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4"/>
  </p:notesMasterIdLst>
  <p:sldIdLst>
    <p:sldId id="2156" r:id="rId2"/>
    <p:sldId id="2152" r:id="rId3"/>
    <p:sldId id="2142" r:id="rId4"/>
    <p:sldId id="2143" r:id="rId5"/>
    <p:sldId id="2144" r:id="rId6"/>
    <p:sldId id="2145" r:id="rId7"/>
    <p:sldId id="2146" r:id="rId8"/>
    <p:sldId id="2147" r:id="rId9"/>
    <p:sldId id="2148" r:id="rId10"/>
    <p:sldId id="2150" r:id="rId11"/>
    <p:sldId id="2155" r:id="rId12"/>
    <p:sldId id="262" r:id="rId13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43" userDrawn="1">
          <p15:clr>
            <a:srgbClr val="A4A3A4"/>
          </p15:clr>
        </p15:guide>
        <p15:guide id="4" pos="7537" userDrawn="1">
          <p15:clr>
            <a:srgbClr val="A4A3A4"/>
          </p15:clr>
        </p15:guide>
        <p15:guide id="5" orient="horz" pos="663" userDrawn="1">
          <p15:clr>
            <a:srgbClr val="A4A3A4"/>
          </p15:clr>
        </p15:guide>
        <p15:guide id="6" orient="horz" pos="4178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E1B"/>
    <a:srgbClr val="636666"/>
    <a:srgbClr val="8FA61B"/>
    <a:srgbClr val="7B921B"/>
    <a:srgbClr val="677E1B"/>
    <a:srgbClr val="A3BA1B"/>
    <a:srgbClr val="ADC41B"/>
    <a:srgbClr val="00B09F"/>
    <a:srgbClr val="00B39C"/>
    <a:srgbClr val="00C2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912" y="78"/>
      </p:cViewPr>
      <p:guideLst>
        <p:guide orient="horz" pos="2160"/>
        <p:guide pos="3840"/>
        <p:guide pos="143"/>
        <p:guide pos="7537"/>
        <p:guide orient="horz" pos="663"/>
        <p:guide orient="horz" pos="4178"/>
        <p:guide orient="horz" pos="346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Асфальтобетонное покрытие</c:v>
                </c:pt>
              </c:strCache>
            </c:strRef>
          </c:tx>
          <c:spPr>
            <a:gradFill>
              <a:gsLst>
                <a:gs pos="31500">
                  <a:schemeClr val="bg1">
                    <a:lumMod val="75000"/>
                  </a:schemeClr>
                </a:gs>
                <a:gs pos="0">
                  <a:schemeClr val="bg1">
                    <a:lumMod val="65000"/>
                  </a:schemeClr>
                </a:gs>
                <a:gs pos="63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6200000" scaled="1"/>
            </a:gradFill>
          </c:spPr>
          <c:dPt>
            <c:idx val="0"/>
            <c:bubble3D val="0"/>
            <c:spPr>
              <a:solidFill>
                <a:srgbClr val="64646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3F-4E26-873D-5A4F6A698AB4}"/>
              </c:ext>
            </c:extLst>
          </c:dPt>
          <c:dPt>
            <c:idx val="1"/>
            <c:bubble3D val="0"/>
            <c:spPr>
              <a:solidFill>
                <a:srgbClr val="77777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3F-4E26-873D-5A4F6A698AB4}"/>
              </c:ext>
            </c:extLst>
          </c:dPt>
          <c:dPt>
            <c:idx val="2"/>
            <c:bubble3D val="0"/>
            <c:spPr>
              <a:solidFill>
                <a:srgbClr val="8A8A8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33F-4E26-873D-5A4F6A698AB4}"/>
              </c:ext>
            </c:extLst>
          </c:dPt>
          <c:dPt>
            <c:idx val="3"/>
            <c:bubble3D val="0"/>
            <c:spPr>
              <a:solidFill>
                <a:srgbClr val="A1A1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33F-4E26-873D-5A4F6A698AB4}"/>
              </c:ext>
            </c:extLst>
          </c:dPt>
          <c:dPt>
            <c:idx val="4"/>
            <c:bubble3D val="0"/>
            <c:spPr>
              <a:solidFill>
                <a:srgbClr val="B4B4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33F-4E26-873D-5A4F6A698AB4}"/>
              </c:ext>
            </c:extLst>
          </c:dPt>
          <c:cat>
            <c:strRef>
              <c:f>Лист1!$A$2:$A$6</c:f>
              <c:strCache>
                <c:ptCount val="5"/>
                <c:pt idx="0">
                  <c:v>Стоимость строительства 1 км </c:v>
                </c:pt>
                <c:pt idx="1">
                  <c:v>Стоимость реконструкции 1 км </c:v>
                </c:pt>
                <c:pt idx="2">
                  <c:v>Средняя стоимость содержания 1 км автомобильных дорог в год  </c:v>
                </c:pt>
                <c:pt idx="3">
                  <c:v>Средняя стоимость ремонта 1 км автомобильных дорог </c:v>
                </c:pt>
                <c:pt idx="4">
                  <c:v>Средняя стоимость капитального ремонта 1 км автомобильных дорог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260.33999999999997</c:v>
                </c:pt>
                <c:pt idx="1">
                  <c:v>362.63</c:v>
                </c:pt>
                <c:pt idx="2">
                  <c:v>1.31</c:v>
                </c:pt>
                <c:pt idx="3">
                  <c:v>37.090000000000003</c:v>
                </c:pt>
                <c:pt idx="4">
                  <c:v>156.57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3F-4E26-873D-5A4F6A698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7"/>
        <c:holeSize val="79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Цементобетонное покрытие</c:v>
                </c:pt>
              </c:strCache>
            </c:strRef>
          </c:tx>
          <c:dPt>
            <c:idx val="0"/>
            <c:bubble3D val="0"/>
            <c:spPr>
              <a:solidFill>
                <a:srgbClr val="B7CE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B8-4914-8BE2-1E03B8A9858E}"/>
              </c:ext>
            </c:extLst>
          </c:dPt>
          <c:dPt>
            <c:idx val="1"/>
            <c:bubble3D val="0"/>
            <c:spPr>
              <a:solidFill>
                <a:srgbClr val="A3BA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B8-4914-8BE2-1E03B8A9858E}"/>
              </c:ext>
            </c:extLst>
          </c:dPt>
          <c:dPt>
            <c:idx val="2"/>
            <c:bubble3D val="0"/>
            <c:spPr>
              <a:solidFill>
                <a:srgbClr val="8FA6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B8-4914-8BE2-1E03B8A9858E}"/>
              </c:ext>
            </c:extLst>
          </c:dPt>
          <c:dPt>
            <c:idx val="3"/>
            <c:bubble3D val="0"/>
            <c:spPr>
              <a:solidFill>
                <a:srgbClr val="7B92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B8-4914-8BE2-1E03B8A9858E}"/>
              </c:ext>
            </c:extLst>
          </c:dPt>
          <c:dPt>
            <c:idx val="4"/>
            <c:bubble3D val="0"/>
            <c:spPr>
              <a:solidFill>
                <a:srgbClr val="677E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3B8-4914-8BE2-1E03B8A9858E}"/>
              </c:ext>
            </c:extLst>
          </c:dPt>
          <c:cat>
            <c:strRef>
              <c:f>Лист1!$A$2:$A$6</c:f>
              <c:strCache>
                <c:ptCount val="5"/>
                <c:pt idx="0">
                  <c:v>Стоимость строительства 1 км </c:v>
                </c:pt>
                <c:pt idx="1">
                  <c:v>Стоимость реконструкции 1 км </c:v>
                </c:pt>
                <c:pt idx="2">
                  <c:v>Средняя стоимость содержания 1 км автомобильных дорог в год  </c:v>
                </c:pt>
                <c:pt idx="3">
                  <c:v>Средняя стоимость ремонта 1 км автомобильных дорог </c:v>
                </c:pt>
                <c:pt idx="4">
                  <c:v>Средняя стоимость капитального ремонта 1 км автомобильных дорог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235.64</c:v>
                </c:pt>
                <c:pt idx="1">
                  <c:v>328.23</c:v>
                </c:pt>
                <c:pt idx="2">
                  <c:v>1.18</c:v>
                </c:pt>
                <c:pt idx="3">
                  <c:v>33.380000000000003</c:v>
                </c:pt>
                <c:pt idx="4">
                  <c:v>136.21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B8-4914-8BE2-1E03B8A98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2"/>
        <c:holeSize val="79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Асфальтобетонное покрытие</c:v>
                </c:pt>
              </c:strCache>
            </c:strRef>
          </c:tx>
          <c:spPr>
            <a:gradFill>
              <a:gsLst>
                <a:gs pos="31500">
                  <a:schemeClr val="bg1">
                    <a:lumMod val="75000"/>
                  </a:schemeClr>
                </a:gs>
                <a:gs pos="0">
                  <a:schemeClr val="bg1">
                    <a:lumMod val="65000"/>
                  </a:schemeClr>
                </a:gs>
                <a:gs pos="63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6200000" scaled="1"/>
            </a:gradFill>
          </c:spPr>
          <c:dPt>
            <c:idx val="0"/>
            <c:bubble3D val="0"/>
            <c:spPr>
              <a:solidFill>
                <a:srgbClr val="64646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855-4A56-A78E-A03EAF334DA8}"/>
              </c:ext>
            </c:extLst>
          </c:dPt>
          <c:dPt>
            <c:idx val="1"/>
            <c:bubble3D val="0"/>
            <c:spPr>
              <a:solidFill>
                <a:srgbClr val="77777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855-4A56-A78E-A03EAF334DA8}"/>
              </c:ext>
            </c:extLst>
          </c:dPt>
          <c:dPt>
            <c:idx val="2"/>
            <c:bubble3D val="0"/>
            <c:spPr>
              <a:solidFill>
                <a:srgbClr val="8A8A8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855-4A56-A78E-A03EAF334DA8}"/>
              </c:ext>
            </c:extLst>
          </c:dPt>
          <c:dPt>
            <c:idx val="3"/>
            <c:bubble3D val="0"/>
            <c:spPr>
              <a:solidFill>
                <a:srgbClr val="A1A1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855-4A56-A78E-A03EAF334DA8}"/>
              </c:ext>
            </c:extLst>
          </c:dPt>
          <c:dPt>
            <c:idx val="4"/>
            <c:bubble3D val="0"/>
            <c:spPr>
              <a:solidFill>
                <a:srgbClr val="B4B4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855-4A56-A78E-A03EAF334DA8}"/>
              </c:ext>
            </c:extLst>
          </c:dPt>
          <c:cat>
            <c:strRef>
              <c:f>Лист1!$A$2:$A$6</c:f>
              <c:strCache>
                <c:ptCount val="5"/>
                <c:pt idx="0">
                  <c:v>Стоимость строительства 1 км </c:v>
                </c:pt>
                <c:pt idx="1">
                  <c:v>Стоимость реконструкции 1 км </c:v>
                </c:pt>
                <c:pt idx="2">
                  <c:v>Средняя стоимость содержания 1 км автомобильных дорог в год  </c:v>
                </c:pt>
                <c:pt idx="3">
                  <c:v>Средняя стоимость ремонта 1 км автомобильных дорог </c:v>
                </c:pt>
                <c:pt idx="4">
                  <c:v>Средняя стоимость капитального ремонта 1 км автомобильных дорог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260.33999999999997</c:v>
                </c:pt>
                <c:pt idx="1">
                  <c:v>362.63</c:v>
                </c:pt>
                <c:pt idx="2">
                  <c:v>1.31</c:v>
                </c:pt>
                <c:pt idx="3">
                  <c:v>37.090000000000003</c:v>
                </c:pt>
                <c:pt idx="4">
                  <c:v>156.57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55-4A56-A78E-A03EAF334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7"/>
        <c:holeSize val="79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Цементобетонное покрытие</c:v>
                </c:pt>
              </c:strCache>
            </c:strRef>
          </c:tx>
          <c:dPt>
            <c:idx val="0"/>
            <c:bubble3D val="0"/>
            <c:spPr>
              <a:solidFill>
                <a:srgbClr val="B7CE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B9-4D80-80F7-C43266E0B6C5}"/>
              </c:ext>
            </c:extLst>
          </c:dPt>
          <c:dPt>
            <c:idx val="1"/>
            <c:bubble3D val="0"/>
            <c:spPr>
              <a:solidFill>
                <a:srgbClr val="A3BA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B9-4D80-80F7-C43266E0B6C5}"/>
              </c:ext>
            </c:extLst>
          </c:dPt>
          <c:dPt>
            <c:idx val="2"/>
            <c:bubble3D val="0"/>
            <c:spPr>
              <a:solidFill>
                <a:srgbClr val="8FA6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7B9-4D80-80F7-C43266E0B6C5}"/>
              </c:ext>
            </c:extLst>
          </c:dPt>
          <c:dPt>
            <c:idx val="3"/>
            <c:bubble3D val="0"/>
            <c:spPr>
              <a:solidFill>
                <a:srgbClr val="7B92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7B9-4D80-80F7-C43266E0B6C5}"/>
              </c:ext>
            </c:extLst>
          </c:dPt>
          <c:dPt>
            <c:idx val="4"/>
            <c:bubble3D val="0"/>
            <c:spPr>
              <a:solidFill>
                <a:srgbClr val="677E1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7B9-4D80-80F7-C43266E0B6C5}"/>
              </c:ext>
            </c:extLst>
          </c:dPt>
          <c:cat>
            <c:strRef>
              <c:f>Лист1!$A$2:$A$6</c:f>
              <c:strCache>
                <c:ptCount val="5"/>
                <c:pt idx="0">
                  <c:v>Стоимость строительства 1 км </c:v>
                </c:pt>
                <c:pt idx="1">
                  <c:v>Стоимость реконструкции 1 км </c:v>
                </c:pt>
                <c:pt idx="2">
                  <c:v>Средняя стоимость содержания 1 км автомобильных дорог в год  </c:v>
                </c:pt>
                <c:pt idx="3">
                  <c:v>Средняя стоимость ремонта 1 км автомобильных дорог </c:v>
                </c:pt>
                <c:pt idx="4">
                  <c:v>Средняя стоимость капитального ремонта 1 км автомобильных дорог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235.64</c:v>
                </c:pt>
                <c:pt idx="1">
                  <c:v>328.23</c:v>
                </c:pt>
                <c:pt idx="2">
                  <c:v>1.18</c:v>
                </c:pt>
                <c:pt idx="3">
                  <c:v>33.380000000000003</c:v>
                </c:pt>
                <c:pt idx="4">
                  <c:v>136.21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7B9-4D80-80F7-C43266E0B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2"/>
        <c:holeSize val="79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0.12673</cdr:x>
      <cdr:y>0.3704</cdr:y>
    </cdr:from>
    <cdr:to>
      <cdr:x>0.87326</cdr:x>
      <cdr:y>0.71107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4C08FBA-2501-480A-85D2-58513418DCD6}"/>
            </a:ext>
          </a:extLst>
        </cdr:cNvPr>
        <cdr:cNvSpPr txBox="1"/>
      </cdr:nvSpPr>
      <cdr:spPr>
        <a:xfrm xmlns:a="http://schemas.openxmlformats.org/drawingml/2006/main">
          <a:off x="410605" y="1200096"/>
          <a:ext cx="2418757" cy="1103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Асфальтобетонное </a:t>
          </a:r>
        </a:p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покрытие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817,94 млн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0.12741</cdr:x>
      <cdr:y>0.36312</cdr:y>
    </cdr:from>
    <cdr:to>
      <cdr:x>0.87394</cdr:x>
      <cdr:y>0.66896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4C08FBA-2501-480A-85D2-58513418DCD6}"/>
            </a:ext>
          </a:extLst>
        </cdr:cNvPr>
        <cdr:cNvSpPr txBox="1"/>
      </cdr:nvSpPr>
      <cdr:spPr>
        <a:xfrm xmlns:a="http://schemas.openxmlformats.org/drawingml/2006/main">
          <a:off x="412808" y="1176509"/>
          <a:ext cx="2418758" cy="99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dirty="0"/>
            <a:t>Цементобетонное</a:t>
          </a:r>
        </a:p>
        <a:p xmlns:a="http://schemas.openxmlformats.org/drawingml/2006/main">
          <a:pPr algn="ctr"/>
          <a:r>
            <a:rPr lang="ru-RU" sz="1600" dirty="0"/>
            <a:t>Покрытие</a:t>
          </a:r>
          <a:br>
            <a:rPr lang="ru-RU" sz="1600" dirty="0"/>
          </a:br>
          <a:r>
            <a:rPr lang="ru-RU" sz="1800" b="1" dirty="0"/>
            <a:t>734,64 млн руб.</a:t>
          </a:r>
        </a:p>
        <a:p xmlns:a="http://schemas.openxmlformats.org/drawingml/2006/main">
          <a:pPr algn="ctr"/>
          <a:endParaRPr lang="ru-RU" sz="16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0.12673</cdr:x>
      <cdr:y>0.3704</cdr:y>
    </cdr:from>
    <cdr:to>
      <cdr:x>0.87326</cdr:x>
      <cdr:y>0.71107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4C08FBA-2501-480A-85D2-58513418DCD6}"/>
            </a:ext>
          </a:extLst>
        </cdr:cNvPr>
        <cdr:cNvSpPr txBox="1"/>
      </cdr:nvSpPr>
      <cdr:spPr>
        <a:xfrm xmlns:a="http://schemas.openxmlformats.org/drawingml/2006/main">
          <a:off x="422516" y="1171192"/>
          <a:ext cx="2488825" cy="1077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Асфальтобетонное </a:t>
          </a:r>
        </a:p>
        <a:p xmlns:a="http://schemas.openxmlformats.org/drawingml/2006/main">
          <a:pPr algn="ctr"/>
          <a:r>
            <a:rPr lang="ru-RU" sz="1400" dirty="0">
              <a:solidFill>
                <a:schemeClr val="tx1"/>
              </a:solidFill>
            </a:rPr>
            <a:t>покрытие</a:t>
          </a: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817,94 млн руб.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0.12741</cdr:x>
      <cdr:y>0.36312</cdr:y>
    </cdr:from>
    <cdr:to>
      <cdr:x>0.87394</cdr:x>
      <cdr:y>0.66896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4C08FBA-2501-480A-85D2-58513418DCD6}"/>
            </a:ext>
          </a:extLst>
        </cdr:cNvPr>
        <cdr:cNvSpPr txBox="1"/>
      </cdr:nvSpPr>
      <cdr:spPr>
        <a:xfrm xmlns:a="http://schemas.openxmlformats.org/drawingml/2006/main">
          <a:off x="412808" y="1176509"/>
          <a:ext cx="2418758" cy="99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dirty="0"/>
            <a:t>Цементобетонное</a:t>
          </a:r>
        </a:p>
        <a:p xmlns:a="http://schemas.openxmlformats.org/drawingml/2006/main">
          <a:pPr algn="ctr"/>
          <a:r>
            <a:rPr lang="ru-RU" sz="1600" dirty="0"/>
            <a:t>Покрытие</a:t>
          </a:r>
          <a:br>
            <a:rPr lang="ru-RU" sz="1600" dirty="0"/>
          </a:br>
          <a:r>
            <a:rPr lang="ru-RU" sz="1800" b="1" dirty="0"/>
            <a:t>734,64 млн руб.</a:t>
          </a:r>
        </a:p>
        <a:p xmlns:a="http://schemas.openxmlformats.org/drawingml/2006/main">
          <a:pPr algn="ctr"/>
          <a:endParaRPr lang="ru-RU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427" cy="513509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5" y="0"/>
            <a:ext cx="3078427" cy="513509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15C9591B-6A30-4EA6-B06C-D3D53791DC13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4188" y="1279525"/>
            <a:ext cx="6135687" cy="3451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9"/>
            <a:ext cx="5683250" cy="402987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721108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5" y="9721108"/>
            <a:ext cx="3078427" cy="513508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7224F8A-F078-44E7-8D12-6B27DAC69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94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C3BD04-E096-4329-B0C1-ADB5DA5ED48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6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для экранной верс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0FC2663-223C-9A26-E0C3-9F3F8639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9981" y="6086494"/>
            <a:ext cx="8835755" cy="420564"/>
          </a:xfrm>
        </p:spPr>
        <p:txBody>
          <a:bodyPr/>
          <a:lstStyle/>
          <a:p>
            <a:r>
              <a:rPr lang="ru-RU" dirty="0"/>
              <a:t>Название презентации (слайд для экранной версии)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47C26B-DA20-F436-97C9-07AE752113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983" y="561500"/>
            <a:ext cx="3394276" cy="677333"/>
          </a:xfrm>
          <a:prstGeom prst="rect">
            <a:avLst/>
          </a:prstGeom>
        </p:spPr>
      </p:pic>
      <p:grpSp>
        <p:nvGrpSpPr>
          <p:cNvPr id="5" name="object 4">
            <a:extLst>
              <a:ext uri="{FF2B5EF4-FFF2-40B4-BE49-F238E27FC236}">
                <a16:creationId xmlns:a16="http://schemas.microsoft.com/office/drawing/2014/main" id="{1621E3F6-6021-4FE6-B4AC-85B658177BEB}"/>
              </a:ext>
            </a:extLst>
          </p:cNvPr>
          <p:cNvGrpSpPr/>
          <p:nvPr userDrawn="1"/>
        </p:nvGrpSpPr>
        <p:grpSpPr>
          <a:xfrm>
            <a:off x="8292601" y="570509"/>
            <a:ext cx="3036548" cy="710906"/>
            <a:chOff x="3982939" y="274161"/>
            <a:chExt cx="1459230" cy="34163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7E8F2E59-B9C1-4BB8-8541-F809EFAE5384}"/>
                </a:ext>
              </a:extLst>
            </p:cNvPr>
            <p:cNvSpPr/>
            <p:nvPr/>
          </p:nvSpPr>
          <p:spPr>
            <a:xfrm>
              <a:off x="4404017" y="384310"/>
              <a:ext cx="443230" cy="158750"/>
            </a:xfrm>
            <a:custGeom>
              <a:avLst/>
              <a:gdLst/>
              <a:ahLst/>
              <a:cxnLst/>
              <a:rect l="l" t="t" r="r" b="b"/>
              <a:pathLst>
                <a:path w="443229" h="158750">
                  <a:moveTo>
                    <a:pt x="89230" y="13182"/>
                  </a:moveTo>
                  <a:lnTo>
                    <a:pt x="86956" y="8343"/>
                  </a:lnTo>
                  <a:lnTo>
                    <a:pt x="80975" y="4114"/>
                  </a:lnTo>
                  <a:lnTo>
                    <a:pt x="72504" y="1130"/>
                  </a:lnTo>
                  <a:lnTo>
                    <a:pt x="62788" y="0"/>
                  </a:lnTo>
                  <a:lnTo>
                    <a:pt x="6604" y="0"/>
                  </a:lnTo>
                  <a:lnTo>
                    <a:pt x="0" y="6591"/>
                  </a:lnTo>
                  <a:lnTo>
                    <a:pt x="0" y="141744"/>
                  </a:lnTo>
                  <a:lnTo>
                    <a:pt x="1701" y="147104"/>
                  </a:lnTo>
                  <a:lnTo>
                    <a:pt x="6184" y="152463"/>
                  </a:lnTo>
                  <a:lnTo>
                    <a:pt x="12534" y="156591"/>
                  </a:lnTo>
                  <a:lnTo>
                    <a:pt x="19824" y="158242"/>
                  </a:lnTo>
                  <a:lnTo>
                    <a:pt x="62788" y="158242"/>
                  </a:lnTo>
                  <a:lnTo>
                    <a:pt x="72504" y="156591"/>
                  </a:lnTo>
                  <a:lnTo>
                    <a:pt x="80975" y="152463"/>
                  </a:lnTo>
                  <a:lnTo>
                    <a:pt x="86956" y="147104"/>
                  </a:lnTo>
                  <a:lnTo>
                    <a:pt x="89230" y="141744"/>
                  </a:lnTo>
                  <a:lnTo>
                    <a:pt x="89230" y="92303"/>
                  </a:lnTo>
                  <a:lnTo>
                    <a:pt x="52882" y="128574"/>
                  </a:lnTo>
                  <a:lnTo>
                    <a:pt x="46266" y="131851"/>
                  </a:lnTo>
                  <a:lnTo>
                    <a:pt x="39649" y="131851"/>
                  </a:lnTo>
                  <a:lnTo>
                    <a:pt x="36360" y="128574"/>
                  </a:lnTo>
                  <a:lnTo>
                    <a:pt x="36360" y="26365"/>
                  </a:lnTo>
                  <a:lnTo>
                    <a:pt x="49580" y="26365"/>
                  </a:lnTo>
                  <a:lnTo>
                    <a:pt x="49580" y="52743"/>
                  </a:lnTo>
                  <a:lnTo>
                    <a:pt x="89230" y="16484"/>
                  </a:lnTo>
                  <a:lnTo>
                    <a:pt x="89230" y="13182"/>
                  </a:lnTo>
                  <a:close/>
                </a:path>
                <a:path w="443229" h="158750">
                  <a:moveTo>
                    <a:pt x="191706" y="16484"/>
                  </a:moveTo>
                  <a:lnTo>
                    <a:pt x="189953" y="9740"/>
                  </a:lnTo>
                  <a:lnTo>
                    <a:pt x="185102" y="4533"/>
                  </a:lnTo>
                  <a:lnTo>
                    <a:pt x="177761" y="1181"/>
                  </a:lnTo>
                  <a:lnTo>
                    <a:pt x="168567" y="0"/>
                  </a:lnTo>
                  <a:lnTo>
                    <a:pt x="155359" y="0"/>
                  </a:lnTo>
                  <a:lnTo>
                    <a:pt x="155359" y="26365"/>
                  </a:lnTo>
                  <a:lnTo>
                    <a:pt x="155359" y="128574"/>
                  </a:lnTo>
                  <a:lnTo>
                    <a:pt x="152044" y="131851"/>
                  </a:lnTo>
                  <a:lnTo>
                    <a:pt x="142125" y="131851"/>
                  </a:lnTo>
                  <a:lnTo>
                    <a:pt x="138823" y="128574"/>
                  </a:lnTo>
                  <a:lnTo>
                    <a:pt x="138823" y="26365"/>
                  </a:lnTo>
                  <a:lnTo>
                    <a:pt x="155359" y="26365"/>
                  </a:lnTo>
                  <a:lnTo>
                    <a:pt x="155359" y="0"/>
                  </a:lnTo>
                  <a:lnTo>
                    <a:pt x="125603" y="0"/>
                  </a:lnTo>
                  <a:lnTo>
                    <a:pt x="116408" y="1181"/>
                  </a:lnTo>
                  <a:lnTo>
                    <a:pt x="109080" y="4533"/>
                  </a:lnTo>
                  <a:lnTo>
                    <a:pt x="104216" y="9740"/>
                  </a:lnTo>
                  <a:lnTo>
                    <a:pt x="102463" y="16484"/>
                  </a:lnTo>
                  <a:lnTo>
                    <a:pt x="102463" y="138442"/>
                  </a:lnTo>
                  <a:lnTo>
                    <a:pt x="104216" y="145707"/>
                  </a:lnTo>
                  <a:lnTo>
                    <a:pt x="109080" y="152057"/>
                  </a:lnTo>
                  <a:lnTo>
                    <a:pt x="116408" y="156540"/>
                  </a:lnTo>
                  <a:lnTo>
                    <a:pt x="125603" y="158242"/>
                  </a:lnTo>
                  <a:lnTo>
                    <a:pt x="168567" y="158242"/>
                  </a:lnTo>
                  <a:lnTo>
                    <a:pt x="177761" y="156540"/>
                  </a:lnTo>
                  <a:lnTo>
                    <a:pt x="185102" y="152057"/>
                  </a:lnTo>
                  <a:lnTo>
                    <a:pt x="189953" y="145707"/>
                  </a:lnTo>
                  <a:lnTo>
                    <a:pt x="191706" y="138442"/>
                  </a:lnTo>
                  <a:lnTo>
                    <a:pt x="191706" y="131851"/>
                  </a:lnTo>
                  <a:lnTo>
                    <a:pt x="191706" y="26365"/>
                  </a:lnTo>
                  <a:lnTo>
                    <a:pt x="191706" y="16484"/>
                  </a:lnTo>
                  <a:close/>
                </a:path>
                <a:path w="443229" h="158750">
                  <a:moveTo>
                    <a:pt x="343763" y="16471"/>
                  </a:moveTo>
                  <a:lnTo>
                    <a:pt x="342011" y="9728"/>
                  </a:lnTo>
                  <a:lnTo>
                    <a:pt x="337146" y="4533"/>
                  </a:lnTo>
                  <a:lnTo>
                    <a:pt x="329819" y="1193"/>
                  </a:lnTo>
                  <a:lnTo>
                    <a:pt x="320636" y="12"/>
                  </a:lnTo>
                  <a:lnTo>
                    <a:pt x="304101" y="12"/>
                  </a:lnTo>
                  <a:lnTo>
                    <a:pt x="304101" y="26377"/>
                  </a:lnTo>
                  <a:lnTo>
                    <a:pt x="304101" y="131864"/>
                  </a:lnTo>
                  <a:lnTo>
                    <a:pt x="294182" y="131864"/>
                  </a:lnTo>
                  <a:lnTo>
                    <a:pt x="290880" y="128549"/>
                  </a:lnTo>
                  <a:lnTo>
                    <a:pt x="290880" y="85699"/>
                  </a:lnTo>
                  <a:lnTo>
                    <a:pt x="290880" y="59334"/>
                  </a:lnTo>
                  <a:lnTo>
                    <a:pt x="290880" y="26377"/>
                  </a:lnTo>
                  <a:lnTo>
                    <a:pt x="304101" y="26377"/>
                  </a:lnTo>
                  <a:lnTo>
                    <a:pt x="304101" y="12"/>
                  </a:lnTo>
                  <a:lnTo>
                    <a:pt x="274345" y="12"/>
                  </a:lnTo>
                  <a:lnTo>
                    <a:pt x="267068" y="1193"/>
                  </a:lnTo>
                  <a:lnTo>
                    <a:pt x="260718" y="4533"/>
                  </a:lnTo>
                  <a:lnTo>
                    <a:pt x="256222" y="9728"/>
                  </a:lnTo>
                  <a:lnTo>
                    <a:pt x="254520" y="16471"/>
                  </a:lnTo>
                  <a:lnTo>
                    <a:pt x="254520" y="59334"/>
                  </a:lnTo>
                  <a:lnTo>
                    <a:pt x="244602" y="59334"/>
                  </a:lnTo>
                  <a:lnTo>
                    <a:pt x="244602" y="12"/>
                  </a:lnTo>
                  <a:lnTo>
                    <a:pt x="208241" y="12"/>
                  </a:lnTo>
                  <a:lnTo>
                    <a:pt x="208241" y="158229"/>
                  </a:lnTo>
                  <a:lnTo>
                    <a:pt x="244602" y="158229"/>
                  </a:lnTo>
                  <a:lnTo>
                    <a:pt x="244602" y="85699"/>
                  </a:lnTo>
                  <a:lnTo>
                    <a:pt x="254520" y="85699"/>
                  </a:lnTo>
                  <a:lnTo>
                    <a:pt x="254520" y="141732"/>
                  </a:lnTo>
                  <a:lnTo>
                    <a:pt x="256222" y="147104"/>
                  </a:lnTo>
                  <a:lnTo>
                    <a:pt x="260718" y="152463"/>
                  </a:lnTo>
                  <a:lnTo>
                    <a:pt x="267068" y="156578"/>
                  </a:lnTo>
                  <a:lnTo>
                    <a:pt x="274345" y="158229"/>
                  </a:lnTo>
                  <a:lnTo>
                    <a:pt x="320636" y="158229"/>
                  </a:lnTo>
                  <a:lnTo>
                    <a:pt x="329819" y="156578"/>
                  </a:lnTo>
                  <a:lnTo>
                    <a:pt x="337146" y="152463"/>
                  </a:lnTo>
                  <a:lnTo>
                    <a:pt x="342011" y="147104"/>
                  </a:lnTo>
                  <a:lnTo>
                    <a:pt x="343763" y="141732"/>
                  </a:lnTo>
                  <a:lnTo>
                    <a:pt x="343763" y="131864"/>
                  </a:lnTo>
                  <a:lnTo>
                    <a:pt x="343763" y="26377"/>
                  </a:lnTo>
                  <a:lnTo>
                    <a:pt x="343763" y="16471"/>
                  </a:lnTo>
                  <a:close/>
                </a:path>
                <a:path w="443229" h="158750">
                  <a:moveTo>
                    <a:pt x="442925" y="6591"/>
                  </a:moveTo>
                  <a:lnTo>
                    <a:pt x="436333" y="12"/>
                  </a:lnTo>
                  <a:lnTo>
                    <a:pt x="366903" y="12"/>
                  </a:lnTo>
                  <a:lnTo>
                    <a:pt x="356971" y="6591"/>
                  </a:lnTo>
                  <a:lnTo>
                    <a:pt x="356971" y="49466"/>
                  </a:lnTo>
                  <a:lnTo>
                    <a:pt x="393344" y="49466"/>
                  </a:lnTo>
                  <a:lnTo>
                    <a:pt x="393344" y="26377"/>
                  </a:lnTo>
                  <a:lnTo>
                    <a:pt x="396659" y="23063"/>
                  </a:lnTo>
                  <a:lnTo>
                    <a:pt x="403275" y="23063"/>
                  </a:lnTo>
                  <a:lnTo>
                    <a:pt x="406565" y="26377"/>
                  </a:lnTo>
                  <a:lnTo>
                    <a:pt x="406565" y="56045"/>
                  </a:lnTo>
                  <a:lnTo>
                    <a:pt x="403275" y="59334"/>
                  </a:lnTo>
                  <a:lnTo>
                    <a:pt x="386740" y="59334"/>
                  </a:lnTo>
                  <a:lnTo>
                    <a:pt x="386740" y="88988"/>
                  </a:lnTo>
                  <a:lnTo>
                    <a:pt x="406565" y="88988"/>
                  </a:lnTo>
                  <a:lnTo>
                    <a:pt x="406565" y="128549"/>
                  </a:lnTo>
                  <a:lnTo>
                    <a:pt x="403275" y="131864"/>
                  </a:lnTo>
                  <a:lnTo>
                    <a:pt x="396659" y="131864"/>
                  </a:lnTo>
                  <a:lnTo>
                    <a:pt x="393344" y="128549"/>
                  </a:lnTo>
                  <a:lnTo>
                    <a:pt x="393344" y="98894"/>
                  </a:lnTo>
                  <a:lnTo>
                    <a:pt x="356971" y="98894"/>
                  </a:lnTo>
                  <a:lnTo>
                    <a:pt x="356971" y="141732"/>
                  </a:lnTo>
                  <a:lnTo>
                    <a:pt x="358216" y="147104"/>
                  </a:lnTo>
                  <a:lnTo>
                    <a:pt x="361937" y="152463"/>
                  </a:lnTo>
                  <a:lnTo>
                    <a:pt x="368134" y="156578"/>
                  </a:lnTo>
                  <a:lnTo>
                    <a:pt x="376809" y="158229"/>
                  </a:lnTo>
                  <a:lnTo>
                    <a:pt x="436333" y="158229"/>
                  </a:lnTo>
                  <a:lnTo>
                    <a:pt x="442925" y="151625"/>
                  </a:lnTo>
                  <a:lnTo>
                    <a:pt x="442925" y="82410"/>
                  </a:lnTo>
                  <a:lnTo>
                    <a:pt x="439623" y="75819"/>
                  </a:lnTo>
                  <a:lnTo>
                    <a:pt x="433006" y="72517"/>
                  </a:lnTo>
                  <a:lnTo>
                    <a:pt x="439623" y="72517"/>
                  </a:lnTo>
                  <a:lnTo>
                    <a:pt x="442925" y="65913"/>
                  </a:lnTo>
                  <a:lnTo>
                    <a:pt x="442925" y="6591"/>
                  </a:lnTo>
                  <a:close/>
                </a:path>
              </a:pathLst>
            </a:custGeom>
            <a:solidFill>
              <a:srgbClr val="B4CA1D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BC4AD7E0-1BC1-4434-8FC4-96930583F2BD}"/>
                </a:ext>
              </a:extLst>
            </p:cNvPr>
            <p:cNvSpPr/>
            <p:nvPr/>
          </p:nvSpPr>
          <p:spPr>
            <a:xfrm>
              <a:off x="4863478" y="384310"/>
              <a:ext cx="578485" cy="188595"/>
            </a:xfrm>
            <a:custGeom>
              <a:avLst/>
              <a:gdLst/>
              <a:ahLst/>
              <a:cxnLst/>
              <a:rect l="l" t="t" r="r" b="b"/>
              <a:pathLst>
                <a:path w="578485" h="188595">
                  <a:moveTo>
                    <a:pt x="99161" y="131305"/>
                  </a:moveTo>
                  <a:lnTo>
                    <a:pt x="89242" y="131305"/>
                  </a:lnTo>
                  <a:lnTo>
                    <a:pt x="89242" y="495"/>
                  </a:lnTo>
                  <a:lnTo>
                    <a:pt x="49580" y="495"/>
                  </a:lnTo>
                  <a:lnTo>
                    <a:pt x="49580" y="131305"/>
                  </a:lnTo>
                  <a:lnTo>
                    <a:pt x="36360" y="131305"/>
                  </a:lnTo>
                  <a:lnTo>
                    <a:pt x="36360" y="495"/>
                  </a:lnTo>
                  <a:lnTo>
                    <a:pt x="0" y="495"/>
                  </a:lnTo>
                  <a:lnTo>
                    <a:pt x="0" y="131305"/>
                  </a:lnTo>
                  <a:lnTo>
                    <a:pt x="0" y="157975"/>
                  </a:lnTo>
                  <a:lnTo>
                    <a:pt x="72707" y="157975"/>
                  </a:lnTo>
                  <a:lnTo>
                    <a:pt x="72707" y="188455"/>
                  </a:lnTo>
                  <a:lnTo>
                    <a:pt x="99161" y="188455"/>
                  </a:lnTo>
                  <a:lnTo>
                    <a:pt x="99161" y="157975"/>
                  </a:lnTo>
                  <a:lnTo>
                    <a:pt x="99161" y="131305"/>
                  </a:lnTo>
                  <a:close/>
                </a:path>
                <a:path w="578485" h="188595">
                  <a:moveTo>
                    <a:pt x="168579" y="0"/>
                  </a:moveTo>
                  <a:lnTo>
                    <a:pt x="109080" y="0"/>
                  </a:lnTo>
                  <a:lnTo>
                    <a:pt x="109080" y="158229"/>
                  </a:lnTo>
                  <a:lnTo>
                    <a:pt x="168579" y="158229"/>
                  </a:lnTo>
                  <a:lnTo>
                    <a:pt x="168579" y="131851"/>
                  </a:lnTo>
                  <a:lnTo>
                    <a:pt x="145440" y="131851"/>
                  </a:lnTo>
                  <a:lnTo>
                    <a:pt x="145440" y="85699"/>
                  </a:lnTo>
                  <a:lnTo>
                    <a:pt x="168579" y="85699"/>
                  </a:lnTo>
                  <a:lnTo>
                    <a:pt x="168579" y="59347"/>
                  </a:lnTo>
                  <a:lnTo>
                    <a:pt x="145440" y="59347"/>
                  </a:lnTo>
                  <a:lnTo>
                    <a:pt x="145440" y="26365"/>
                  </a:lnTo>
                  <a:lnTo>
                    <a:pt x="168579" y="26365"/>
                  </a:lnTo>
                  <a:lnTo>
                    <a:pt x="168579" y="0"/>
                  </a:lnTo>
                  <a:close/>
                </a:path>
                <a:path w="578485" h="188595">
                  <a:moveTo>
                    <a:pt x="310718" y="0"/>
                  </a:moveTo>
                  <a:lnTo>
                    <a:pt x="261137" y="0"/>
                  </a:lnTo>
                  <a:lnTo>
                    <a:pt x="247904" y="79121"/>
                  </a:lnTo>
                  <a:lnTo>
                    <a:pt x="234683" y="0"/>
                  </a:lnTo>
                  <a:lnTo>
                    <a:pt x="181800" y="0"/>
                  </a:lnTo>
                  <a:lnTo>
                    <a:pt x="181800" y="158229"/>
                  </a:lnTo>
                  <a:lnTo>
                    <a:pt x="221462" y="158229"/>
                  </a:lnTo>
                  <a:lnTo>
                    <a:pt x="221462" y="65938"/>
                  </a:lnTo>
                  <a:lnTo>
                    <a:pt x="234683" y="158229"/>
                  </a:lnTo>
                  <a:lnTo>
                    <a:pt x="257835" y="158229"/>
                  </a:lnTo>
                  <a:lnTo>
                    <a:pt x="274345" y="65938"/>
                  </a:lnTo>
                  <a:lnTo>
                    <a:pt x="274345" y="158229"/>
                  </a:lnTo>
                  <a:lnTo>
                    <a:pt x="310718" y="158229"/>
                  </a:lnTo>
                  <a:lnTo>
                    <a:pt x="310718" y="0"/>
                  </a:lnTo>
                  <a:close/>
                </a:path>
                <a:path w="578485" h="188595">
                  <a:moveTo>
                    <a:pt x="386740" y="0"/>
                  </a:moveTo>
                  <a:lnTo>
                    <a:pt x="327240" y="0"/>
                  </a:lnTo>
                  <a:lnTo>
                    <a:pt x="327240" y="158229"/>
                  </a:lnTo>
                  <a:lnTo>
                    <a:pt x="386740" y="158229"/>
                  </a:lnTo>
                  <a:lnTo>
                    <a:pt x="386740" y="131851"/>
                  </a:lnTo>
                  <a:lnTo>
                    <a:pt x="363601" y="131851"/>
                  </a:lnTo>
                  <a:lnTo>
                    <a:pt x="363601" y="85699"/>
                  </a:lnTo>
                  <a:lnTo>
                    <a:pt x="386740" y="85699"/>
                  </a:lnTo>
                  <a:lnTo>
                    <a:pt x="386740" y="59347"/>
                  </a:lnTo>
                  <a:lnTo>
                    <a:pt x="363601" y="59347"/>
                  </a:lnTo>
                  <a:lnTo>
                    <a:pt x="363601" y="26365"/>
                  </a:lnTo>
                  <a:lnTo>
                    <a:pt x="386740" y="26365"/>
                  </a:lnTo>
                  <a:lnTo>
                    <a:pt x="386740" y="0"/>
                  </a:lnTo>
                  <a:close/>
                </a:path>
                <a:path w="578485" h="188595">
                  <a:moveTo>
                    <a:pt x="489204" y="495"/>
                  </a:moveTo>
                  <a:lnTo>
                    <a:pt x="452843" y="495"/>
                  </a:lnTo>
                  <a:lnTo>
                    <a:pt x="452843" y="58915"/>
                  </a:lnTo>
                  <a:lnTo>
                    <a:pt x="436308" y="58915"/>
                  </a:lnTo>
                  <a:lnTo>
                    <a:pt x="436308" y="495"/>
                  </a:lnTo>
                  <a:lnTo>
                    <a:pt x="399961" y="495"/>
                  </a:lnTo>
                  <a:lnTo>
                    <a:pt x="399961" y="58915"/>
                  </a:lnTo>
                  <a:lnTo>
                    <a:pt x="399961" y="85585"/>
                  </a:lnTo>
                  <a:lnTo>
                    <a:pt x="399961" y="157975"/>
                  </a:lnTo>
                  <a:lnTo>
                    <a:pt x="436308" y="157975"/>
                  </a:lnTo>
                  <a:lnTo>
                    <a:pt x="436308" y="85585"/>
                  </a:lnTo>
                  <a:lnTo>
                    <a:pt x="452843" y="85585"/>
                  </a:lnTo>
                  <a:lnTo>
                    <a:pt x="452843" y="157975"/>
                  </a:lnTo>
                  <a:lnTo>
                    <a:pt x="489204" y="157975"/>
                  </a:lnTo>
                  <a:lnTo>
                    <a:pt x="489204" y="85585"/>
                  </a:lnTo>
                  <a:lnTo>
                    <a:pt x="489204" y="58915"/>
                  </a:lnTo>
                  <a:lnTo>
                    <a:pt x="489204" y="495"/>
                  </a:lnTo>
                  <a:close/>
                </a:path>
                <a:path w="578485" h="188595">
                  <a:moveTo>
                    <a:pt x="578218" y="495"/>
                  </a:moveTo>
                  <a:lnTo>
                    <a:pt x="499122" y="495"/>
                  </a:lnTo>
                  <a:lnTo>
                    <a:pt x="499122" y="25895"/>
                  </a:lnTo>
                  <a:lnTo>
                    <a:pt x="522262" y="25895"/>
                  </a:lnTo>
                  <a:lnTo>
                    <a:pt x="522262" y="157975"/>
                  </a:lnTo>
                  <a:lnTo>
                    <a:pt x="558634" y="157975"/>
                  </a:lnTo>
                  <a:lnTo>
                    <a:pt x="558634" y="25895"/>
                  </a:lnTo>
                  <a:lnTo>
                    <a:pt x="578218" y="25895"/>
                  </a:lnTo>
                  <a:lnTo>
                    <a:pt x="578218" y="495"/>
                  </a:lnTo>
                  <a:close/>
                </a:path>
              </a:pathLst>
            </a:custGeom>
            <a:solidFill>
              <a:srgbClr val="636666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CF32BEBF-0B03-4650-B2D3-01B4B860DD2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2939" y="274161"/>
              <a:ext cx="385969" cy="341153"/>
            </a:xfrm>
            <a:prstGeom prst="rect">
              <a:avLst/>
            </a:prstGeom>
          </p:spPr>
        </p:pic>
      </p:grpSp>
      <p:grpSp>
        <p:nvGrpSpPr>
          <p:cNvPr id="10" name="object 8">
            <a:extLst>
              <a:ext uri="{FF2B5EF4-FFF2-40B4-BE49-F238E27FC236}">
                <a16:creationId xmlns:a16="http://schemas.microsoft.com/office/drawing/2014/main" id="{EF48DF1A-410B-481A-8FDE-FD65D5EE13A0}"/>
              </a:ext>
            </a:extLst>
          </p:cNvPr>
          <p:cNvGrpSpPr/>
          <p:nvPr userDrawn="1"/>
        </p:nvGrpSpPr>
        <p:grpSpPr>
          <a:xfrm>
            <a:off x="0" y="6"/>
            <a:ext cx="3056803" cy="2772271"/>
            <a:chOff x="-3" y="3"/>
            <a:chExt cx="1466850" cy="1332230"/>
          </a:xfrm>
        </p:grpSpPr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9D0FBBA8-5DAF-4EF2-B073-3F68B899A023}"/>
                </a:ext>
              </a:extLst>
            </p:cNvPr>
            <p:cNvSpPr/>
            <p:nvPr/>
          </p:nvSpPr>
          <p:spPr>
            <a:xfrm>
              <a:off x="0" y="8"/>
              <a:ext cx="1257935" cy="1332230"/>
            </a:xfrm>
            <a:custGeom>
              <a:avLst/>
              <a:gdLst/>
              <a:ahLst/>
              <a:cxnLst/>
              <a:rect l="l" t="t" r="r" b="b"/>
              <a:pathLst>
                <a:path w="1257935" h="1332230">
                  <a:moveTo>
                    <a:pt x="391502" y="0"/>
                  </a:moveTo>
                  <a:lnTo>
                    <a:pt x="96113" y="0"/>
                  </a:lnTo>
                  <a:lnTo>
                    <a:pt x="0" y="96113"/>
                  </a:lnTo>
                  <a:lnTo>
                    <a:pt x="0" y="391541"/>
                  </a:lnTo>
                  <a:lnTo>
                    <a:pt x="391502" y="0"/>
                  </a:lnTo>
                  <a:close/>
                </a:path>
                <a:path w="1257935" h="1332230">
                  <a:moveTo>
                    <a:pt x="717118" y="1184287"/>
                  </a:moveTo>
                  <a:lnTo>
                    <a:pt x="0" y="467106"/>
                  </a:lnTo>
                  <a:lnTo>
                    <a:pt x="0" y="762495"/>
                  </a:lnTo>
                  <a:lnTo>
                    <a:pt x="569493" y="1331988"/>
                  </a:lnTo>
                  <a:lnTo>
                    <a:pt x="717118" y="1184287"/>
                  </a:lnTo>
                  <a:close/>
                </a:path>
                <a:path w="1257935" h="1332230">
                  <a:moveTo>
                    <a:pt x="1257566" y="225171"/>
                  </a:moveTo>
                  <a:lnTo>
                    <a:pt x="1032370" y="0"/>
                  </a:lnTo>
                  <a:lnTo>
                    <a:pt x="810933" y="0"/>
                  </a:lnTo>
                  <a:lnTo>
                    <a:pt x="736942" y="0"/>
                  </a:lnTo>
                  <a:lnTo>
                    <a:pt x="515670" y="0"/>
                  </a:lnTo>
                  <a:lnTo>
                    <a:pt x="86385" y="429285"/>
                  </a:lnTo>
                  <a:lnTo>
                    <a:pt x="569912" y="912850"/>
                  </a:lnTo>
                  <a:lnTo>
                    <a:pt x="717588" y="765213"/>
                  </a:lnTo>
                  <a:lnTo>
                    <a:pt x="381698" y="429323"/>
                  </a:lnTo>
                  <a:lnTo>
                    <a:pt x="773938" y="37007"/>
                  </a:lnTo>
                  <a:lnTo>
                    <a:pt x="1109853" y="372910"/>
                  </a:lnTo>
                  <a:lnTo>
                    <a:pt x="1257566" y="225171"/>
                  </a:lnTo>
                  <a:close/>
                </a:path>
              </a:pathLst>
            </a:custGeom>
            <a:solidFill>
              <a:srgbClr val="B4CA1D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1804F6FC-7A7B-4CD8-97E2-481FAAFD196D}"/>
                </a:ext>
              </a:extLst>
            </p:cNvPr>
            <p:cNvSpPr/>
            <p:nvPr/>
          </p:nvSpPr>
          <p:spPr>
            <a:xfrm>
              <a:off x="500049" y="155469"/>
              <a:ext cx="966469" cy="967740"/>
            </a:xfrm>
            <a:custGeom>
              <a:avLst/>
              <a:gdLst/>
              <a:ahLst/>
              <a:cxnLst/>
              <a:rect l="l" t="t" r="r" b="b"/>
              <a:pathLst>
                <a:path w="966469" h="967740">
                  <a:moveTo>
                    <a:pt x="966470" y="280377"/>
                  </a:moveTo>
                  <a:lnTo>
                    <a:pt x="818781" y="132689"/>
                  </a:lnTo>
                  <a:lnTo>
                    <a:pt x="483704" y="467766"/>
                  </a:lnTo>
                  <a:lnTo>
                    <a:pt x="292823" y="276910"/>
                  </a:lnTo>
                  <a:lnTo>
                    <a:pt x="422008" y="147701"/>
                  </a:lnTo>
                  <a:lnTo>
                    <a:pt x="274307" y="0"/>
                  </a:lnTo>
                  <a:lnTo>
                    <a:pt x="145122" y="129222"/>
                  </a:lnTo>
                  <a:lnTo>
                    <a:pt x="145008" y="129095"/>
                  </a:lnTo>
                  <a:lnTo>
                    <a:pt x="0" y="274218"/>
                  </a:lnTo>
                  <a:lnTo>
                    <a:pt x="338620" y="612851"/>
                  </a:lnTo>
                  <a:lnTo>
                    <a:pt x="132016" y="819454"/>
                  </a:lnTo>
                  <a:lnTo>
                    <a:pt x="279666" y="967244"/>
                  </a:lnTo>
                  <a:lnTo>
                    <a:pt x="966470" y="280377"/>
                  </a:lnTo>
                  <a:close/>
                </a:path>
              </a:pathLst>
            </a:custGeom>
            <a:solidFill>
              <a:srgbClr val="D7D9D9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</p:grpSp>
      <p:grpSp>
        <p:nvGrpSpPr>
          <p:cNvPr id="13" name="object 11">
            <a:extLst>
              <a:ext uri="{FF2B5EF4-FFF2-40B4-BE49-F238E27FC236}">
                <a16:creationId xmlns:a16="http://schemas.microsoft.com/office/drawing/2014/main" id="{6A9D90AC-23BC-4F54-8937-370EF9A27A56}"/>
              </a:ext>
            </a:extLst>
          </p:cNvPr>
          <p:cNvGrpSpPr/>
          <p:nvPr userDrawn="1"/>
        </p:nvGrpSpPr>
        <p:grpSpPr>
          <a:xfrm>
            <a:off x="9009262" y="4713010"/>
            <a:ext cx="3182739" cy="2144991"/>
            <a:chOff x="4327334" y="2264863"/>
            <a:chExt cx="1529483" cy="1030787"/>
          </a:xfrm>
        </p:grpSpPr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5E85EC81-11C8-448A-B528-84174691525F}"/>
                </a:ext>
              </a:extLst>
            </p:cNvPr>
            <p:cNvSpPr/>
            <p:nvPr/>
          </p:nvSpPr>
          <p:spPr>
            <a:xfrm>
              <a:off x="4327334" y="2264863"/>
              <a:ext cx="1529483" cy="1030787"/>
            </a:xfrm>
            <a:custGeom>
              <a:avLst/>
              <a:gdLst/>
              <a:ahLst/>
              <a:cxnLst/>
              <a:rect l="l" t="t" r="r" b="b"/>
              <a:pathLst>
                <a:path w="1525270" h="1027429">
                  <a:moveTo>
                    <a:pt x="1524812" y="983259"/>
                  </a:moveTo>
                  <a:lnTo>
                    <a:pt x="1197889" y="656348"/>
                  </a:lnTo>
                  <a:lnTo>
                    <a:pt x="1027049" y="485482"/>
                  </a:lnTo>
                  <a:lnTo>
                    <a:pt x="485495" y="1026972"/>
                  </a:lnTo>
                  <a:lnTo>
                    <a:pt x="827252" y="1026972"/>
                  </a:lnTo>
                  <a:lnTo>
                    <a:pt x="1026998" y="827227"/>
                  </a:lnTo>
                  <a:lnTo>
                    <a:pt x="1226807" y="1026972"/>
                  </a:lnTo>
                  <a:lnTo>
                    <a:pt x="1524812" y="1026972"/>
                  </a:lnTo>
                  <a:lnTo>
                    <a:pt x="1524812" y="983259"/>
                  </a:lnTo>
                  <a:close/>
                </a:path>
                <a:path w="1525270" h="1027429">
                  <a:moveTo>
                    <a:pt x="1524812" y="497751"/>
                  </a:moveTo>
                  <a:lnTo>
                    <a:pt x="1027125" y="12"/>
                  </a:lnTo>
                  <a:lnTo>
                    <a:pt x="1026960" y="0"/>
                  </a:lnTo>
                  <a:lnTo>
                    <a:pt x="0" y="1026972"/>
                  </a:lnTo>
                  <a:lnTo>
                    <a:pt x="341757" y="1026972"/>
                  </a:lnTo>
                  <a:lnTo>
                    <a:pt x="1026985" y="341795"/>
                  </a:lnTo>
                  <a:lnTo>
                    <a:pt x="1524812" y="839571"/>
                  </a:lnTo>
                  <a:lnTo>
                    <a:pt x="1524812" y="497751"/>
                  </a:lnTo>
                  <a:close/>
                </a:path>
              </a:pathLst>
            </a:custGeom>
            <a:solidFill>
              <a:srgbClr val="B4CA1D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4A5C0BF3-E45D-4852-8F45-9A9253687002}"/>
                </a:ext>
              </a:extLst>
            </p:cNvPr>
            <p:cNvSpPr/>
            <p:nvPr/>
          </p:nvSpPr>
          <p:spPr>
            <a:xfrm>
              <a:off x="5291125" y="3229047"/>
              <a:ext cx="125730" cy="62865"/>
            </a:xfrm>
            <a:custGeom>
              <a:avLst/>
              <a:gdLst/>
              <a:ahLst/>
              <a:cxnLst/>
              <a:rect l="l" t="t" r="r" b="b"/>
              <a:pathLst>
                <a:path w="125729" h="62864">
                  <a:moveTo>
                    <a:pt x="125641" y="62788"/>
                  </a:moveTo>
                  <a:lnTo>
                    <a:pt x="62788" y="0"/>
                  </a:lnTo>
                  <a:lnTo>
                    <a:pt x="0" y="62788"/>
                  </a:lnTo>
                  <a:lnTo>
                    <a:pt x="10388" y="62788"/>
                  </a:lnTo>
                  <a:lnTo>
                    <a:pt x="125437" y="62788"/>
                  </a:lnTo>
                  <a:lnTo>
                    <a:pt x="125641" y="62788"/>
                  </a:lnTo>
                  <a:close/>
                </a:path>
              </a:pathLst>
            </a:custGeom>
            <a:solidFill>
              <a:srgbClr val="D7D9D9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</p:grpSp>
    </p:spTree>
    <p:extLst>
      <p:ext uri="{BB962C8B-B14F-4D97-AF65-F5344CB8AC3E}">
        <p14:creationId xmlns:p14="http://schemas.microsoft.com/office/powerpoint/2010/main" val="220618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9C8FDA92-FF2D-512C-B0B2-9504267EAE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22565" y="1340145"/>
            <a:ext cx="3182153" cy="503613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5844718A-C6D8-D468-7C05-89407E398E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364" y="1340143"/>
            <a:ext cx="7840341" cy="658779"/>
          </a:xfrm>
          <a:prstGeom prst="rect">
            <a:avLst/>
          </a:prstGeom>
        </p:spPr>
        <p:txBody>
          <a:bodyPr lIns="0"/>
          <a:lstStyle>
            <a:lvl1pPr>
              <a:defRPr sz="1600" b="1"/>
            </a:lvl1pPr>
            <a:lvl2pPr algn="l">
              <a:defRPr sz="1600" b="1"/>
            </a:lvl2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Текст 21">
            <a:extLst>
              <a:ext uri="{FF2B5EF4-FFF2-40B4-BE49-F238E27FC236}">
                <a16:creationId xmlns:a16="http://schemas.microsoft.com/office/drawing/2014/main" id="{93AF840A-5CBA-52EA-2557-869F9B3417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364" y="2162393"/>
            <a:ext cx="7840341" cy="4213881"/>
          </a:xfrm>
          <a:prstGeom prst="rect">
            <a:avLst/>
          </a:prstGeom>
        </p:spPr>
        <p:txBody>
          <a:bodyPr lIns="0"/>
          <a:lstStyle>
            <a:lvl1pPr>
              <a:defRPr sz="1400" b="0"/>
            </a:lvl1pPr>
            <a:lvl2pPr algn="l">
              <a:defRPr sz="1600" b="1"/>
            </a:lvl2pPr>
          </a:lstStyle>
          <a:p>
            <a:pPr lvl="0"/>
            <a:r>
              <a:rPr lang="ru-RU" dirty="0"/>
              <a:t>Основной текст</a:t>
            </a:r>
          </a:p>
        </p:txBody>
      </p:sp>
      <p:grpSp>
        <p:nvGrpSpPr>
          <p:cNvPr id="6" name="object 2">
            <a:extLst>
              <a:ext uri="{FF2B5EF4-FFF2-40B4-BE49-F238E27FC236}">
                <a16:creationId xmlns:a16="http://schemas.microsoft.com/office/drawing/2014/main" id="{D9D49423-540C-46FD-B3A6-D994CE45A17B}"/>
              </a:ext>
            </a:extLst>
          </p:cNvPr>
          <p:cNvGrpSpPr/>
          <p:nvPr userDrawn="1"/>
        </p:nvGrpSpPr>
        <p:grpSpPr>
          <a:xfrm>
            <a:off x="9031071" y="383999"/>
            <a:ext cx="2293040" cy="536175"/>
            <a:chOff x="4339928" y="184536"/>
            <a:chExt cx="1101933" cy="257662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02B86808-D625-4660-901E-F4974C26B9D6}"/>
                </a:ext>
              </a:extLst>
            </p:cNvPr>
            <p:cNvSpPr/>
            <p:nvPr/>
          </p:nvSpPr>
          <p:spPr>
            <a:xfrm>
              <a:off x="4657953" y="267724"/>
              <a:ext cx="334645" cy="120014"/>
            </a:xfrm>
            <a:custGeom>
              <a:avLst/>
              <a:gdLst/>
              <a:ahLst/>
              <a:cxnLst/>
              <a:rect l="l" t="t" r="r" b="b"/>
              <a:pathLst>
                <a:path w="334645" h="120014">
                  <a:moveTo>
                    <a:pt x="67398" y="4978"/>
                  </a:moveTo>
                  <a:lnTo>
                    <a:pt x="57416" y="0"/>
                  </a:lnTo>
                  <a:lnTo>
                    <a:pt x="4991" y="0"/>
                  </a:lnTo>
                  <a:lnTo>
                    <a:pt x="0" y="4978"/>
                  </a:lnTo>
                  <a:lnTo>
                    <a:pt x="0" y="112039"/>
                  </a:lnTo>
                  <a:lnTo>
                    <a:pt x="7480" y="119519"/>
                  </a:lnTo>
                  <a:lnTo>
                    <a:pt x="57416" y="119519"/>
                  </a:lnTo>
                  <a:lnTo>
                    <a:pt x="67398" y="112039"/>
                  </a:lnTo>
                  <a:lnTo>
                    <a:pt x="67398" y="69723"/>
                  </a:lnTo>
                  <a:lnTo>
                    <a:pt x="39941" y="97116"/>
                  </a:lnTo>
                  <a:lnTo>
                    <a:pt x="34950" y="99580"/>
                  </a:lnTo>
                  <a:lnTo>
                    <a:pt x="29959" y="99580"/>
                  </a:lnTo>
                  <a:lnTo>
                    <a:pt x="27457" y="97116"/>
                  </a:lnTo>
                  <a:lnTo>
                    <a:pt x="27457" y="19913"/>
                  </a:lnTo>
                  <a:lnTo>
                    <a:pt x="37452" y="19913"/>
                  </a:lnTo>
                  <a:lnTo>
                    <a:pt x="37452" y="39839"/>
                  </a:lnTo>
                  <a:lnTo>
                    <a:pt x="67398" y="12458"/>
                  </a:lnTo>
                  <a:lnTo>
                    <a:pt x="67398" y="4978"/>
                  </a:lnTo>
                  <a:close/>
                </a:path>
                <a:path w="334645" h="120014">
                  <a:moveTo>
                    <a:pt x="144805" y="4978"/>
                  </a:moveTo>
                  <a:lnTo>
                    <a:pt x="137299" y="0"/>
                  </a:lnTo>
                  <a:lnTo>
                    <a:pt x="117348" y="0"/>
                  </a:lnTo>
                  <a:lnTo>
                    <a:pt x="117348" y="19913"/>
                  </a:lnTo>
                  <a:lnTo>
                    <a:pt x="117348" y="97116"/>
                  </a:lnTo>
                  <a:lnTo>
                    <a:pt x="114846" y="99580"/>
                  </a:lnTo>
                  <a:lnTo>
                    <a:pt x="107353" y="99580"/>
                  </a:lnTo>
                  <a:lnTo>
                    <a:pt x="104863" y="97116"/>
                  </a:lnTo>
                  <a:lnTo>
                    <a:pt x="104863" y="19913"/>
                  </a:lnTo>
                  <a:lnTo>
                    <a:pt x="117348" y="19913"/>
                  </a:lnTo>
                  <a:lnTo>
                    <a:pt x="117348" y="0"/>
                  </a:lnTo>
                  <a:lnTo>
                    <a:pt x="84886" y="0"/>
                  </a:lnTo>
                  <a:lnTo>
                    <a:pt x="77393" y="4978"/>
                  </a:lnTo>
                  <a:lnTo>
                    <a:pt x="77393" y="112039"/>
                  </a:lnTo>
                  <a:lnTo>
                    <a:pt x="84886" y="119519"/>
                  </a:lnTo>
                  <a:lnTo>
                    <a:pt x="137299" y="119519"/>
                  </a:lnTo>
                  <a:lnTo>
                    <a:pt x="144805" y="112039"/>
                  </a:lnTo>
                  <a:lnTo>
                    <a:pt x="144805" y="99580"/>
                  </a:lnTo>
                  <a:lnTo>
                    <a:pt x="144805" y="19913"/>
                  </a:lnTo>
                  <a:lnTo>
                    <a:pt x="144805" y="4978"/>
                  </a:lnTo>
                  <a:close/>
                </a:path>
                <a:path w="334645" h="120014">
                  <a:moveTo>
                    <a:pt x="259638" y="4978"/>
                  </a:moveTo>
                  <a:lnTo>
                    <a:pt x="252145" y="12"/>
                  </a:lnTo>
                  <a:lnTo>
                    <a:pt x="229679" y="12"/>
                  </a:lnTo>
                  <a:lnTo>
                    <a:pt x="229679" y="19926"/>
                  </a:lnTo>
                  <a:lnTo>
                    <a:pt x="229679" y="99593"/>
                  </a:lnTo>
                  <a:lnTo>
                    <a:pt x="222199" y="99593"/>
                  </a:lnTo>
                  <a:lnTo>
                    <a:pt x="219697" y="97091"/>
                  </a:lnTo>
                  <a:lnTo>
                    <a:pt x="219697" y="64731"/>
                  </a:lnTo>
                  <a:lnTo>
                    <a:pt x="219697" y="44818"/>
                  </a:lnTo>
                  <a:lnTo>
                    <a:pt x="219697" y="19926"/>
                  </a:lnTo>
                  <a:lnTo>
                    <a:pt x="229679" y="19926"/>
                  </a:lnTo>
                  <a:lnTo>
                    <a:pt x="229679" y="12"/>
                  </a:lnTo>
                  <a:lnTo>
                    <a:pt x="199720" y="12"/>
                  </a:lnTo>
                  <a:lnTo>
                    <a:pt x="192239" y="4978"/>
                  </a:lnTo>
                  <a:lnTo>
                    <a:pt x="192239" y="44818"/>
                  </a:lnTo>
                  <a:lnTo>
                    <a:pt x="184746" y="44818"/>
                  </a:lnTo>
                  <a:lnTo>
                    <a:pt x="184746" y="12"/>
                  </a:lnTo>
                  <a:lnTo>
                    <a:pt x="157289" y="12"/>
                  </a:lnTo>
                  <a:lnTo>
                    <a:pt x="157289" y="119507"/>
                  </a:lnTo>
                  <a:lnTo>
                    <a:pt x="184746" y="119507"/>
                  </a:lnTo>
                  <a:lnTo>
                    <a:pt x="184746" y="64731"/>
                  </a:lnTo>
                  <a:lnTo>
                    <a:pt x="192239" y="64731"/>
                  </a:lnTo>
                  <a:lnTo>
                    <a:pt x="192239" y="112039"/>
                  </a:lnTo>
                  <a:lnTo>
                    <a:pt x="199720" y="119507"/>
                  </a:lnTo>
                  <a:lnTo>
                    <a:pt x="252145" y="119507"/>
                  </a:lnTo>
                  <a:lnTo>
                    <a:pt x="259638" y="112039"/>
                  </a:lnTo>
                  <a:lnTo>
                    <a:pt x="259638" y="99593"/>
                  </a:lnTo>
                  <a:lnTo>
                    <a:pt x="259638" y="19926"/>
                  </a:lnTo>
                  <a:lnTo>
                    <a:pt x="259638" y="4978"/>
                  </a:lnTo>
                  <a:close/>
                </a:path>
                <a:path w="334645" h="120014">
                  <a:moveTo>
                    <a:pt x="334543" y="4978"/>
                  </a:moveTo>
                  <a:lnTo>
                    <a:pt x="329552" y="12"/>
                  </a:lnTo>
                  <a:lnTo>
                    <a:pt x="277114" y="12"/>
                  </a:lnTo>
                  <a:lnTo>
                    <a:pt x="269621" y="4978"/>
                  </a:lnTo>
                  <a:lnTo>
                    <a:pt x="269621" y="37363"/>
                  </a:lnTo>
                  <a:lnTo>
                    <a:pt x="297091" y="37363"/>
                  </a:lnTo>
                  <a:lnTo>
                    <a:pt x="297091" y="19926"/>
                  </a:lnTo>
                  <a:lnTo>
                    <a:pt x="299593" y="17424"/>
                  </a:lnTo>
                  <a:lnTo>
                    <a:pt x="304584" y="17424"/>
                  </a:lnTo>
                  <a:lnTo>
                    <a:pt x="307073" y="19926"/>
                  </a:lnTo>
                  <a:lnTo>
                    <a:pt x="307073" y="42329"/>
                  </a:lnTo>
                  <a:lnTo>
                    <a:pt x="304584" y="44818"/>
                  </a:lnTo>
                  <a:lnTo>
                    <a:pt x="292100" y="44818"/>
                  </a:lnTo>
                  <a:lnTo>
                    <a:pt x="292100" y="67221"/>
                  </a:lnTo>
                  <a:lnTo>
                    <a:pt x="307073" y="67221"/>
                  </a:lnTo>
                  <a:lnTo>
                    <a:pt x="307073" y="97091"/>
                  </a:lnTo>
                  <a:lnTo>
                    <a:pt x="304584" y="99593"/>
                  </a:lnTo>
                  <a:lnTo>
                    <a:pt x="299593" y="99593"/>
                  </a:lnTo>
                  <a:lnTo>
                    <a:pt x="297091" y="97091"/>
                  </a:lnTo>
                  <a:lnTo>
                    <a:pt x="297091" y="74701"/>
                  </a:lnTo>
                  <a:lnTo>
                    <a:pt x="269621" y="74701"/>
                  </a:lnTo>
                  <a:lnTo>
                    <a:pt x="269621" y="112039"/>
                  </a:lnTo>
                  <a:lnTo>
                    <a:pt x="274612" y="119507"/>
                  </a:lnTo>
                  <a:lnTo>
                    <a:pt x="329552" y="119507"/>
                  </a:lnTo>
                  <a:lnTo>
                    <a:pt x="334543" y="114528"/>
                  </a:lnTo>
                  <a:lnTo>
                    <a:pt x="334543" y="62255"/>
                  </a:lnTo>
                  <a:lnTo>
                    <a:pt x="332041" y="57264"/>
                  </a:lnTo>
                  <a:lnTo>
                    <a:pt x="327050" y="54775"/>
                  </a:lnTo>
                  <a:lnTo>
                    <a:pt x="332041" y="54775"/>
                  </a:lnTo>
                  <a:lnTo>
                    <a:pt x="334543" y="49784"/>
                  </a:lnTo>
                  <a:lnTo>
                    <a:pt x="334543" y="4978"/>
                  </a:lnTo>
                  <a:close/>
                </a:path>
              </a:pathLst>
            </a:custGeom>
            <a:solidFill>
              <a:srgbClr val="B4CA1D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1CE60506-5B14-48D0-8EEB-708EC650A677}"/>
                </a:ext>
              </a:extLst>
            </p:cNvPr>
            <p:cNvSpPr/>
            <p:nvPr/>
          </p:nvSpPr>
          <p:spPr>
            <a:xfrm>
              <a:off x="5004981" y="267724"/>
              <a:ext cx="436880" cy="142875"/>
            </a:xfrm>
            <a:custGeom>
              <a:avLst/>
              <a:gdLst/>
              <a:ahLst/>
              <a:cxnLst/>
              <a:rect l="l" t="t" r="r" b="b"/>
              <a:pathLst>
                <a:path w="436879" h="142875">
                  <a:moveTo>
                    <a:pt x="74891" y="99301"/>
                  </a:moveTo>
                  <a:lnTo>
                    <a:pt x="67398" y="99301"/>
                  </a:lnTo>
                  <a:lnTo>
                    <a:pt x="67398" y="241"/>
                  </a:lnTo>
                  <a:lnTo>
                    <a:pt x="37439" y="241"/>
                  </a:lnTo>
                  <a:lnTo>
                    <a:pt x="37439" y="99301"/>
                  </a:lnTo>
                  <a:lnTo>
                    <a:pt x="27457" y="99301"/>
                  </a:lnTo>
                  <a:lnTo>
                    <a:pt x="27457" y="241"/>
                  </a:lnTo>
                  <a:lnTo>
                    <a:pt x="0" y="241"/>
                  </a:lnTo>
                  <a:lnTo>
                    <a:pt x="0" y="99301"/>
                  </a:lnTo>
                  <a:lnTo>
                    <a:pt x="0" y="119621"/>
                  </a:lnTo>
                  <a:lnTo>
                    <a:pt x="54914" y="119621"/>
                  </a:lnTo>
                  <a:lnTo>
                    <a:pt x="54914" y="142481"/>
                  </a:lnTo>
                  <a:lnTo>
                    <a:pt x="74891" y="142481"/>
                  </a:lnTo>
                  <a:lnTo>
                    <a:pt x="74891" y="119621"/>
                  </a:lnTo>
                  <a:lnTo>
                    <a:pt x="74891" y="99301"/>
                  </a:lnTo>
                  <a:close/>
                </a:path>
                <a:path w="436879" h="142875">
                  <a:moveTo>
                    <a:pt x="127330" y="0"/>
                  </a:moveTo>
                  <a:lnTo>
                    <a:pt x="82384" y="0"/>
                  </a:lnTo>
                  <a:lnTo>
                    <a:pt x="82384" y="119507"/>
                  </a:lnTo>
                  <a:lnTo>
                    <a:pt x="127330" y="119507"/>
                  </a:lnTo>
                  <a:lnTo>
                    <a:pt x="127330" y="99580"/>
                  </a:lnTo>
                  <a:lnTo>
                    <a:pt x="109842" y="99580"/>
                  </a:lnTo>
                  <a:lnTo>
                    <a:pt x="109842" y="64731"/>
                  </a:lnTo>
                  <a:lnTo>
                    <a:pt x="127330" y="64731"/>
                  </a:lnTo>
                  <a:lnTo>
                    <a:pt x="127330" y="44831"/>
                  </a:lnTo>
                  <a:lnTo>
                    <a:pt x="109842" y="44831"/>
                  </a:lnTo>
                  <a:lnTo>
                    <a:pt x="109842" y="19913"/>
                  </a:lnTo>
                  <a:lnTo>
                    <a:pt x="127330" y="19913"/>
                  </a:lnTo>
                  <a:lnTo>
                    <a:pt x="127330" y="0"/>
                  </a:lnTo>
                  <a:close/>
                </a:path>
                <a:path w="436879" h="142875">
                  <a:moveTo>
                    <a:pt x="234670" y="0"/>
                  </a:moveTo>
                  <a:lnTo>
                    <a:pt x="197231" y="0"/>
                  </a:lnTo>
                  <a:lnTo>
                    <a:pt x="187236" y="59753"/>
                  </a:lnTo>
                  <a:lnTo>
                    <a:pt x="177253" y="0"/>
                  </a:lnTo>
                  <a:lnTo>
                    <a:pt x="137299" y="0"/>
                  </a:lnTo>
                  <a:lnTo>
                    <a:pt x="137299" y="119507"/>
                  </a:lnTo>
                  <a:lnTo>
                    <a:pt x="167259" y="119507"/>
                  </a:lnTo>
                  <a:lnTo>
                    <a:pt x="167259" y="49796"/>
                  </a:lnTo>
                  <a:lnTo>
                    <a:pt x="177253" y="119507"/>
                  </a:lnTo>
                  <a:lnTo>
                    <a:pt x="194729" y="119507"/>
                  </a:lnTo>
                  <a:lnTo>
                    <a:pt x="207200" y="49796"/>
                  </a:lnTo>
                  <a:lnTo>
                    <a:pt x="207200" y="119507"/>
                  </a:lnTo>
                  <a:lnTo>
                    <a:pt x="234670" y="119507"/>
                  </a:lnTo>
                  <a:lnTo>
                    <a:pt x="234670" y="0"/>
                  </a:lnTo>
                  <a:close/>
                </a:path>
                <a:path w="436879" h="142875">
                  <a:moveTo>
                    <a:pt x="292100" y="0"/>
                  </a:moveTo>
                  <a:lnTo>
                    <a:pt x="247154" y="0"/>
                  </a:lnTo>
                  <a:lnTo>
                    <a:pt x="247154" y="119507"/>
                  </a:lnTo>
                  <a:lnTo>
                    <a:pt x="292100" y="119507"/>
                  </a:lnTo>
                  <a:lnTo>
                    <a:pt x="292100" y="99580"/>
                  </a:lnTo>
                  <a:lnTo>
                    <a:pt x="274612" y="99580"/>
                  </a:lnTo>
                  <a:lnTo>
                    <a:pt x="274612" y="64731"/>
                  </a:lnTo>
                  <a:lnTo>
                    <a:pt x="292100" y="64731"/>
                  </a:lnTo>
                  <a:lnTo>
                    <a:pt x="292100" y="44831"/>
                  </a:lnTo>
                  <a:lnTo>
                    <a:pt x="274612" y="44831"/>
                  </a:lnTo>
                  <a:lnTo>
                    <a:pt x="274612" y="19913"/>
                  </a:lnTo>
                  <a:lnTo>
                    <a:pt x="292100" y="19913"/>
                  </a:lnTo>
                  <a:lnTo>
                    <a:pt x="292100" y="0"/>
                  </a:lnTo>
                  <a:close/>
                </a:path>
                <a:path w="436879" h="142875">
                  <a:moveTo>
                    <a:pt x="369481" y="0"/>
                  </a:moveTo>
                  <a:lnTo>
                    <a:pt x="342023" y="0"/>
                  </a:lnTo>
                  <a:lnTo>
                    <a:pt x="342023" y="44831"/>
                  </a:lnTo>
                  <a:lnTo>
                    <a:pt x="329539" y="44831"/>
                  </a:lnTo>
                  <a:lnTo>
                    <a:pt x="329539" y="0"/>
                  </a:lnTo>
                  <a:lnTo>
                    <a:pt x="302082" y="0"/>
                  </a:lnTo>
                  <a:lnTo>
                    <a:pt x="302082" y="119507"/>
                  </a:lnTo>
                  <a:lnTo>
                    <a:pt x="329539" y="119507"/>
                  </a:lnTo>
                  <a:lnTo>
                    <a:pt x="329539" y="64731"/>
                  </a:lnTo>
                  <a:lnTo>
                    <a:pt x="342023" y="64731"/>
                  </a:lnTo>
                  <a:lnTo>
                    <a:pt x="342023" y="119507"/>
                  </a:lnTo>
                  <a:lnTo>
                    <a:pt x="369481" y="119507"/>
                  </a:lnTo>
                  <a:lnTo>
                    <a:pt x="369481" y="0"/>
                  </a:lnTo>
                  <a:close/>
                </a:path>
                <a:path w="436879" h="142875">
                  <a:moveTo>
                    <a:pt x="436714" y="241"/>
                  </a:moveTo>
                  <a:lnTo>
                    <a:pt x="376974" y="241"/>
                  </a:lnTo>
                  <a:lnTo>
                    <a:pt x="376974" y="19291"/>
                  </a:lnTo>
                  <a:lnTo>
                    <a:pt x="394449" y="19291"/>
                  </a:lnTo>
                  <a:lnTo>
                    <a:pt x="394449" y="119621"/>
                  </a:lnTo>
                  <a:lnTo>
                    <a:pt x="421919" y="119621"/>
                  </a:lnTo>
                  <a:lnTo>
                    <a:pt x="421919" y="19291"/>
                  </a:lnTo>
                  <a:lnTo>
                    <a:pt x="436714" y="19291"/>
                  </a:lnTo>
                  <a:lnTo>
                    <a:pt x="436714" y="241"/>
                  </a:lnTo>
                  <a:close/>
                </a:path>
              </a:pathLst>
            </a:custGeom>
            <a:solidFill>
              <a:srgbClr val="636666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753532E9-AE6B-4255-8702-AC1880A93B0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9928" y="184536"/>
              <a:ext cx="291518" cy="257662"/>
            </a:xfrm>
            <a:prstGeom prst="rect">
              <a:avLst/>
            </a:prstGeom>
          </p:spPr>
        </p:pic>
      </p:grpSp>
      <p:grpSp>
        <p:nvGrpSpPr>
          <p:cNvPr id="10" name="object 10">
            <a:extLst>
              <a:ext uri="{FF2B5EF4-FFF2-40B4-BE49-F238E27FC236}">
                <a16:creationId xmlns:a16="http://schemas.microsoft.com/office/drawing/2014/main" id="{84875820-9928-414F-BB70-DAAAFFA145D9}"/>
              </a:ext>
            </a:extLst>
          </p:cNvPr>
          <p:cNvGrpSpPr/>
          <p:nvPr userDrawn="1"/>
        </p:nvGrpSpPr>
        <p:grpSpPr>
          <a:xfrm>
            <a:off x="2" y="6"/>
            <a:ext cx="8445363" cy="1207748"/>
            <a:chOff x="-2116" y="3"/>
            <a:chExt cx="4058466" cy="580390"/>
          </a:xfrm>
        </p:grpSpPr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EED413E5-3546-416C-9DBB-E976D3EA40B7}"/>
                </a:ext>
              </a:extLst>
            </p:cNvPr>
            <p:cNvSpPr/>
            <p:nvPr/>
          </p:nvSpPr>
          <p:spPr>
            <a:xfrm>
              <a:off x="3505805" y="3"/>
              <a:ext cx="550545" cy="580390"/>
            </a:xfrm>
            <a:custGeom>
              <a:avLst/>
              <a:gdLst/>
              <a:ahLst/>
              <a:cxnLst/>
              <a:rect l="l" t="t" r="r" b="b"/>
              <a:pathLst>
                <a:path w="550545" h="580390">
                  <a:moveTo>
                    <a:pt x="196775" y="0"/>
                  </a:moveTo>
                  <a:lnTo>
                    <a:pt x="0" y="0"/>
                  </a:lnTo>
                  <a:lnTo>
                    <a:pt x="353551" y="353576"/>
                  </a:lnTo>
                  <a:lnTo>
                    <a:pt x="127327" y="579815"/>
                  </a:lnTo>
                  <a:lnTo>
                    <a:pt x="324090" y="579815"/>
                  </a:lnTo>
                  <a:lnTo>
                    <a:pt x="550270" y="353541"/>
                  </a:lnTo>
                  <a:lnTo>
                    <a:pt x="196775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1BF7BD71-4C32-4B0B-AAB2-FC2AFAC00D26}"/>
                </a:ext>
              </a:extLst>
            </p:cNvPr>
            <p:cNvSpPr/>
            <p:nvPr/>
          </p:nvSpPr>
          <p:spPr>
            <a:xfrm>
              <a:off x="-2116" y="132850"/>
              <a:ext cx="3767719" cy="447040"/>
            </a:xfrm>
            <a:custGeom>
              <a:avLst/>
              <a:gdLst/>
              <a:ahLst/>
              <a:cxnLst/>
              <a:rect l="l" t="t" r="r" b="b"/>
              <a:pathLst>
                <a:path w="3049905" h="447040">
                  <a:moveTo>
                    <a:pt x="2826263" y="0"/>
                  </a:moveTo>
                  <a:lnTo>
                    <a:pt x="2825621" y="640"/>
                  </a:lnTo>
                  <a:lnTo>
                    <a:pt x="2825621" y="0"/>
                  </a:lnTo>
                  <a:lnTo>
                    <a:pt x="0" y="0"/>
                  </a:lnTo>
                  <a:lnTo>
                    <a:pt x="0" y="446968"/>
                  </a:lnTo>
                  <a:lnTo>
                    <a:pt x="2825621" y="446968"/>
                  </a:lnTo>
                  <a:lnTo>
                    <a:pt x="3049427" y="223163"/>
                  </a:lnTo>
                  <a:lnTo>
                    <a:pt x="2826263" y="0"/>
                  </a:lnTo>
                  <a:close/>
                </a:path>
              </a:pathLst>
            </a:custGeom>
            <a:solidFill>
              <a:srgbClr val="B7CE1B"/>
            </a:solidFill>
          </p:spPr>
          <p:txBody>
            <a:bodyPr wrap="square" lIns="0" tIns="0" rIns="0" bIns="0" rtlCol="0"/>
            <a:lstStyle/>
            <a:p>
              <a:endParaRPr sz="3746"/>
            </a:p>
          </p:txBody>
        </p:sp>
      </p:grpSp>
      <p:sp>
        <p:nvSpPr>
          <p:cNvPr id="13" name="object 11">
            <a:extLst>
              <a:ext uri="{FF2B5EF4-FFF2-40B4-BE49-F238E27FC236}">
                <a16:creationId xmlns:a16="http://schemas.microsoft.com/office/drawing/2014/main" id="{3B96398B-6136-4C4B-AB58-FEF8FC9FC953}"/>
              </a:ext>
            </a:extLst>
          </p:cNvPr>
          <p:cNvSpPr>
            <a:spLocks noChangeAspect="1"/>
          </p:cNvSpPr>
          <p:nvPr userDrawn="1"/>
        </p:nvSpPr>
        <p:spPr>
          <a:xfrm>
            <a:off x="8334435" y="4259542"/>
            <a:ext cx="3857565" cy="2598458"/>
          </a:xfrm>
          <a:custGeom>
            <a:avLst/>
            <a:gdLst/>
            <a:ahLst/>
            <a:cxnLst/>
            <a:rect l="l" t="t" r="r" b="b"/>
            <a:pathLst>
              <a:path w="2961004" h="1994535">
                <a:moveTo>
                  <a:pt x="1994424" y="0"/>
                </a:moveTo>
                <a:lnTo>
                  <a:pt x="1994269" y="151"/>
                </a:lnTo>
                <a:lnTo>
                  <a:pt x="1993892" y="151"/>
                </a:lnTo>
                <a:lnTo>
                  <a:pt x="0" y="1994094"/>
                </a:lnTo>
                <a:lnTo>
                  <a:pt x="663613" y="1994094"/>
                </a:lnTo>
                <a:lnTo>
                  <a:pt x="1994173" y="663638"/>
                </a:lnTo>
                <a:lnTo>
                  <a:pt x="2657998" y="663638"/>
                </a:lnTo>
                <a:lnTo>
                  <a:pt x="1994575" y="151"/>
                </a:lnTo>
                <a:lnTo>
                  <a:pt x="1994269" y="151"/>
                </a:lnTo>
                <a:lnTo>
                  <a:pt x="1994115" y="0"/>
                </a:lnTo>
                <a:lnTo>
                  <a:pt x="1994424" y="0"/>
                </a:lnTo>
                <a:close/>
              </a:path>
              <a:path w="2961004" h="1994535">
                <a:moveTo>
                  <a:pt x="1994255" y="942649"/>
                </a:moveTo>
                <a:lnTo>
                  <a:pt x="1994079" y="942649"/>
                </a:lnTo>
                <a:lnTo>
                  <a:pt x="942705" y="1994094"/>
                </a:lnTo>
                <a:lnTo>
                  <a:pt x="1606304" y="1994094"/>
                </a:lnTo>
                <a:lnTo>
                  <a:pt x="1994183" y="1606222"/>
                </a:lnTo>
                <a:lnTo>
                  <a:pt x="2657813" y="1606222"/>
                </a:lnTo>
                <a:lnTo>
                  <a:pt x="1994255" y="942649"/>
                </a:lnTo>
                <a:close/>
              </a:path>
              <a:path w="2961004" h="1994535">
                <a:moveTo>
                  <a:pt x="1993362" y="1872155"/>
                </a:moveTo>
                <a:lnTo>
                  <a:pt x="1871423" y="1994094"/>
                </a:lnTo>
                <a:lnTo>
                  <a:pt x="2115392" y="1994094"/>
                </a:lnTo>
                <a:lnTo>
                  <a:pt x="1993362" y="1872155"/>
                </a:lnTo>
                <a:close/>
              </a:path>
              <a:path w="2961004" h="1994535">
                <a:moveTo>
                  <a:pt x="2657813" y="1606222"/>
                </a:moveTo>
                <a:lnTo>
                  <a:pt x="1994183" y="1606222"/>
                </a:lnTo>
                <a:lnTo>
                  <a:pt x="2382130" y="1994094"/>
                </a:lnTo>
                <a:lnTo>
                  <a:pt x="2960790" y="1994094"/>
                </a:lnTo>
                <a:lnTo>
                  <a:pt x="2960790" y="1909206"/>
                </a:lnTo>
                <a:lnTo>
                  <a:pt x="2657813" y="1606222"/>
                </a:lnTo>
                <a:close/>
              </a:path>
              <a:path w="2961004" h="1994535">
                <a:moveTo>
                  <a:pt x="2657998" y="663638"/>
                </a:moveTo>
                <a:lnTo>
                  <a:pt x="1994173" y="663638"/>
                </a:lnTo>
                <a:lnTo>
                  <a:pt x="2960790" y="1630180"/>
                </a:lnTo>
                <a:lnTo>
                  <a:pt x="2960790" y="966459"/>
                </a:lnTo>
                <a:lnTo>
                  <a:pt x="2657998" y="663638"/>
                </a:lnTo>
                <a:close/>
              </a:path>
            </a:pathLst>
          </a:custGeom>
          <a:solidFill>
            <a:srgbClr val="D7D9D9">
              <a:alpha val="25000"/>
            </a:srgbClr>
          </a:solidFill>
        </p:spPr>
        <p:txBody>
          <a:bodyPr wrap="square" lIns="0" tIns="0" rIns="0" bIns="0" rtlCol="0"/>
          <a:lstStyle/>
          <a:p>
            <a:endParaRPr sz="3746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ADDFEFD-D339-4063-9F27-53B1C3AE7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8883357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Фина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A528A198-F66F-89A1-72EA-7F834AE022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7423" y="6149773"/>
            <a:ext cx="2263284" cy="389025"/>
          </a:xfrm>
          <a:prstGeom prst="rect">
            <a:avLst/>
          </a:prstGeo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  <a:lvl5pPr algn="l">
              <a:defRPr sz="2133"/>
            </a:lvl5pPr>
          </a:lstStyle>
          <a:p>
            <a:pPr lvl="0"/>
            <a:r>
              <a:rPr lang="en-US" dirty="0" err="1"/>
              <a:t>www.cemros.ru</a:t>
            </a:r>
            <a:endParaRPr lang="ru-RU" dirty="0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56BFC62B-2EEB-B931-CD88-C5B8D3CA7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4806" y="6149773"/>
            <a:ext cx="2263284" cy="389025"/>
          </a:xfrm>
          <a:prstGeom prst="rect">
            <a:avLst/>
          </a:prstGeo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  <a:lvl5pPr algn="l">
              <a:defRPr sz="2133"/>
            </a:lvl5pPr>
          </a:lstStyle>
          <a:p>
            <a:r>
              <a:rPr lang="en-US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8 800 700-63-63</a:t>
            </a:r>
            <a:endParaRPr lang="ru-RU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AB7294E6-5E0C-ADD0-987D-B181ECB2F1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1099" y="6149773"/>
            <a:ext cx="2263284" cy="389025"/>
          </a:xfrm>
          <a:prstGeom prst="rect">
            <a:avLst/>
          </a:prstGeom>
        </p:spPr>
        <p:txBody>
          <a:bodyPr lIns="0"/>
          <a:lstStyle>
            <a:lvl1pPr>
              <a:defRPr sz="1600">
                <a:solidFill>
                  <a:schemeClr val="bg1"/>
                </a:solidFill>
              </a:defRPr>
            </a:lvl1pPr>
            <a:lvl5pPr algn="l">
              <a:defRPr sz="2133"/>
            </a:lvl5pPr>
          </a:lstStyle>
          <a:p>
            <a:r>
              <a:rPr lang="en-US" sz="1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info@cemros.ru</a:t>
            </a:r>
            <a:endParaRPr lang="ru-RU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A30DF2-17AC-486E-97B2-5BA6F9A9D9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5"/>
            <a:ext cx="12180548" cy="6846108"/>
          </a:xfrm>
          <a:prstGeom prst="rect">
            <a:avLst/>
          </a:prstGeom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719409E6-721D-4CE7-AA48-7EFB4542A748}"/>
              </a:ext>
            </a:extLst>
          </p:cNvPr>
          <p:cNvSpPr txBox="1"/>
          <p:nvPr userDrawn="1"/>
        </p:nvSpPr>
        <p:spPr>
          <a:xfrm>
            <a:off x="1011511" y="2152228"/>
            <a:ext cx="2887231" cy="1061481"/>
          </a:xfrm>
          <a:prstGeom prst="rect">
            <a:avLst/>
          </a:prstGeom>
        </p:spPr>
        <p:txBody>
          <a:bodyPr vert="horz" wrap="square" lIns="0" tIns="23785" rIns="0" bIns="0" rtlCol="0">
            <a:spAutoFit/>
          </a:bodyPr>
          <a:lstStyle/>
          <a:p>
            <a:pPr marL="26427">
              <a:spcBef>
                <a:spcPts val="187"/>
              </a:spcBef>
            </a:pPr>
            <a:r>
              <a:rPr sz="3329" b="1" spc="-21" dirty="0">
                <a:solidFill>
                  <a:srgbClr val="636666"/>
                </a:solidFill>
                <a:latin typeface="Calibri"/>
                <a:cs typeface="Calibri"/>
              </a:rPr>
              <a:t>СПАСИБО</a:t>
            </a:r>
            <a:endParaRPr sz="3329" b="1" dirty="0">
              <a:latin typeface="Calibri"/>
              <a:cs typeface="Calibri"/>
            </a:endParaRPr>
          </a:p>
          <a:p>
            <a:pPr marL="26427">
              <a:spcBef>
                <a:spcPts val="62"/>
              </a:spcBef>
            </a:pPr>
            <a:r>
              <a:rPr sz="3329" b="1" dirty="0">
                <a:solidFill>
                  <a:srgbClr val="636666"/>
                </a:solidFill>
                <a:latin typeface="Calibri"/>
                <a:cs typeface="Calibri"/>
              </a:rPr>
              <a:t>ЗА</a:t>
            </a:r>
            <a:r>
              <a:rPr sz="3329" b="1" spc="-83" dirty="0">
                <a:solidFill>
                  <a:srgbClr val="636666"/>
                </a:solidFill>
                <a:latin typeface="Calibri"/>
                <a:cs typeface="Calibri"/>
              </a:rPr>
              <a:t> </a:t>
            </a:r>
            <a:r>
              <a:rPr sz="3329" b="1" spc="-21" dirty="0">
                <a:solidFill>
                  <a:srgbClr val="636666"/>
                </a:solidFill>
                <a:latin typeface="Calibri"/>
                <a:cs typeface="Calibri"/>
              </a:rPr>
              <a:t>ВНИМАНИЕ!</a:t>
            </a:r>
            <a:endParaRPr sz="3329" b="1" dirty="0">
              <a:latin typeface="Calibri"/>
              <a:cs typeface="Calibri"/>
            </a:endParaRPr>
          </a:p>
        </p:txBody>
      </p:sp>
      <p:grpSp>
        <p:nvGrpSpPr>
          <p:cNvPr id="7" name="object 6">
            <a:extLst>
              <a:ext uri="{FF2B5EF4-FFF2-40B4-BE49-F238E27FC236}">
                <a16:creationId xmlns:a16="http://schemas.microsoft.com/office/drawing/2014/main" id="{3DE70E6E-2735-4035-A1E5-9A4A54945D69}"/>
              </a:ext>
            </a:extLst>
          </p:cNvPr>
          <p:cNvGrpSpPr/>
          <p:nvPr userDrawn="1"/>
        </p:nvGrpSpPr>
        <p:grpSpPr>
          <a:xfrm>
            <a:off x="741147" y="410563"/>
            <a:ext cx="10519564" cy="2703558"/>
            <a:chOff x="354045" y="197298"/>
            <a:chExt cx="5055235" cy="1299210"/>
          </a:xfrm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086D5AC3-45D6-42BB-80AC-9A64C839E620}"/>
                </a:ext>
              </a:extLst>
            </p:cNvPr>
            <p:cNvSpPr/>
            <p:nvPr/>
          </p:nvSpPr>
          <p:spPr>
            <a:xfrm>
              <a:off x="374154" y="381466"/>
              <a:ext cx="866140" cy="1115060"/>
            </a:xfrm>
            <a:custGeom>
              <a:avLst/>
              <a:gdLst/>
              <a:ahLst/>
              <a:cxnLst/>
              <a:rect l="l" t="t" r="r" b="b"/>
              <a:pathLst>
                <a:path w="866140" h="1115060">
                  <a:moveTo>
                    <a:pt x="50888" y="716940"/>
                  </a:moveTo>
                  <a:lnTo>
                    <a:pt x="0" y="716940"/>
                  </a:lnTo>
                  <a:lnTo>
                    <a:pt x="0" y="1114971"/>
                  </a:lnTo>
                  <a:lnTo>
                    <a:pt x="50888" y="1114971"/>
                  </a:lnTo>
                  <a:lnTo>
                    <a:pt x="50888" y="716940"/>
                  </a:lnTo>
                  <a:close/>
                </a:path>
                <a:path w="866140" h="1115060">
                  <a:moveTo>
                    <a:pt x="503161" y="13512"/>
                  </a:moveTo>
                  <a:lnTo>
                    <a:pt x="500824" y="8547"/>
                  </a:lnTo>
                  <a:lnTo>
                    <a:pt x="494677" y="4229"/>
                  </a:lnTo>
                  <a:lnTo>
                    <a:pt x="485990" y="1155"/>
                  </a:lnTo>
                  <a:lnTo>
                    <a:pt x="476046" y="0"/>
                  </a:lnTo>
                  <a:lnTo>
                    <a:pt x="418426" y="0"/>
                  </a:lnTo>
                  <a:lnTo>
                    <a:pt x="411645" y="6756"/>
                  </a:lnTo>
                  <a:lnTo>
                    <a:pt x="411645" y="145338"/>
                  </a:lnTo>
                  <a:lnTo>
                    <a:pt x="413397" y="150837"/>
                  </a:lnTo>
                  <a:lnTo>
                    <a:pt x="417995" y="156337"/>
                  </a:lnTo>
                  <a:lnTo>
                    <a:pt x="424510" y="160566"/>
                  </a:lnTo>
                  <a:lnTo>
                    <a:pt x="431977" y="162255"/>
                  </a:lnTo>
                  <a:lnTo>
                    <a:pt x="476046" y="162255"/>
                  </a:lnTo>
                  <a:lnTo>
                    <a:pt x="485990" y="160566"/>
                  </a:lnTo>
                  <a:lnTo>
                    <a:pt x="494677" y="156337"/>
                  </a:lnTo>
                  <a:lnTo>
                    <a:pt x="500824" y="150837"/>
                  </a:lnTo>
                  <a:lnTo>
                    <a:pt x="503161" y="145338"/>
                  </a:lnTo>
                  <a:lnTo>
                    <a:pt x="503161" y="94640"/>
                  </a:lnTo>
                  <a:lnTo>
                    <a:pt x="465874" y="131826"/>
                  </a:lnTo>
                  <a:lnTo>
                    <a:pt x="459105" y="135191"/>
                  </a:lnTo>
                  <a:lnTo>
                    <a:pt x="452310" y="135191"/>
                  </a:lnTo>
                  <a:lnTo>
                    <a:pt x="448932" y="131826"/>
                  </a:lnTo>
                  <a:lnTo>
                    <a:pt x="448932" y="27025"/>
                  </a:lnTo>
                  <a:lnTo>
                    <a:pt x="462495" y="27025"/>
                  </a:lnTo>
                  <a:lnTo>
                    <a:pt x="462495" y="54076"/>
                  </a:lnTo>
                  <a:lnTo>
                    <a:pt x="503161" y="16903"/>
                  </a:lnTo>
                  <a:lnTo>
                    <a:pt x="503161" y="13512"/>
                  </a:lnTo>
                  <a:close/>
                </a:path>
                <a:path w="866140" h="1115060">
                  <a:moveTo>
                    <a:pt x="608228" y="16903"/>
                  </a:moveTo>
                  <a:lnTo>
                    <a:pt x="606425" y="9982"/>
                  </a:lnTo>
                  <a:lnTo>
                    <a:pt x="601446" y="4648"/>
                  </a:lnTo>
                  <a:lnTo>
                    <a:pt x="593928" y="1219"/>
                  </a:lnTo>
                  <a:lnTo>
                    <a:pt x="584504" y="0"/>
                  </a:lnTo>
                  <a:lnTo>
                    <a:pt x="570953" y="0"/>
                  </a:lnTo>
                  <a:lnTo>
                    <a:pt x="570953" y="27025"/>
                  </a:lnTo>
                  <a:lnTo>
                    <a:pt x="570953" y="131826"/>
                  </a:lnTo>
                  <a:lnTo>
                    <a:pt x="567563" y="135191"/>
                  </a:lnTo>
                  <a:lnTo>
                    <a:pt x="557390" y="135191"/>
                  </a:lnTo>
                  <a:lnTo>
                    <a:pt x="553999" y="131826"/>
                  </a:lnTo>
                  <a:lnTo>
                    <a:pt x="553999" y="27025"/>
                  </a:lnTo>
                  <a:lnTo>
                    <a:pt x="570953" y="27025"/>
                  </a:lnTo>
                  <a:lnTo>
                    <a:pt x="570953" y="0"/>
                  </a:lnTo>
                  <a:lnTo>
                    <a:pt x="540448" y="0"/>
                  </a:lnTo>
                  <a:lnTo>
                    <a:pt x="531012" y="1219"/>
                  </a:lnTo>
                  <a:lnTo>
                    <a:pt x="523494" y="4648"/>
                  </a:lnTo>
                  <a:lnTo>
                    <a:pt x="518528" y="9982"/>
                  </a:lnTo>
                  <a:lnTo>
                    <a:pt x="516724" y="16903"/>
                  </a:lnTo>
                  <a:lnTo>
                    <a:pt x="516724" y="141947"/>
                  </a:lnTo>
                  <a:lnTo>
                    <a:pt x="518528" y="149402"/>
                  </a:lnTo>
                  <a:lnTo>
                    <a:pt x="523494" y="155905"/>
                  </a:lnTo>
                  <a:lnTo>
                    <a:pt x="531012" y="160502"/>
                  </a:lnTo>
                  <a:lnTo>
                    <a:pt x="540448" y="162255"/>
                  </a:lnTo>
                  <a:lnTo>
                    <a:pt x="584504" y="162255"/>
                  </a:lnTo>
                  <a:lnTo>
                    <a:pt x="593928" y="160502"/>
                  </a:lnTo>
                  <a:lnTo>
                    <a:pt x="601446" y="155905"/>
                  </a:lnTo>
                  <a:lnTo>
                    <a:pt x="606425" y="149402"/>
                  </a:lnTo>
                  <a:lnTo>
                    <a:pt x="608228" y="141947"/>
                  </a:lnTo>
                  <a:lnTo>
                    <a:pt x="608228" y="135191"/>
                  </a:lnTo>
                  <a:lnTo>
                    <a:pt x="608228" y="27025"/>
                  </a:lnTo>
                  <a:lnTo>
                    <a:pt x="608228" y="16903"/>
                  </a:lnTo>
                  <a:close/>
                </a:path>
                <a:path w="866140" h="1115060">
                  <a:moveTo>
                    <a:pt x="764146" y="16891"/>
                  </a:moveTo>
                  <a:lnTo>
                    <a:pt x="762342" y="9982"/>
                  </a:lnTo>
                  <a:lnTo>
                    <a:pt x="757364" y="4648"/>
                  </a:lnTo>
                  <a:lnTo>
                    <a:pt x="749846" y="1231"/>
                  </a:lnTo>
                  <a:lnTo>
                    <a:pt x="740422" y="12"/>
                  </a:lnTo>
                  <a:lnTo>
                    <a:pt x="723468" y="12"/>
                  </a:lnTo>
                  <a:lnTo>
                    <a:pt x="723468" y="27051"/>
                  </a:lnTo>
                  <a:lnTo>
                    <a:pt x="723468" y="135204"/>
                  </a:lnTo>
                  <a:lnTo>
                    <a:pt x="713308" y="135204"/>
                  </a:lnTo>
                  <a:lnTo>
                    <a:pt x="709917" y="131813"/>
                  </a:lnTo>
                  <a:lnTo>
                    <a:pt x="709917" y="87871"/>
                  </a:lnTo>
                  <a:lnTo>
                    <a:pt x="709917" y="60833"/>
                  </a:lnTo>
                  <a:lnTo>
                    <a:pt x="709917" y="27051"/>
                  </a:lnTo>
                  <a:lnTo>
                    <a:pt x="723468" y="27051"/>
                  </a:lnTo>
                  <a:lnTo>
                    <a:pt x="723468" y="12"/>
                  </a:lnTo>
                  <a:lnTo>
                    <a:pt x="692975" y="12"/>
                  </a:lnTo>
                  <a:lnTo>
                    <a:pt x="685495" y="1231"/>
                  </a:lnTo>
                  <a:lnTo>
                    <a:pt x="678980" y="4648"/>
                  </a:lnTo>
                  <a:lnTo>
                    <a:pt x="674382" y="9982"/>
                  </a:lnTo>
                  <a:lnTo>
                    <a:pt x="672630" y="16891"/>
                  </a:lnTo>
                  <a:lnTo>
                    <a:pt x="672630" y="60833"/>
                  </a:lnTo>
                  <a:lnTo>
                    <a:pt x="662470" y="60833"/>
                  </a:lnTo>
                  <a:lnTo>
                    <a:pt x="662470" y="12"/>
                  </a:lnTo>
                  <a:lnTo>
                    <a:pt x="625182" y="12"/>
                  </a:lnTo>
                  <a:lnTo>
                    <a:pt x="625182" y="162242"/>
                  </a:lnTo>
                  <a:lnTo>
                    <a:pt x="662470" y="162242"/>
                  </a:lnTo>
                  <a:lnTo>
                    <a:pt x="662470" y="87871"/>
                  </a:lnTo>
                  <a:lnTo>
                    <a:pt x="672630" y="87871"/>
                  </a:lnTo>
                  <a:lnTo>
                    <a:pt x="672630" y="145326"/>
                  </a:lnTo>
                  <a:lnTo>
                    <a:pt x="674382" y="150825"/>
                  </a:lnTo>
                  <a:lnTo>
                    <a:pt x="678980" y="156324"/>
                  </a:lnTo>
                  <a:lnTo>
                    <a:pt x="685495" y="160553"/>
                  </a:lnTo>
                  <a:lnTo>
                    <a:pt x="692975" y="162242"/>
                  </a:lnTo>
                  <a:lnTo>
                    <a:pt x="740422" y="162242"/>
                  </a:lnTo>
                  <a:lnTo>
                    <a:pt x="749846" y="160553"/>
                  </a:lnTo>
                  <a:lnTo>
                    <a:pt x="757364" y="156324"/>
                  </a:lnTo>
                  <a:lnTo>
                    <a:pt x="762342" y="150825"/>
                  </a:lnTo>
                  <a:lnTo>
                    <a:pt x="764146" y="145326"/>
                  </a:lnTo>
                  <a:lnTo>
                    <a:pt x="764146" y="135204"/>
                  </a:lnTo>
                  <a:lnTo>
                    <a:pt x="764146" y="27051"/>
                  </a:lnTo>
                  <a:lnTo>
                    <a:pt x="764146" y="16891"/>
                  </a:lnTo>
                  <a:close/>
                </a:path>
                <a:path w="866140" h="1115060">
                  <a:moveTo>
                    <a:pt x="865822" y="6756"/>
                  </a:moveTo>
                  <a:lnTo>
                    <a:pt x="859053" y="12"/>
                  </a:lnTo>
                  <a:lnTo>
                    <a:pt x="787869" y="12"/>
                  </a:lnTo>
                  <a:lnTo>
                    <a:pt x="777697" y="6756"/>
                  </a:lnTo>
                  <a:lnTo>
                    <a:pt x="777697" y="50711"/>
                  </a:lnTo>
                  <a:lnTo>
                    <a:pt x="814971" y="50711"/>
                  </a:lnTo>
                  <a:lnTo>
                    <a:pt x="814971" y="27051"/>
                  </a:lnTo>
                  <a:lnTo>
                    <a:pt x="818375" y="23647"/>
                  </a:lnTo>
                  <a:lnTo>
                    <a:pt x="825157" y="23647"/>
                  </a:lnTo>
                  <a:lnTo>
                    <a:pt x="828548" y="27051"/>
                  </a:lnTo>
                  <a:lnTo>
                    <a:pt x="828548" y="57467"/>
                  </a:lnTo>
                  <a:lnTo>
                    <a:pt x="825157" y="60833"/>
                  </a:lnTo>
                  <a:lnTo>
                    <a:pt x="808215" y="60833"/>
                  </a:lnTo>
                  <a:lnTo>
                    <a:pt x="808215" y="91249"/>
                  </a:lnTo>
                  <a:lnTo>
                    <a:pt x="828548" y="91249"/>
                  </a:lnTo>
                  <a:lnTo>
                    <a:pt x="828548" y="131813"/>
                  </a:lnTo>
                  <a:lnTo>
                    <a:pt x="825157" y="135204"/>
                  </a:lnTo>
                  <a:lnTo>
                    <a:pt x="818375" y="135204"/>
                  </a:lnTo>
                  <a:lnTo>
                    <a:pt x="814971" y="131813"/>
                  </a:lnTo>
                  <a:lnTo>
                    <a:pt x="814971" y="101409"/>
                  </a:lnTo>
                  <a:lnTo>
                    <a:pt x="777697" y="101409"/>
                  </a:lnTo>
                  <a:lnTo>
                    <a:pt x="777697" y="145326"/>
                  </a:lnTo>
                  <a:lnTo>
                    <a:pt x="778967" y="150825"/>
                  </a:lnTo>
                  <a:lnTo>
                    <a:pt x="782777" y="156324"/>
                  </a:lnTo>
                  <a:lnTo>
                    <a:pt x="789127" y="160553"/>
                  </a:lnTo>
                  <a:lnTo>
                    <a:pt x="798029" y="162242"/>
                  </a:lnTo>
                  <a:lnTo>
                    <a:pt x="859053" y="162242"/>
                  </a:lnTo>
                  <a:lnTo>
                    <a:pt x="865822" y="155473"/>
                  </a:lnTo>
                  <a:lnTo>
                    <a:pt x="865822" y="84505"/>
                  </a:lnTo>
                  <a:lnTo>
                    <a:pt x="862444" y="77736"/>
                  </a:lnTo>
                  <a:lnTo>
                    <a:pt x="855662" y="74358"/>
                  </a:lnTo>
                  <a:lnTo>
                    <a:pt x="862444" y="74358"/>
                  </a:lnTo>
                  <a:lnTo>
                    <a:pt x="865822" y="67589"/>
                  </a:lnTo>
                  <a:lnTo>
                    <a:pt x="865822" y="6756"/>
                  </a:lnTo>
                  <a:close/>
                </a:path>
              </a:pathLst>
            </a:custGeom>
            <a:solidFill>
              <a:srgbClr val="B4CA1D"/>
            </a:solidFill>
          </p:spPr>
          <p:txBody>
            <a:bodyPr wrap="square" lIns="0" tIns="0" rIns="0" bIns="0" rtlCol="0"/>
            <a:lstStyle/>
            <a:p>
              <a:endParaRPr sz="3746" b="0" dirty="0"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590351B5-92C2-469D-B407-C76812D84174}"/>
                </a:ext>
              </a:extLst>
            </p:cNvPr>
            <p:cNvSpPr/>
            <p:nvPr/>
          </p:nvSpPr>
          <p:spPr>
            <a:xfrm>
              <a:off x="1256931" y="380996"/>
              <a:ext cx="593090" cy="193040"/>
            </a:xfrm>
            <a:custGeom>
              <a:avLst/>
              <a:gdLst/>
              <a:ahLst/>
              <a:cxnLst/>
              <a:rect l="l" t="t" r="r" b="b"/>
              <a:pathLst>
                <a:path w="593089" h="193040">
                  <a:moveTo>
                    <a:pt x="101676" y="135890"/>
                  </a:moveTo>
                  <a:lnTo>
                    <a:pt x="91503" y="135890"/>
                  </a:lnTo>
                  <a:lnTo>
                    <a:pt x="91503" y="0"/>
                  </a:lnTo>
                  <a:lnTo>
                    <a:pt x="50838" y="0"/>
                  </a:lnTo>
                  <a:lnTo>
                    <a:pt x="50838" y="135890"/>
                  </a:lnTo>
                  <a:lnTo>
                    <a:pt x="37274" y="135890"/>
                  </a:lnTo>
                  <a:lnTo>
                    <a:pt x="37274" y="0"/>
                  </a:lnTo>
                  <a:lnTo>
                    <a:pt x="0" y="0"/>
                  </a:lnTo>
                  <a:lnTo>
                    <a:pt x="0" y="135890"/>
                  </a:lnTo>
                  <a:lnTo>
                    <a:pt x="0" y="162560"/>
                  </a:lnTo>
                  <a:lnTo>
                    <a:pt x="74549" y="162560"/>
                  </a:lnTo>
                  <a:lnTo>
                    <a:pt x="74549" y="193040"/>
                  </a:lnTo>
                  <a:lnTo>
                    <a:pt x="101676" y="193040"/>
                  </a:lnTo>
                  <a:lnTo>
                    <a:pt x="101676" y="162560"/>
                  </a:lnTo>
                  <a:lnTo>
                    <a:pt x="101676" y="135890"/>
                  </a:lnTo>
                  <a:close/>
                </a:path>
                <a:path w="593089" h="193040">
                  <a:moveTo>
                    <a:pt x="172859" y="469"/>
                  </a:moveTo>
                  <a:lnTo>
                    <a:pt x="111848" y="469"/>
                  </a:lnTo>
                  <a:lnTo>
                    <a:pt x="111848" y="162712"/>
                  </a:lnTo>
                  <a:lnTo>
                    <a:pt x="172859" y="162712"/>
                  </a:lnTo>
                  <a:lnTo>
                    <a:pt x="172859" y="135661"/>
                  </a:lnTo>
                  <a:lnTo>
                    <a:pt x="149123" y="135661"/>
                  </a:lnTo>
                  <a:lnTo>
                    <a:pt x="149123" y="88341"/>
                  </a:lnTo>
                  <a:lnTo>
                    <a:pt x="172859" y="88341"/>
                  </a:lnTo>
                  <a:lnTo>
                    <a:pt x="172859" y="61315"/>
                  </a:lnTo>
                  <a:lnTo>
                    <a:pt x="149123" y="61315"/>
                  </a:lnTo>
                  <a:lnTo>
                    <a:pt x="149123" y="27495"/>
                  </a:lnTo>
                  <a:lnTo>
                    <a:pt x="172859" y="27495"/>
                  </a:lnTo>
                  <a:lnTo>
                    <a:pt x="172859" y="469"/>
                  </a:lnTo>
                  <a:close/>
                </a:path>
                <a:path w="593089" h="193040">
                  <a:moveTo>
                    <a:pt x="318604" y="469"/>
                  </a:moveTo>
                  <a:lnTo>
                    <a:pt x="267766" y="469"/>
                  </a:lnTo>
                  <a:lnTo>
                    <a:pt x="254203" y="81597"/>
                  </a:lnTo>
                  <a:lnTo>
                    <a:pt x="240639" y="469"/>
                  </a:lnTo>
                  <a:lnTo>
                    <a:pt x="186410" y="469"/>
                  </a:lnTo>
                  <a:lnTo>
                    <a:pt x="186410" y="162712"/>
                  </a:lnTo>
                  <a:lnTo>
                    <a:pt x="227076" y="162712"/>
                  </a:lnTo>
                  <a:lnTo>
                    <a:pt x="227076" y="68072"/>
                  </a:lnTo>
                  <a:lnTo>
                    <a:pt x="240639" y="162712"/>
                  </a:lnTo>
                  <a:lnTo>
                    <a:pt x="264375" y="162712"/>
                  </a:lnTo>
                  <a:lnTo>
                    <a:pt x="281305" y="68072"/>
                  </a:lnTo>
                  <a:lnTo>
                    <a:pt x="281305" y="162712"/>
                  </a:lnTo>
                  <a:lnTo>
                    <a:pt x="318604" y="162712"/>
                  </a:lnTo>
                  <a:lnTo>
                    <a:pt x="318604" y="469"/>
                  </a:lnTo>
                  <a:close/>
                </a:path>
                <a:path w="593089" h="193040">
                  <a:moveTo>
                    <a:pt x="396557" y="469"/>
                  </a:moveTo>
                  <a:lnTo>
                    <a:pt x="335546" y="469"/>
                  </a:lnTo>
                  <a:lnTo>
                    <a:pt x="335546" y="162712"/>
                  </a:lnTo>
                  <a:lnTo>
                    <a:pt x="396557" y="162712"/>
                  </a:lnTo>
                  <a:lnTo>
                    <a:pt x="396557" y="135661"/>
                  </a:lnTo>
                  <a:lnTo>
                    <a:pt x="372821" y="135661"/>
                  </a:lnTo>
                  <a:lnTo>
                    <a:pt x="372821" y="88341"/>
                  </a:lnTo>
                  <a:lnTo>
                    <a:pt x="396557" y="88341"/>
                  </a:lnTo>
                  <a:lnTo>
                    <a:pt x="396557" y="61315"/>
                  </a:lnTo>
                  <a:lnTo>
                    <a:pt x="372821" y="61315"/>
                  </a:lnTo>
                  <a:lnTo>
                    <a:pt x="372821" y="27495"/>
                  </a:lnTo>
                  <a:lnTo>
                    <a:pt x="396557" y="27495"/>
                  </a:lnTo>
                  <a:lnTo>
                    <a:pt x="396557" y="469"/>
                  </a:lnTo>
                  <a:close/>
                </a:path>
                <a:path w="593089" h="193040">
                  <a:moveTo>
                    <a:pt x="501624" y="0"/>
                  </a:moveTo>
                  <a:lnTo>
                    <a:pt x="464337" y="0"/>
                  </a:lnTo>
                  <a:lnTo>
                    <a:pt x="464337" y="60960"/>
                  </a:lnTo>
                  <a:lnTo>
                    <a:pt x="447382" y="60960"/>
                  </a:lnTo>
                  <a:lnTo>
                    <a:pt x="447382" y="0"/>
                  </a:lnTo>
                  <a:lnTo>
                    <a:pt x="410108" y="0"/>
                  </a:lnTo>
                  <a:lnTo>
                    <a:pt x="410108" y="60960"/>
                  </a:lnTo>
                  <a:lnTo>
                    <a:pt x="410108" y="88900"/>
                  </a:lnTo>
                  <a:lnTo>
                    <a:pt x="410108" y="162560"/>
                  </a:lnTo>
                  <a:lnTo>
                    <a:pt x="447382" y="162560"/>
                  </a:lnTo>
                  <a:lnTo>
                    <a:pt x="447382" y="88900"/>
                  </a:lnTo>
                  <a:lnTo>
                    <a:pt x="464337" y="88900"/>
                  </a:lnTo>
                  <a:lnTo>
                    <a:pt x="464337" y="162560"/>
                  </a:lnTo>
                  <a:lnTo>
                    <a:pt x="501624" y="162560"/>
                  </a:lnTo>
                  <a:lnTo>
                    <a:pt x="501624" y="88900"/>
                  </a:lnTo>
                  <a:lnTo>
                    <a:pt x="501624" y="60960"/>
                  </a:lnTo>
                  <a:lnTo>
                    <a:pt x="501624" y="0"/>
                  </a:lnTo>
                  <a:close/>
                </a:path>
                <a:path w="593089" h="193040">
                  <a:moveTo>
                    <a:pt x="592899" y="0"/>
                  </a:moveTo>
                  <a:lnTo>
                    <a:pt x="511784" y="0"/>
                  </a:lnTo>
                  <a:lnTo>
                    <a:pt x="511784" y="27940"/>
                  </a:lnTo>
                  <a:lnTo>
                    <a:pt x="535508" y="27940"/>
                  </a:lnTo>
                  <a:lnTo>
                    <a:pt x="535508" y="162560"/>
                  </a:lnTo>
                  <a:lnTo>
                    <a:pt x="572808" y="162560"/>
                  </a:lnTo>
                  <a:lnTo>
                    <a:pt x="572808" y="27940"/>
                  </a:lnTo>
                  <a:lnTo>
                    <a:pt x="592899" y="27940"/>
                  </a:lnTo>
                  <a:lnTo>
                    <a:pt x="592899" y="0"/>
                  </a:lnTo>
                  <a:close/>
                </a:path>
              </a:pathLst>
            </a:custGeom>
            <a:solidFill>
              <a:srgbClr val="636666"/>
            </a:solidFill>
          </p:spPr>
          <p:txBody>
            <a:bodyPr wrap="square" lIns="0" tIns="0" rIns="0" bIns="0" rtlCol="0"/>
            <a:lstStyle/>
            <a:p>
              <a:endParaRPr sz="3746" b="0"/>
            </a:p>
          </p:txBody>
        </p:sp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80A5CBD2-E6AB-46F5-8E7D-63F1AF91B8D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045" y="268519"/>
              <a:ext cx="395766" cy="349808"/>
            </a:xfrm>
            <a:prstGeom prst="rect">
              <a:avLst/>
            </a:prstGeom>
          </p:spPr>
        </p:pic>
        <p:pic>
          <p:nvPicPr>
            <p:cNvPr id="14" name="object 10">
              <a:extLst>
                <a:ext uri="{FF2B5EF4-FFF2-40B4-BE49-F238E27FC236}">
                  <a16:creationId xmlns:a16="http://schemas.microsoft.com/office/drawing/2014/main" id="{BF9FBBD1-CD8B-48AD-994D-DF2A3E9FEF8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4248" y="197298"/>
              <a:ext cx="495004" cy="493375"/>
            </a:xfrm>
            <a:prstGeom prst="rect">
              <a:avLst/>
            </a:prstGeom>
          </p:spPr>
        </p:pic>
        <p:pic>
          <p:nvPicPr>
            <p:cNvPr id="15" name="object 11">
              <a:extLst>
                <a:ext uri="{FF2B5EF4-FFF2-40B4-BE49-F238E27FC236}">
                  <a16:creationId xmlns:a16="http://schemas.microsoft.com/office/drawing/2014/main" id="{EC951167-7142-4660-B970-175E1C8B6C4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34167" y="230152"/>
              <a:ext cx="128018" cy="128018"/>
            </a:xfrm>
            <a:prstGeom prst="rect">
              <a:avLst/>
            </a:prstGeom>
          </p:spPr>
        </p:pic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AAF3C99E-C40A-4F2C-AED8-9737515CB5E9}"/>
                </a:ext>
              </a:extLst>
            </p:cNvPr>
            <p:cNvSpPr/>
            <p:nvPr/>
          </p:nvSpPr>
          <p:spPr>
            <a:xfrm>
              <a:off x="3552914" y="410650"/>
              <a:ext cx="90805" cy="255904"/>
            </a:xfrm>
            <a:custGeom>
              <a:avLst/>
              <a:gdLst/>
              <a:ahLst/>
              <a:cxnLst/>
              <a:rect l="l" t="t" r="r" b="b"/>
              <a:pathLst>
                <a:path w="90804" h="255904">
                  <a:moveTo>
                    <a:pt x="90512" y="210121"/>
                  </a:moveTo>
                  <a:lnTo>
                    <a:pt x="86956" y="192506"/>
                  </a:lnTo>
                  <a:lnTo>
                    <a:pt x="77254" y="178117"/>
                  </a:lnTo>
                  <a:lnTo>
                    <a:pt x="62865" y="168427"/>
                  </a:lnTo>
                  <a:lnTo>
                    <a:pt x="45250" y="164871"/>
                  </a:lnTo>
                  <a:lnTo>
                    <a:pt x="27635" y="168427"/>
                  </a:lnTo>
                  <a:lnTo>
                    <a:pt x="13246" y="178117"/>
                  </a:lnTo>
                  <a:lnTo>
                    <a:pt x="3556" y="192506"/>
                  </a:lnTo>
                  <a:lnTo>
                    <a:pt x="0" y="210121"/>
                  </a:lnTo>
                  <a:lnTo>
                    <a:pt x="3556" y="227736"/>
                  </a:lnTo>
                  <a:lnTo>
                    <a:pt x="13246" y="242125"/>
                  </a:lnTo>
                  <a:lnTo>
                    <a:pt x="27635" y="251815"/>
                  </a:lnTo>
                  <a:lnTo>
                    <a:pt x="45250" y="255371"/>
                  </a:lnTo>
                  <a:lnTo>
                    <a:pt x="62865" y="251815"/>
                  </a:lnTo>
                  <a:lnTo>
                    <a:pt x="77254" y="242125"/>
                  </a:lnTo>
                  <a:lnTo>
                    <a:pt x="86956" y="227736"/>
                  </a:lnTo>
                  <a:lnTo>
                    <a:pt x="90512" y="210121"/>
                  </a:lnTo>
                  <a:close/>
                </a:path>
                <a:path w="90804" h="255904">
                  <a:moveTo>
                    <a:pt x="90512" y="45262"/>
                  </a:moveTo>
                  <a:lnTo>
                    <a:pt x="86956" y="27647"/>
                  </a:lnTo>
                  <a:lnTo>
                    <a:pt x="77254" y="13258"/>
                  </a:lnTo>
                  <a:lnTo>
                    <a:pt x="62865" y="3556"/>
                  </a:lnTo>
                  <a:lnTo>
                    <a:pt x="45250" y="0"/>
                  </a:lnTo>
                  <a:lnTo>
                    <a:pt x="27635" y="3556"/>
                  </a:lnTo>
                  <a:lnTo>
                    <a:pt x="13246" y="13258"/>
                  </a:lnTo>
                  <a:lnTo>
                    <a:pt x="3556" y="27647"/>
                  </a:lnTo>
                  <a:lnTo>
                    <a:pt x="0" y="45262"/>
                  </a:lnTo>
                  <a:lnTo>
                    <a:pt x="3556" y="62877"/>
                  </a:lnTo>
                  <a:lnTo>
                    <a:pt x="13246" y="77254"/>
                  </a:lnTo>
                  <a:lnTo>
                    <a:pt x="27635" y="86956"/>
                  </a:lnTo>
                  <a:lnTo>
                    <a:pt x="45250" y="90512"/>
                  </a:lnTo>
                  <a:lnTo>
                    <a:pt x="62865" y="86956"/>
                  </a:lnTo>
                  <a:lnTo>
                    <a:pt x="77254" y="77254"/>
                  </a:lnTo>
                  <a:lnTo>
                    <a:pt x="86956" y="62877"/>
                  </a:lnTo>
                  <a:lnTo>
                    <a:pt x="90512" y="4526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3746" b="0"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7F3B63DD-5722-4E72-858D-350F5D3C8C9A}"/>
                </a:ext>
              </a:extLst>
            </p:cNvPr>
            <p:cNvSpPr/>
            <p:nvPr/>
          </p:nvSpPr>
          <p:spPr>
            <a:xfrm>
              <a:off x="3534156" y="391892"/>
              <a:ext cx="129539" cy="293370"/>
            </a:xfrm>
            <a:custGeom>
              <a:avLst/>
              <a:gdLst/>
              <a:ahLst/>
              <a:cxnLst/>
              <a:rect l="l" t="t" r="r" b="b"/>
              <a:pathLst>
                <a:path w="129539" h="293370">
                  <a:moveTo>
                    <a:pt x="52743" y="65341"/>
                  </a:moveTo>
                  <a:lnTo>
                    <a:pt x="32626" y="47523"/>
                  </a:lnTo>
                  <a:lnTo>
                    <a:pt x="32626" y="81000"/>
                  </a:lnTo>
                  <a:lnTo>
                    <a:pt x="52743" y="65341"/>
                  </a:lnTo>
                  <a:close/>
                </a:path>
                <a:path w="129539" h="293370">
                  <a:moveTo>
                    <a:pt x="89725" y="84201"/>
                  </a:moveTo>
                  <a:lnTo>
                    <a:pt x="77050" y="74320"/>
                  </a:lnTo>
                  <a:lnTo>
                    <a:pt x="70713" y="69392"/>
                  </a:lnTo>
                  <a:lnTo>
                    <a:pt x="65430" y="74066"/>
                  </a:lnTo>
                  <a:lnTo>
                    <a:pt x="64719" y="74320"/>
                  </a:lnTo>
                  <a:lnTo>
                    <a:pt x="63296" y="74320"/>
                  </a:lnTo>
                  <a:lnTo>
                    <a:pt x="62585" y="74066"/>
                  </a:lnTo>
                  <a:lnTo>
                    <a:pt x="57302" y="69392"/>
                  </a:lnTo>
                  <a:lnTo>
                    <a:pt x="38290" y="84201"/>
                  </a:lnTo>
                  <a:lnTo>
                    <a:pt x="89725" y="84201"/>
                  </a:lnTo>
                  <a:close/>
                </a:path>
                <a:path w="129539" h="293370">
                  <a:moveTo>
                    <a:pt x="90512" y="43827"/>
                  </a:moveTo>
                  <a:lnTo>
                    <a:pt x="37503" y="43827"/>
                  </a:lnTo>
                  <a:lnTo>
                    <a:pt x="64008" y="67310"/>
                  </a:lnTo>
                  <a:lnTo>
                    <a:pt x="90512" y="43827"/>
                  </a:lnTo>
                  <a:close/>
                </a:path>
                <a:path w="129539" h="293370">
                  <a:moveTo>
                    <a:pt x="95389" y="47523"/>
                  </a:moveTo>
                  <a:lnTo>
                    <a:pt x="75285" y="65341"/>
                  </a:lnTo>
                  <a:lnTo>
                    <a:pt x="95389" y="81000"/>
                  </a:lnTo>
                  <a:lnTo>
                    <a:pt x="95389" y="47523"/>
                  </a:lnTo>
                  <a:close/>
                </a:path>
                <a:path w="129539" h="293370">
                  <a:moveTo>
                    <a:pt x="128016" y="64008"/>
                  </a:moveTo>
                  <a:lnTo>
                    <a:pt x="122986" y="39128"/>
                  </a:lnTo>
                  <a:lnTo>
                    <a:pt x="122110" y="37820"/>
                  </a:lnTo>
                  <a:lnTo>
                    <a:pt x="109245" y="18770"/>
                  </a:lnTo>
                  <a:lnTo>
                    <a:pt x="101396" y="13474"/>
                  </a:lnTo>
                  <a:lnTo>
                    <a:pt x="101396" y="41338"/>
                  </a:lnTo>
                  <a:lnTo>
                    <a:pt x="101396" y="86702"/>
                  </a:lnTo>
                  <a:lnTo>
                    <a:pt x="97980" y="90208"/>
                  </a:lnTo>
                  <a:lnTo>
                    <a:pt x="32207" y="90208"/>
                  </a:lnTo>
                  <a:lnTo>
                    <a:pt x="30378" y="89395"/>
                  </a:lnTo>
                  <a:lnTo>
                    <a:pt x="27597" y="86702"/>
                  </a:lnTo>
                  <a:lnTo>
                    <a:pt x="26631" y="84632"/>
                  </a:lnTo>
                  <a:lnTo>
                    <a:pt x="26631" y="41338"/>
                  </a:lnTo>
                  <a:lnTo>
                    <a:pt x="30035" y="37820"/>
                  </a:lnTo>
                  <a:lnTo>
                    <a:pt x="97980" y="37820"/>
                  </a:lnTo>
                  <a:lnTo>
                    <a:pt x="101396" y="41338"/>
                  </a:lnTo>
                  <a:lnTo>
                    <a:pt x="101396" y="13474"/>
                  </a:lnTo>
                  <a:lnTo>
                    <a:pt x="88900" y="5041"/>
                  </a:lnTo>
                  <a:lnTo>
                    <a:pt x="64008" y="0"/>
                  </a:lnTo>
                  <a:lnTo>
                    <a:pt x="39116" y="5041"/>
                  </a:lnTo>
                  <a:lnTo>
                    <a:pt x="18770" y="18770"/>
                  </a:lnTo>
                  <a:lnTo>
                    <a:pt x="5041" y="39128"/>
                  </a:lnTo>
                  <a:lnTo>
                    <a:pt x="0" y="64008"/>
                  </a:lnTo>
                  <a:lnTo>
                    <a:pt x="5041" y="88912"/>
                  </a:lnTo>
                  <a:lnTo>
                    <a:pt x="18770" y="109258"/>
                  </a:lnTo>
                  <a:lnTo>
                    <a:pt x="39116" y="122986"/>
                  </a:lnTo>
                  <a:lnTo>
                    <a:pt x="64008" y="128028"/>
                  </a:lnTo>
                  <a:lnTo>
                    <a:pt x="88900" y="122986"/>
                  </a:lnTo>
                  <a:lnTo>
                    <a:pt x="109245" y="109258"/>
                  </a:lnTo>
                  <a:lnTo>
                    <a:pt x="122110" y="90208"/>
                  </a:lnTo>
                  <a:lnTo>
                    <a:pt x="122986" y="88912"/>
                  </a:lnTo>
                  <a:lnTo>
                    <a:pt x="128016" y="64008"/>
                  </a:lnTo>
                  <a:close/>
                </a:path>
                <a:path w="129539" h="293370">
                  <a:moveTo>
                    <a:pt x="128955" y="228879"/>
                  </a:moveTo>
                  <a:lnTo>
                    <a:pt x="123888" y="203784"/>
                  </a:lnTo>
                  <a:lnTo>
                    <a:pt x="123507" y="203212"/>
                  </a:lnTo>
                  <a:lnTo>
                    <a:pt x="110070" y="183286"/>
                  </a:lnTo>
                  <a:lnTo>
                    <a:pt x="94615" y="172872"/>
                  </a:lnTo>
                  <a:lnTo>
                    <a:pt x="94615" y="205663"/>
                  </a:lnTo>
                  <a:lnTo>
                    <a:pt x="94437" y="207492"/>
                  </a:lnTo>
                  <a:lnTo>
                    <a:pt x="87172" y="253974"/>
                  </a:lnTo>
                  <a:lnTo>
                    <a:pt x="78905" y="261569"/>
                  </a:lnTo>
                  <a:lnTo>
                    <a:pt x="76060" y="258737"/>
                  </a:lnTo>
                  <a:lnTo>
                    <a:pt x="66763" y="252641"/>
                  </a:lnTo>
                  <a:lnTo>
                    <a:pt x="63563" y="250329"/>
                  </a:lnTo>
                  <a:lnTo>
                    <a:pt x="51689" y="242506"/>
                  </a:lnTo>
                  <a:lnTo>
                    <a:pt x="55816" y="240195"/>
                  </a:lnTo>
                  <a:lnTo>
                    <a:pt x="57531" y="238417"/>
                  </a:lnTo>
                  <a:lnTo>
                    <a:pt x="60388" y="235445"/>
                  </a:lnTo>
                  <a:lnTo>
                    <a:pt x="76885" y="220433"/>
                  </a:lnTo>
                  <a:lnTo>
                    <a:pt x="77203" y="219075"/>
                  </a:lnTo>
                  <a:lnTo>
                    <a:pt x="77279" y="218274"/>
                  </a:lnTo>
                  <a:lnTo>
                    <a:pt x="76758" y="217805"/>
                  </a:lnTo>
                  <a:lnTo>
                    <a:pt x="75565" y="217805"/>
                  </a:lnTo>
                  <a:lnTo>
                    <a:pt x="73444" y="219075"/>
                  </a:lnTo>
                  <a:lnTo>
                    <a:pt x="68338" y="222402"/>
                  </a:lnTo>
                  <a:lnTo>
                    <a:pt x="48374" y="235788"/>
                  </a:lnTo>
                  <a:lnTo>
                    <a:pt x="45796" y="237553"/>
                  </a:lnTo>
                  <a:lnTo>
                    <a:pt x="43472" y="238417"/>
                  </a:lnTo>
                  <a:lnTo>
                    <a:pt x="39408" y="238417"/>
                  </a:lnTo>
                  <a:lnTo>
                    <a:pt x="34645" y="237070"/>
                  </a:lnTo>
                  <a:lnTo>
                    <a:pt x="27317" y="234683"/>
                  </a:lnTo>
                  <a:lnTo>
                    <a:pt x="24104" y="233984"/>
                  </a:lnTo>
                  <a:lnTo>
                    <a:pt x="24485" y="230974"/>
                  </a:lnTo>
                  <a:lnTo>
                    <a:pt x="24536" y="230593"/>
                  </a:lnTo>
                  <a:lnTo>
                    <a:pt x="26136" y="229412"/>
                  </a:lnTo>
                  <a:lnTo>
                    <a:pt x="29184" y="228193"/>
                  </a:lnTo>
                  <a:lnTo>
                    <a:pt x="60909" y="214477"/>
                  </a:lnTo>
                  <a:lnTo>
                    <a:pt x="90843" y="203212"/>
                  </a:lnTo>
                  <a:lnTo>
                    <a:pt x="93891" y="203212"/>
                  </a:lnTo>
                  <a:lnTo>
                    <a:pt x="94615" y="205663"/>
                  </a:lnTo>
                  <a:lnTo>
                    <a:pt x="94615" y="172872"/>
                  </a:lnTo>
                  <a:lnTo>
                    <a:pt x="89573" y="169468"/>
                  </a:lnTo>
                  <a:lnTo>
                    <a:pt x="64477" y="164401"/>
                  </a:lnTo>
                  <a:lnTo>
                    <a:pt x="39382" y="169468"/>
                  </a:lnTo>
                  <a:lnTo>
                    <a:pt x="18884" y="183286"/>
                  </a:lnTo>
                  <a:lnTo>
                    <a:pt x="5067" y="203784"/>
                  </a:lnTo>
                  <a:lnTo>
                    <a:pt x="177" y="227990"/>
                  </a:lnTo>
                  <a:lnTo>
                    <a:pt x="114" y="229412"/>
                  </a:lnTo>
                  <a:lnTo>
                    <a:pt x="5067" y="253974"/>
                  </a:lnTo>
                  <a:lnTo>
                    <a:pt x="18884" y="274472"/>
                  </a:lnTo>
                  <a:lnTo>
                    <a:pt x="39382" y="288290"/>
                  </a:lnTo>
                  <a:lnTo>
                    <a:pt x="64477" y="293357"/>
                  </a:lnTo>
                  <a:lnTo>
                    <a:pt x="89573" y="288290"/>
                  </a:lnTo>
                  <a:lnTo>
                    <a:pt x="110070" y="274472"/>
                  </a:lnTo>
                  <a:lnTo>
                    <a:pt x="118770" y="261569"/>
                  </a:lnTo>
                  <a:lnTo>
                    <a:pt x="123888" y="253974"/>
                  </a:lnTo>
                  <a:lnTo>
                    <a:pt x="128854" y="229412"/>
                  </a:lnTo>
                  <a:lnTo>
                    <a:pt x="128955" y="228879"/>
                  </a:lnTo>
                  <a:close/>
                </a:path>
              </a:pathLst>
            </a:custGeom>
            <a:solidFill>
              <a:srgbClr val="A8CB32"/>
            </a:solidFill>
          </p:spPr>
          <p:txBody>
            <a:bodyPr wrap="square" lIns="0" tIns="0" rIns="0" bIns="0" rtlCol="0"/>
            <a:lstStyle/>
            <a:p>
              <a:endParaRPr sz="3746" b="0"/>
            </a:p>
          </p:txBody>
        </p:sp>
      </p:grpSp>
      <p:sp>
        <p:nvSpPr>
          <p:cNvPr id="18" name="object 14">
            <a:extLst>
              <a:ext uri="{FF2B5EF4-FFF2-40B4-BE49-F238E27FC236}">
                <a16:creationId xmlns:a16="http://schemas.microsoft.com/office/drawing/2014/main" id="{F20DEFAA-E65D-4F9B-8172-4A7B3141C9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58476" y="394149"/>
            <a:ext cx="2167075" cy="1013824"/>
          </a:xfrm>
          <a:prstGeom prst="rect">
            <a:avLst/>
          </a:prstGeom>
        </p:spPr>
        <p:txBody>
          <a:bodyPr vert="horz" wrap="square" lIns="0" tIns="18499" rIns="0" bIns="0" rtlCol="0" anchor="ctr">
            <a:spAutoFit/>
          </a:bodyPr>
          <a:lstStyle>
            <a:lvl1pPr>
              <a:defRPr b="0"/>
            </a:lvl1pPr>
          </a:lstStyle>
          <a:p>
            <a:pPr marL="26427" marR="10571" algn="just">
              <a:lnSpc>
                <a:spcPct val="105200"/>
              </a:lnSpc>
              <a:spcBef>
                <a:spcPts val="146"/>
              </a:spcBef>
            </a:pPr>
            <a:r>
              <a:rPr sz="2081" spc="-21" dirty="0">
                <a:solidFill>
                  <a:srgbClr val="636666"/>
                </a:solidFill>
              </a:rPr>
              <a:t>www.soyuzcem.ru info@soyuzcem.ru @soyuzcement</a:t>
            </a:r>
            <a:endParaRPr sz="2081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2CF79AD-748A-468D-A7F0-74E5A9DD3091}"/>
              </a:ext>
            </a:extLst>
          </p:cNvPr>
          <p:cNvSpPr/>
          <p:nvPr userDrawn="1"/>
        </p:nvSpPr>
        <p:spPr>
          <a:xfrm>
            <a:off x="4405" y="6600331"/>
            <a:ext cx="12183191" cy="249742"/>
          </a:xfrm>
          <a:prstGeom prst="rect">
            <a:avLst/>
          </a:prstGeom>
          <a:solidFill>
            <a:srgbClr val="A8C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746" b="0"/>
          </a:p>
        </p:txBody>
      </p:sp>
    </p:spTree>
    <p:extLst>
      <p:ext uri="{BB962C8B-B14F-4D97-AF65-F5344CB8AC3E}">
        <p14:creationId xmlns:p14="http://schemas.microsoft.com/office/powerpoint/2010/main" val="59037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E4E9431-C94A-2577-4308-E62EE323F4CE}"/>
              </a:ext>
            </a:extLst>
          </p:cNvPr>
          <p:cNvSpPr/>
          <p:nvPr userDrawn="1"/>
        </p:nvSpPr>
        <p:spPr>
          <a:xfrm>
            <a:off x="0" y="-6351"/>
            <a:ext cx="12192000" cy="8962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pic>
        <p:nvPicPr>
          <p:cNvPr id="9" name="Рисунок 8" descr="CEMROS_logo.png">
            <a:extLst>
              <a:ext uri="{FF2B5EF4-FFF2-40B4-BE49-F238E27FC236}">
                <a16:creationId xmlns:a16="http://schemas.microsoft.com/office/drawing/2014/main" id="{A88B81A3-9CC8-0EDB-F65B-1C2FB37247E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2635" y="264293"/>
            <a:ext cx="1695451" cy="339568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2ED31BB-0F92-27E6-C628-C450A11C4326}"/>
              </a:ext>
            </a:extLst>
          </p:cNvPr>
          <p:cNvGrpSpPr/>
          <p:nvPr userDrawn="1"/>
        </p:nvGrpSpPr>
        <p:grpSpPr>
          <a:xfrm>
            <a:off x="6366" y="6762751"/>
            <a:ext cx="12185636" cy="95248"/>
            <a:chOff x="4772" y="5072063"/>
            <a:chExt cx="9139227" cy="7143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D485ED8-2035-9BEC-6153-B446597A5357}"/>
                </a:ext>
              </a:extLst>
            </p:cNvPr>
            <p:cNvSpPr/>
            <p:nvPr/>
          </p:nvSpPr>
          <p:spPr>
            <a:xfrm>
              <a:off x="6853256" y="5072063"/>
              <a:ext cx="2290743" cy="71436"/>
            </a:xfrm>
            <a:prstGeom prst="rect">
              <a:avLst/>
            </a:prstGeom>
            <a:solidFill>
              <a:srgbClr val="006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9EDBC65-6F44-933E-4744-5D27A5B0C381}"/>
                </a:ext>
              </a:extLst>
            </p:cNvPr>
            <p:cNvSpPr/>
            <p:nvPr/>
          </p:nvSpPr>
          <p:spPr>
            <a:xfrm>
              <a:off x="4562475" y="5072063"/>
              <a:ext cx="2290743" cy="71436"/>
            </a:xfrm>
            <a:prstGeom prst="rect">
              <a:avLst/>
            </a:prstGeom>
            <a:solidFill>
              <a:srgbClr val="007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6F227FB-B6E0-B381-BCB8-31D7D39B9CFF}"/>
                </a:ext>
              </a:extLst>
            </p:cNvPr>
            <p:cNvSpPr/>
            <p:nvPr/>
          </p:nvSpPr>
          <p:spPr>
            <a:xfrm>
              <a:off x="2271712" y="5072063"/>
              <a:ext cx="2290743" cy="71436"/>
            </a:xfrm>
            <a:prstGeom prst="rect">
              <a:avLst/>
            </a:prstGeom>
            <a:solidFill>
              <a:srgbClr val="00AC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1508A58-F515-82E4-4A92-915F016A752B}"/>
                </a:ext>
              </a:extLst>
            </p:cNvPr>
            <p:cNvSpPr/>
            <p:nvPr/>
          </p:nvSpPr>
          <p:spPr>
            <a:xfrm>
              <a:off x="4772" y="5072063"/>
              <a:ext cx="2285991" cy="714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/>
            </a:p>
          </p:txBody>
        </p:sp>
      </p:grpSp>
      <p:sp>
        <p:nvSpPr>
          <p:cNvPr id="17" name="Заголовок 16">
            <a:extLst>
              <a:ext uri="{FF2B5EF4-FFF2-40B4-BE49-F238E27FC236}">
                <a16:creationId xmlns:a16="http://schemas.microsoft.com/office/drawing/2014/main" id="{EC686FA0-5528-B220-C43B-8F5A78F3F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67" y="212031"/>
            <a:ext cx="8835755" cy="420564"/>
          </a:xfrm>
          <a:prstGeom prst="rect">
            <a:avLst/>
          </a:prstGeom>
        </p:spPr>
        <p:txBody>
          <a:bodyPr vert="horz" wrap="square" lIns="0" tIns="45720" rIns="90000" bIns="4572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3706158E-F913-474A-A05C-4AC9FBAA4258}"/>
              </a:ext>
            </a:extLst>
          </p:cNvPr>
          <p:cNvSpPr txBox="1">
            <a:spLocks/>
          </p:cNvSpPr>
          <p:nvPr userDrawn="1"/>
        </p:nvSpPr>
        <p:spPr>
          <a:xfrm>
            <a:off x="9519348" y="65087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73E1686-84BE-4851-AC76-8A261958D4C9}" type="slidenum">
              <a:rPr lang="ru-RU" sz="900" b="1" smtClean="0">
                <a:solidFill>
                  <a:srgbClr val="007F71"/>
                </a:solidFill>
                <a:latin typeface="+mn-lt"/>
              </a:rPr>
              <a:pPr/>
              <a:t>‹#›</a:t>
            </a:fld>
            <a:endParaRPr lang="ru-RU" sz="900" b="1" dirty="0">
              <a:solidFill>
                <a:srgbClr val="007F7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319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9" r:id="rId3"/>
  </p:sldLayoutIdLst>
  <p:hf sldNum="0" hdr="0" ftr="0" dt="0"/>
  <p:txStyles>
    <p:titleStyle>
      <a:lvl1pPr algn="l" defTabSz="1219155" rtl="0" eaLnBrk="1" latinLnBrk="0" hangingPunct="1">
        <a:spcBef>
          <a:spcPct val="0"/>
        </a:spcBef>
        <a:buNone/>
        <a:defRPr sz="2133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219155" rtl="0" eaLnBrk="1" latinLnBrk="0" hangingPunct="1">
        <a:spcBef>
          <a:spcPct val="20000"/>
        </a:spcBef>
        <a:buFontTx/>
        <a:buNone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77" indent="0" algn="l" defTabSz="1219155" rtl="0" eaLnBrk="1" latinLnBrk="0" hangingPunct="1">
        <a:spcBef>
          <a:spcPct val="20000"/>
        </a:spcBef>
        <a:buFontTx/>
        <a:buNone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219155" indent="0" algn="l" defTabSz="1219155" rtl="0" eaLnBrk="1" latinLnBrk="0" hangingPunct="1">
        <a:spcBef>
          <a:spcPct val="20000"/>
        </a:spcBef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32" indent="0" algn="l" defTabSz="1219155" rtl="0" eaLnBrk="1" latinLnBrk="0" hangingPunct="1">
        <a:spcBef>
          <a:spcPct val="20000"/>
        </a:spcBef>
        <a:buFontTx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08" indent="0" algn="l" defTabSz="1219155" rtl="0" eaLnBrk="1" latinLnBrk="0" hangingPunct="1">
        <a:spcBef>
          <a:spcPct val="20000"/>
        </a:spcBef>
        <a:buFontTx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75" indent="-304788" algn="l" defTabSz="121915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52" indent="-304788" algn="l" defTabSz="121915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30" indent="-304788" algn="l" defTabSz="121915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06" indent="-304788" algn="l" defTabSz="121915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8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55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32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08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85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63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40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18" algn="l" defTabSz="121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image" Target="../media/image18.jp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1.svg"/><Relationship Id="rId7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19.png"/><Relationship Id="rId4" Type="http://schemas.openxmlformats.org/officeDocument/2006/relationships/image" Target="../media/image18.jp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4.xml"/><Relationship Id="rId7" Type="http://schemas.openxmlformats.org/officeDocument/2006/relationships/image" Target="../media/image2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4.jpe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.wdp"/><Relationship Id="rId18" Type="http://schemas.openxmlformats.org/officeDocument/2006/relationships/image" Target="../media/image42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17" Type="http://schemas.microsoft.com/office/2007/relationships/hdphoto" Target="../media/hdphoto3.wdp"/><Relationship Id="rId2" Type="http://schemas.openxmlformats.org/officeDocument/2006/relationships/image" Target="../media/image35.jpe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microsoft.com/office/2007/relationships/hdphoto" Target="../media/hdphoto2.wdp"/><Relationship Id="rId10" Type="http://schemas.openxmlformats.org/officeDocument/2006/relationships/image" Target="../media/image37.png"/><Relationship Id="rId19" Type="http://schemas.microsoft.com/office/2007/relationships/hdphoto" Target="../media/hdphoto4.wdp"/><Relationship Id="rId4" Type="http://schemas.openxmlformats.org/officeDocument/2006/relationships/image" Target="../media/image31.jpg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microsoft.com/office/2007/relationships/hdphoto" Target="../media/hdphoto4.wdp"/><Relationship Id="rId3" Type="http://schemas.openxmlformats.org/officeDocument/2006/relationships/image" Target="../media/image36.png"/><Relationship Id="rId7" Type="http://schemas.microsoft.com/office/2007/relationships/hdphoto" Target="../media/hdphoto1.wdp"/><Relationship Id="rId12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microsoft.com/office/2007/relationships/hdphoto" Target="../media/hdphoto3.wdp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microsoft.com/office/2007/relationships/hdphoto" Target="../media/hdphoto2.wdp"/><Relationship Id="rId1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596C76-45B3-C3C9-52A1-2B001EED2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145" y="3560702"/>
            <a:ext cx="10717618" cy="341307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ru-RU" sz="2400" dirty="0">
                <a:solidFill>
                  <a:srgbClr val="636666"/>
                </a:solidFill>
              </a:rPr>
            </a:br>
            <a:br>
              <a:rPr lang="ru-RU" sz="2400" dirty="0">
                <a:solidFill>
                  <a:srgbClr val="636666"/>
                </a:solidFill>
              </a:rPr>
            </a:br>
            <a:br>
              <a:rPr lang="ru-RU" sz="2400" dirty="0">
                <a:solidFill>
                  <a:srgbClr val="636666"/>
                </a:solidFill>
              </a:rPr>
            </a:br>
            <a:br>
              <a:rPr lang="ru-RU" sz="2400" dirty="0">
                <a:solidFill>
                  <a:srgbClr val="636666"/>
                </a:solidFill>
              </a:rPr>
            </a:br>
            <a:r>
              <a:rPr lang="ru-RU" sz="2400" dirty="0">
                <a:solidFill>
                  <a:srgbClr val="636666"/>
                </a:solidFill>
              </a:rPr>
              <a:t>Соловьёв Леонид Геннадьевич</a:t>
            </a:r>
            <a:br>
              <a:rPr lang="ru-RU" b="0" dirty="0">
                <a:solidFill>
                  <a:srgbClr val="636666"/>
                </a:solidFill>
              </a:rPr>
            </a:br>
            <a:r>
              <a:rPr lang="ru-RU" sz="2200" b="0" dirty="0">
                <a:solidFill>
                  <a:srgbClr val="636666"/>
                </a:solidFill>
              </a:rPr>
              <a:t>Член Комитета по дорожному строительству </a:t>
            </a:r>
            <a:r>
              <a:rPr lang="ru-RU" sz="2200" dirty="0">
                <a:solidFill>
                  <a:srgbClr val="636666"/>
                </a:solidFill>
              </a:rPr>
              <a:t>НО «СОЮЗЦЕМЕНТ» </a:t>
            </a:r>
            <a:br>
              <a:rPr lang="ru-RU" sz="2200" b="0" dirty="0">
                <a:solidFill>
                  <a:srgbClr val="636666"/>
                </a:solidFill>
              </a:rPr>
            </a:br>
            <a:r>
              <a:rPr lang="ru-RU" sz="2200" b="0" dirty="0">
                <a:solidFill>
                  <a:srgbClr val="636666"/>
                </a:solidFill>
              </a:rPr>
              <a:t>Руководитель проекта строительства транспортной инфраструктуры </a:t>
            </a:r>
            <a:r>
              <a:rPr lang="ru-RU" sz="2200" dirty="0">
                <a:solidFill>
                  <a:srgbClr val="636666"/>
                </a:solidFill>
              </a:rPr>
              <a:t>АО «ЦЕМРОС»</a:t>
            </a:r>
            <a:br>
              <a:rPr lang="ru-RU" sz="2600" dirty="0">
                <a:solidFill>
                  <a:srgbClr val="63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ru-RU" sz="2600" b="0" dirty="0">
                <a:solidFill>
                  <a:srgbClr val="63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ru-RU" sz="2600" dirty="0">
                <a:solidFill>
                  <a:srgbClr val="636666"/>
                </a:solidFill>
                <a:ea typeface="Verdana" panose="020B0604030504040204" pitchFamily="34" charset="0"/>
              </a:rPr>
            </a:br>
            <a:br>
              <a:rPr lang="ru-RU" sz="2600" dirty="0">
                <a:solidFill>
                  <a:srgbClr val="636666"/>
                </a:solidFill>
                <a:ea typeface="Verdana" panose="020B0604030504040204" pitchFamily="34" charset="0"/>
              </a:rPr>
            </a:br>
            <a:endParaRPr lang="ru-RU" sz="2600" b="1" dirty="0">
              <a:solidFill>
                <a:srgbClr val="636666"/>
              </a:solidFill>
              <a:ea typeface="Verdana" panose="020B060403050404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5BF58DE-8865-421A-9594-5F247E684693}"/>
              </a:ext>
            </a:extLst>
          </p:cNvPr>
          <p:cNvSpPr>
            <a:spLocks noChangeAspect="1"/>
          </p:cNvSpPr>
          <p:nvPr/>
        </p:nvSpPr>
        <p:spPr bwMode="auto">
          <a:xfrm>
            <a:off x="-3320163" y="6973779"/>
            <a:ext cx="4320000" cy="4320000"/>
          </a:xfrm>
          <a:prstGeom prst="ellipse">
            <a:avLst/>
          </a:prstGeom>
          <a:solidFill>
            <a:srgbClr val="B7CE1B">
              <a:alpha val="50000"/>
            </a:srgbClr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D3867542-6093-493C-9AC8-485F392A8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11498" r="6" b="78762"/>
          <a:stretch/>
        </p:blipFill>
        <p:spPr bwMode="auto">
          <a:xfrm>
            <a:off x="-5936521" y="1486311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BF1D786F-7B11-4B53-A295-E18D68AF6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22656" r="131" b="67604"/>
          <a:stretch/>
        </p:blipFill>
        <p:spPr bwMode="auto">
          <a:xfrm>
            <a:off x="-5929937" y="2106048"/>
            <a:ext cx="5613808" cy="540000"/>
          </a:xfrm>
          <a:custGeom>
            <a:avLst/>
            <a:gdLst>
              <a:gd name="connsiteX0" fmla="*/ 263416 w 5613808"/>
              <a:gd name="connsiteY0" fmla="*/ 0 h 540000"/>
              <a:gd name="connsiteX1" fmla="*/ 5343808 w 5613808"/>
              <a:gd name="connsiteY1" fmla="*/ 0 h 540000"/>
              <a:gd name="connsiteX2" fmla="*/ 5613808 w 5613808"/>
              <a:gd name="connsiteY2" fmla="*/ 270000 h 540000"/>
              <a:gd name="connsiteX3" fmla="*/ 5343808 w 5613808"/>
              <a:gd name="connsiteY3" fmla="*/ 540000 h 540000"/>
              <a:gd name="connsiteX4" fmla="*/ 263416 w 5613808"/>
              <a:gd name="connsiteY4" fmla="*/ 540000 h 540000"/>
              <a:gd name="connsiteX5" fmla="*/ 14634 w 5613808"/>
              <a:gd name="connsiteY5" fmla="*/ 375096 h 540000"/>
              <a:gd name="connsiteX6" fmla="*/ 0 w 5613808"/>
              <a:gd name="connsiteY6" fmla="*/ 327953 h 540000"/>
              <a:gd name="connsiteX7" fmla="*/ 0 w 5613808"/>
              <a:gd name="connsiteY7" fmla="*/ 212047 h 540000"/>
              <a:gd name="connsiteX8" fmla="*/ 14634 w 5613808"/>
              <a:gd name="connsiteY8" fmla="*/ 164904 h 540000"/>
              <a:gd name="connsiteX9" fmla="*/ 263416 w 5613808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3808" h="540000">
                <a:moveTo>
                  <a:pt x="263416" y="0"/>
                </a:moveTo>
                <a:lnTo>
                  <a:pt x="5343808" y="0"/>
                </a:lnTo>
                <a:cubicBezTo>
                  <a:pt x="5492925" y="0"/>
                  <a:pt x="5613808" y="120883"/>
                  <a:pt x="5613808" y="270000"/>
                </a:cubicBezTo>
                <a:cubicBezTo>
                  <a:pt x="5613808" y="419117"/>
                  <a:pt x="5492925" y="540000"/>
                  <a:pt x="5343808" y="540000"/>
                </a:cubicBezTo>
                <a:lnTo>
                  <a:pt x="263416" y="540000"/>
                </a:lnTo>
                <a:cubicBezTo>
                  <a:pt x="151578" y="540000"/>
                  <a:pt x="55622" y="472004"/>
                  <a:pt x="14634" y="375096"/>
                </a:cubicBezTo>
                <a:lnTo>
                  <a:pt x="0" y="327953"/>
                </a:lnTo>
                <a:lnTo>
                  <a:pt x="0" y="212047"/>
                </a:lnTo>
                <a:lnTo>
                  <a:pt x="14634" y="164904"/>
                </a:lnTo>
                <a:cubicBezTo>
                  <a:pt x="55622" y="67997"/>
                  <a:pt x="151578" y="0"/>
                  <a:pt x="26341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86243479-1601-4870-93B8-4A978A52D7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45215" r="79" b="45045"/>
          <a:stretch/>
        </p:blipFill>
        <p:spPr bwMode="auto">
          <a:xfrm>
            <a:off x="-5940809" y="3355565"/>
            <a:ext cx="5618096" cy="540000"/>
          </a:xfrm>
          <a:custGeom>
            <a:avLst/>
            <a:gdLst>
              <a:gd name="connsiteX0" fmla="*/ 267704 w 5618096"/>
              <a:gd name="connsiteY0" fmla="*/ 0 h 540000"/>
              <a:gd name="connsiteX1" fmla="*/ 5348096 w 5618096"/>
              <a:gd name="connsiteY1" fmla="*/ 0 h 540000"/>
              <a:gd name="connsiteX2" fmla="*/ 5618096 w 5618096"/>
              <a:gd name="connsiteY2" fmla="*/ 270000 h 540000"/>
              <a:gd name="connsiteX3" fmla="*/ 5348096 w 5618096"/>
              <a:gd name="connsiteY3" fmla="*/ 540000 h 540000"/>
              <a:gd name="connsiteX4" fmla="*/ 267704 w 5618096"/>
              <a:gd name="connsiteY4" fmla="*/ 540000 h 540000"/>
              <a:gd name="connsiteX5" fmla="*/ 3190 w 5618096"/>
              <a:gd name="connsiteY5" fmla="*/ 324415 h 540000"/>
              <a:gd name="connsiteX6" fmla="*/ 0 w 5618096"/>
              <a:gd name="connsiteY6" fmla="*/ 292775 h 540000"/>
              <a:gd name="connsiteX7" fmla="*/ 0 w 5618096"/>
              <a:gd name="connsiteY7" fmla="*/ 247225 h 540000"/>
              <a:gd name="connsiteX8" fmla="*/ 3190 w 5618096"/>
              <a:gd name="connsiteY8" fmla="*/ 215586 h 540000"/>
              <a:gd name="connsiteX9" fmla="*/ 267704 w 5618096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8096" h="540000">
                <a:moveTo>
                  <a:pt x="267704" y="0"/>
                </a:moveTo>
                <a:lnTo>
                  <a:pt x="5348096" y="0"/>
                </a:lnTo>
                <a:cubicBezTo>
                  <a:pt x="5497213" y="0"/>
                  <a:pt x="5618096" y="120883"/>
                  <a:pt x="5618096" y="270000"/>
                </a:cubicBezTo>
                <a:cubicBezTo>
                  <a:pt x="5618096" y="419117"/>
                  <a:pt x="5497213" y="540000"/>
                  <a:pt x="5348096" y="540000"/>
                </a:cubicBezTo>
                <a:lnTo>
                  <a:pt x="267704" y="540000"/>
                </a:lnTo>
                <a:cubicBezTo>
                  <a:pt x="137227" y="540000"/>
                  <a:pt x="28366" y="447449"/>
                  <a:pt x="3190" y="324415"/>
                </a:cubicBezTo>
                <a:lnTo>
                  <a:pt x="0" y="292775"/>
                </a:lnTo>
                <a:lnTo>
                  <a:pt x="0" y="247225"/>
                </a:lnTo>
                <a:lnTo>
                  <a:pt x="3190" y="215586"/>
                </a:lnTo>
                <a:cubicBezTo>
                  <a:pt x="28366" y="92551"/>
                  <a:pt x="137227" y="0"/>
                  <a:pt x="267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E31F4D03-3D08-4055-98B4-582E9242C1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33847" r="6" b="56413"/>
          <a:stretch/>
        </p:blipFill>
        <p:spPr bwMode="auto">
          <a:xfrm>
            <a:off x="-5936521" y="2725328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B14F2771-81EF-489C-A692-F2635D81A8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5" t="56598" b="33662"/>
          <a:stretch/>
        </p:blipFill>
        <p:spPr bwMode="auto">
          <a:xfrm>
            <a:off x="-5936521" y="3991354"/>
            <a:ext cx="5613808" cy="540000"/>
          </a:xfrm>
          <a:custGeom>
            <a:avLst/>
            <a:gdLst>
              <a:gd name="connsiteX0" fmla="*/ 270000 w 5613808"/>
              <a:gd name="connsiteY0" fmla="*/ 0 h 540000"/>
              <a:gd name="connsiteX1" fmla="*/ 5350392 w 5613808"/>
              <a:gd name="connsiteY1" fmla="*/ 0 h 540000"/>
              <a:gd name="connsiteX2" fmla="*/ 5599174 w 5613808"/>
              <a:gd name="connsiteY2" fmla="*/ 164904 h 540000"/>
              <a:gd name="connsiteX3" fmla="*/ 5613808 w 5613808"/>
              <a:gd name="connsiteY3" fmla="*/ 212047 h 540000"/>
              <a:gd name="connsiteX4" fmla="*/ 5613808 w 5613808"/>
              <a:gd name="connsiteY4" fmla="*/ 327954 h 540000"/>
              <a:gd name="connsiteX5" fmla="*/ 5599174 w 5613808"/>
              <a:gd name="connsiteY5" fmla="*/ 375096 h 540000"/>
              <a:gd name="connsiteX6" fmla="*/ 5350392 w 5613808"/>
              <a:gd name="connsiteY6" fmla="*/ 540000 h 540000"/>
              <a:gd name="connsiteX7" fmla="*/ 270000 w 5613808"/>
              <a:gd name="connsiteY7" fmla="*/ 540000 h 540000"/>
              <a:gd name="connsiteX8" fmla="*/ 0 w 5613808"/>
              <a:gd name="connsiteY8" fmla="*/ 270000 h 540000"/>
              <a:gd name="connsiteX9" fmla="*/ 270000 w 5613808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3808" h="540000">
                <a:moveTo>
                  <a:pt x="270000" y="0"/>
                </a:moveTo>
                <a:lnTo>
                  <a:pt x="5350392" y="0"/>
                </a:lnTo>
                <a:cubicBezTo>
                  <a:pt x="5462230" y="0"/>
                  <a:pt x="5558186" y="67997"/>
                  <a:pt x="5599174" y="164904"/>
                </a:cubicBezTo>
                <a:lnTo>
                  <a:pt x="5613808" y="212047"/>
                </a:lnTo>
                <a:lnTo>
                  <a:pt x="5613808" y="327954"/>
                </a:lnTo>
                <a:lnTo>
                  <a:pt x="5599174" y="375096"/>
                </a:lnTo>
                <a:cubicBezTo>
                  <a:pt x="5558186" y="472004"/>
                  <a:pt x="5462230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A034D888-2336-49BC-959A-96316B8F7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68136" r="52" b="22124"/>
          <a:stretch/>
        </p:blipFill>
        <p:spPr bwMode="auto">
          <a:xfrm>
            <a:off x="-5936521" y="4626319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B7D49AD2-1C49-4E3D-AFD0-73C67E2EB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9" t="79244" b="11015"/>
          <a:stretch/>
        </p:blipFill>
        <p:spPr bwMode="auto">
          <a:xfrm>
            <a:off x="-5941957" y="5242184"/>
            <a:ext cx="5619244" cy="540000"/>
          </a:xfrm>
          <a:custGeom>
            <a:avLst/>
            <a:gdLst>
              <a:gd name="connsiteX0" fmla="*/ 270000 w 5619244"/>
              <a:gd name="connsiteY0" fmla="*/ 0 h 540000"/>
              <a:gd name="connsiteX1" fmla="*/ 5350392 w 5619244"/>
              <a:gd name="connsiteY1" fmla="*/ 0 h 540000"/>
              <a:gd name="connsiteX2" fmla="*/ 5614907 w 5619244"/>
              <a:gd name="connsiteY2" fmla="*/ 215586 h 540000"/>
              <a:gd name="connsiteX3" fmla="*/ 5619244 w 5619244"/>
              <a:gd name="connsiteY3" fmla="*/ 258612 h 540000"/>
              <a:gd name="connsiteX4" fmla="*/ 5619244 w 5619244"/>
              <a:gd name="connsiteY4" fmla="*/ 281388 h 540000"/>
              <a:gd name="connsiteX5" fmla="*/ 5614907 w 5619244"/>
              <a:gd name="connsiteY5" fmla="*/ 324415 h 540000"/>
              <a:gd name="connsiteX6" fmla="*/ 5350392 w 5619244"/>
              <a:gd name="connsiteY6" fmla="*/ 540000 h 540000"/>
              <a:gd name="connsiteX7" fmla="*/ 270000 w 5619244"/>
              <a:gd name="connsiteY7" fmla="*/ 540000 h 540000"/>
              <a:gd name="connsiteX8" fmla="*/ 0 w 5619244"/>
              <a:gd name="connsiteY8" fmla="*/ 270000 h 540000"/>
              <a:gd name="connsiteX9" fmla="*/ 270000 w 5619244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9244" h="540000">
                <a:moveTo>
                  <a:pt x="270000" y="0"/>
                </a:moveTo>
                <a:lnTo>
                  <a:pt x="5350392" y="0"/>
                </a:lnTo>
                <a:cubicBezTo>
                  <a:pt x="5480870" y="0"/>
                  <a:pt x="5589730" y="92551"/>
                  <a:pt x="5614907" y="215586"/>
                </a:cubicBezTo>
                <a:lnTo>
                  <a:pt x="5619244" y="258612"/>
                </a:lnTo>
                <a:lnTo>
                  <a:pt x="5619244" y="281388"/>
                </a:lnTo>
                <a:lnTo>
                  <a:pt x="5614907" y="324415"/>
                </a:lnTo>
                <a:cubicBezTo>
                  <a:pt x="5589730" y="447449"/>
                  <a:pt x="5480870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132B9A38-58CF-4BDB-AA84-D6846FD91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9" t="90137" r="37" b="122"/>
          <a:stretch/>
        </p:blipFill>
        <p:spPr bwMode="auto">
          <a:xfrm>
            <a:off x="-5936521" y="5854009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C8BDD65-CB5E-4DB8-8210-63607A4AB541}"/>
              </a:ext>
            </a:extLst>
          </p:cNvPr>
          <p:cNvGrpSpPr/>
          <p:nvPr/>
        </p:nvGrpSpPr>
        <p:grpSpPr>
          <a:xfrm>
            <a:off x="12423023" y="-2221959"/>
            <a:ext cx="5318628" cy="1100084"/>
            <a:chOff x="6085723" y="1668813"/>
            <a:chExt cx="5318628" cy="1100084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E921BFD7-C828-4876-A134-02EC13A1E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DEE8EB4-1521-4894-A2BA-6462615B4167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Эффективность бюджетных расходов, развитие инфраструктуры</a:t>
              </a: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36CE346-CDB6-4061-971E-50DAB43C3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623" y="1868897"/>
              <a:ext cx="720000" cy="720000"/>
            </a:xfrm>
            <a:prstGeom prst="rect">
              <a:avLst/>
            </a:prstGeom>
          </p:spPr>
        </p:pic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772F81BA-9537-4347-86F1-1715D2C2EAD1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5A9BDE59-D98F-4AC8-BFBE-6D21E7EA2D3A}"/>
                </a:ext>
              </a:extLst>
            </p:cNvPr>
            <p:cNvSpPr/>
            <p:nvPr/>
          </p:nvSpPr>
          <p:spPr>
            <a:xfrm>
              <a:off x="7598582" y="1668813"/>
              <a:ext cx="35910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Государственные органы</a:t>
              </a:r>
              <a:endParaRPr lang="ru-RU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73A2A7C-CB23-4772-908C-3DEA823B46A8}"/>
              </a:ext>
            </a:extLst>
          </p:cNvPr>
          <p:cNvGrpSpPr/>
          <p:nvPr/>
        </p:nvGrpSpPr>
        <p:grpSpPr>
          <a:xfrm>
            <a:off x="12423023" y="1270471"/>
            <a:ext cx="5318628" cy="1100084"/>
            <a:chOff x="6085723" y="1668813"/>
            <a:chExt cx="5318628" cy="1100084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FB2B895D-A95A-4A93-BC51-5F9CAB4225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0A6D75-FF32-4B35-B3E2-3F42FE85D50B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Снижение издержек, повышение предсказуемости и рентабельности</a:t>
              </a:r>
            </a:p>
          </p:txBody>
        </p: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87193A50-F75F-4021-B71C-AB084199FCAF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A264D4C-A70D-43B0-957A-E3A845FA2FFB}"/>
                </a:ext>
              </a:extLst>
            </p:cNvPr>
            <p:cNvSpPr/>
            <p:nvPr/>
          </p:nvSpPr>
          <p:spPr>
            <a:xfrm>
              <a:off x="7598582" y="1668813"/>
              <a:ext cx="35894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Логистические компании</a:t>
              </a:r>
              <a:endParaRPr lang="ru-RU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C2573DC-52CC-4C32-8501-8979C7470615}"/>
              </a:ext>
            </a:extLst>
          </p:cNvPr>
          <p:cNvGrpSpPr/>
          <p:nvPr/>
        </p:nvGrpSpPr>
        <p:grpSpPr>
          <a:xfrm>
            <a:off x="12423023" y="4762901"/>
            <a:ext cx="5318628" cy="1100084"/>
            <a:chOff x="6085723" y="1668813"/>
            <a:chExt cx="5318628" cy="1100084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77D08FAF-E856-40F1-8BF6-3857310C2C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248EBD-99CA-41F0-9C27-51186EAFDD0F}"/>
                </a:ext>
              </a:extLst>
            </p:cNvPr>
            <p:cNvSpPr txBox="1"/>
            <p:nvPr/>
          </p:nvSpPr>
          <p:spPr>
            <a:xfrm>
              <a:off x="7598583" y="2280060"/>
              <a:ext cx="3805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Новый стабильный рынок сбыта</a:t>
              </a: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03F2094B-E331-4172-ABFB-98B9EF791627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7F5293C6-35A2-4C0D-AC36-BF93C57E8A23}"/>
                </a:ext>
              </a:extLst>
            </p:cNvPr>
            <p:cNvSpPr/>
            <p:nvPr/>
          </p:nvSpPr>
          <p:spPr>
            <a:xfrm>
              <a:off x="7598582" y="1668813"/>
              <a:ext cx="2560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Промышленность</a:t>
              </a:r>
              <a:endParaRPr lang="ru-RU" dirty="0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85619DE6-2BE7-4169-BBDE-29BEEB7B543C}"/>
              </a:ext>
            </a:extLst>
          </p:cNvPr>
          <p:cNvGrpSpPr/>
          <p:nvPr/>
        </p:nvGrpSpPr>
        <p:grpSpPr>
          <a:xfrm>
            <a:off x="12423023" y="8151866"/>
            <a:ext cx="5496668" cy="1100084"/>
            <a:chOff x="6085723" y="1668813"/>
            <a:chExt cx="5496668" cy="1100084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5BE852CE-3B34-4228-8118-5D1A4B9B8DA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7E3C3D8-E592-4A38-8AA8-2861C27127B5}"/>
                </a:ext>
              </a:extLst>
            </p:cNvPr>
            <p:cNvSpPr txBox="1"/>
            <p:nvPr/>
          </p:nvSpPr>
          <p:spPr>
            <a:xfrm>
              <a:off x="7598582" y="2216701"/>
              <a:ext cx="3983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Комфорт использования</a:t>
              </a:r>
            </a:p>
          </p:txBody>
        </p: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DC31F7A8-2AFF-42B2-A32F-42C4BEA45C67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A956F0AE-0158-46C5-9E37-B2F89492E884}"/>
                </a:ext>
              </a:extLst>
            </p:cNvPr>
            <p:cNvSpPr/>
            <p:nvPr/>
          </p:nvSpPr>
          <p:spPr>
            <a:xfrm>
              <a:off x="7598582" y="1668813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Пользователи автодорог</a:t>
              </a:r>
            </a:p>
          </p:txBody>
        </p:sp>
      </p:grp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3C04EAD-7F75-436D-B0AD-4E5862827CB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3023" y="1455137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8575850-53C4-448B-BEB1-25EC067A2019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1886" y="5001731"/>
            <a:ext cx="720000" cy="7200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BC5E1A9-3181-46F6-8DA9-B1FDD48ED3DB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64923" y="8365855"/>
            <a:ext cx="720000" cy="7200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67D4FC31-BB6F-4A9C-8365-C68A21A84811}"/>
              </a:ext>
            </a:extLst>
          </p:cNvPr>
          <p:cNvSpPr/>
          <p:nvPr/>
        </p:nvSpPr>
        <p:spPr>
          <a:xfrm>
            <a:off x="5387729" y="6315471"/>
            <a:ext cx="1416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36666"/>
                </a:solidFill>
                <a:ea typeface="Verdana" panose="020B0604030504040204" pitchFamily="34" charset="0"/>
              </a:rPr>
              <a:t>2</a:t>
            </a:r>
            <a:r>
              <a:rPr lang="ru-RU" b="1" dirty="0">
                <a:solidFill>
                  <a:srgbClr val="636666"/>
                </a:solidFill>
                <a:ea typeface="Verdana" panose="020B0604030504040204" pitchFamily="34" charset="0"/>
              </a:rPr>
              <a:t>8.</a:t>
            </a:r>
            <a:r>
              <a:rPr lang="en-US" b="1" dirty="0">
                <a:solidFill>
                  <a:srgbClr val="636666"/>
                </a:solidFill>
                <a:ea typeface="Verdana" panose="020B0604030504040204" pitchFamily="34" charset="0"/>
              </a:rPr>
              <a:t>01</a:t>
            </a:r>
            <a:r>
              <a:rPr lang="ru-RU" b="1" dirty="0">
                <a:solidFill>
                  <a:srgbClr val="636666"/>
                </a:solidFill>
                <a:ea typeface="Verdana" panose="020B0604030504040204" pitchFamily="34" charset="0"/>
              </a:rPr>
              <a:t>.202</a:t>
            </a:r>
            <a:r>
              <a:rPr lang="en-US" b="1" dirty="0">
                <a:solidFill>
                  <a:srgbClr val="636666"/>
                </a:solidFill>
                <a:ea typeface="Verdana" panose="020B0604030504040204" pitchFamily="34" charset="0"/>
              </a:rPr>
              <a:t>6</a:t>
            </a:r>
            <a:r>
              <a:rPr lang="ru-RU" b="1" dirty="0">
                <a:solidFill>
                  <a:srgbClr val="636666"/>
                </a:solidFill>
                <a:ea typeface="Verdana" panose="020B0604030504040204" pitchFamily="34" charset="0"/>
              </a:rPr>
              <a:t> г.</a:t>
            </a:r>
            <a:endParaRPr lang="ru-RU" b="1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B9530AD-D463-4B61-A0AC-099A0A8ABE33}"/>
              </a:ext>
            </a:extLst>
          </p:cNvPr>
          <p:cNvSpPr/>
          <p:nvPr/>
        </p:nvSpPr>
        <p:spPr>
          <a:xfrm>
            <a:off x="1634884" y="2683367"/>
            <a:ext cx="8346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63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Мультипликативный эффект от применения </a:t>
            </a:r>
            <a:br>
              <a:rPr lang="ru-RU" sz="2400" b="1" dirty="0">
                <a:solidFill>
                  <a:srgbClr val="63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b="1" dirty="0">
                <a:solidFill>
                  <a:srgbClr val="63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эффективных конструкций дорожных одежд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Овал 39">
            <a:extLst>
              <a:ext uri="{FF2B5EF4-FFF2-40B4-BE49-F238E27FC236}">
                <a16:creationId xmlns:a16="http://schemas.microsoft.com/office/drawing/2014/main" id="{4B4D8606-957C-4D81-A25D-3B86CB3D262C}"/>
              </a:ext>
            </a:extLst>
          </p:cNvPr>
          <p:cNvSpPr>
            <a:spLocks noChangeAspect="1"/>
          </p:cNvSpPr>
          <p:nvPr/>
        </p:nvSpPr>
        <p:spPr bwMode="auto">
          <a:xfrm>
            <a:off x="-1823061" y="2032635"/>
            <a:ext cx="4320000" cy="4320000"/>
          </a:xfrm>
          <a:prstGeom prst="ellipse">
            <a:avLst/>
          </a:prstGeom>
          <a:solidFill>
            <a:srgbClr val="B7CE1B">
              <a:alpha val="50000"/>
            </a:srgbClr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80" name="Рисунок 79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414067D5-724B-45F2-89A6-8FC71C7F1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11498" r="6" b="78762"/>
          <a:stretch/>
        </p:blipFill>
        <p:spPr bwMode="auto">
          <a:xfrm>
            <a:off x="248379" y="1689952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77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23AC6F8F-213E-465F-955E-12F4FB329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22656" r="131" b="67604"/>
          <a:stretch/>
        </p:blipFill>
        <p:spPr bwMode="auto">
          <a:xfrm>
            <a:off x="254963" y="2309689"/>
            <a:ext cx="5613808" cy="540000"/>
          </a:xfrm>
          <a:custGeom>
            <a:avLst/>
            <a:gdLst>
              <a:gd name="connsiteX0" fmla="*/ 263416 w 5613808"/>
              <a:gd name="connsiteY0" fmla="*/ 0 h 540000"/>
              <a:gd name="connsiteX1" fmla="*/ 5343808 w 5613808"/>
              <a:gd name="connsiteY1" fmla="*/ 0 h 540000"/>
              <a:gd name="connsiteX2" fmla="*/ 5613808 w 5613808"/>
              <a:gd name="connsiteY2" fmla="*/ 270000 h 540000"/>
              <a:gd name="connsiteX3" fmla="*/ 5343808 w 5613808"/>
              <a:gd name="connsiteY3" fmla="*/ 540000 h 540000"/>
              <a:gd name="connsiteX4" fmla="*/ 263416 w 5613808"/>
              <a:gd name="connsiteY4" fmla="*/ 540000 h 540000"/>
              <a:gd name="connsiteX5" fmla="*/ 14634 w 5613808"/>
              <a:gd name="connsiteY5" fmla="*/ 375096 h 540000"/>
              <a:gd name="connsiteX6" fmla="*/ 0 w 5613808"/>
              <a:gd name="connsiteY6" fmla="*/ 327953 h 540000"/>
              <a:gd name="connsiteX7" fmla="*/ 0 w 5613808"/>
              <a:gd name="connsiteY7" fmla="*/ 212047 h 540000"/>
              <a:gd name="connsiteX8" fmla="*/ 14634 w 5613808"/>
              <a:gd name="connsiteY8" fmla="*/ 164904 h 540000"/>
              <a:gd name="connsiteX9" fmla="*/ 263416 w 5613808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3808" h="540000">
                <a:moveTo>
                  <a:pt x="263416" y="0"/>
                </a:moveTo>
                <a:lnTo>
                  <a:pt x="5343808" y="0"/>
                </a:lnTo>
                <a:cubicBezTo>
                  <a:pt x="5492925" y="0"/>
                  <a:pt x="5613808" y="120883"/>
                  <a:pt x="5613808" y="270000"/>
                </a:cubicBezTo>
                <a:cubicBezTo>
                  <a:pt x="5613808" y="419117"/>
                  <a:pt x="5492925" y="540000"/>
                  <a:pt x="5343808" y="540000"/>
                </a:cubicBezTo>
                <a:lnTo>
                  <a:pt x="263416" y="540000"/>
                </a:lnTo>
                <a:cubicBezTo>
                  <a:pt x="151578" y="540000"/>
                  <a:pt x="55622" y="472004"/>
                  <a:pt x="14634" y="375096"/>
                </a:cubicBezTo>
                <a:lnTo>
                  <a:pt x="0" y="327953"/>
                </a:lnTo>
                <a:lnTo>
                  <a:pt x="0" y="212047"/>
                </a:lnTo>
                <a:lnTo>
                  <a:pt x="14634" y="164904"/>
                </a:lnTo>
                <a:cubicBezTo>
                  <a:pt x="55622" y="67997"/>
                  <a:pt x="151578" y="0"/>
                  <a:pt x="26341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Рисунок 73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0B5C5068-D739-49DE-935F-1A2FD011D2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45215" r="79" b="45045"/>
          <a:stretch/>
        </p:blipFill>
        <p:spPr bwMode="auto">
          <a:xfrm>
            <a:off x="244091" y="3559206"/>
            <a:ext cx="5618096" cy="540000"/>
          </a:xfrm>
          <a:custGeom>
            <a:avLst/>
            <a:gdLst>
              <a:gd name="connsiteX0" fmla="*/ 267704 w 5618096"/>
              <a:gd name="connsiteY0" fmla="*/ 0 h 540000"/>
              <a:gd name="connsiteX1" fmla="*/ 5348096 w 5618096"/>
              <a:gd name="connsiteY1" fmla="*/ 0 h 540000"/>
              <a:gd name="connsiteX2" fmla="*/ 5618096 w 5618096"/>
              <a:gd name="connsiteY2" fmla="*/ 270000 h 540000"/>
              <a:gd name="connsiteX3" fmla="*/ 5348096 w 5618096"/>
              <a:gd name="connsiteY3" fmla="*/ 540000 h 540000"/>
              <a:gd name="connsiteX4" fmla="*/ 267704 w 5618096"/>
              <a:gd name="connsiteY4" fmla="*/ 540000 h 540000"/>
              <a:gd name="connsiteX5" fmla="*/ 3190 w 5618096"/>
              <a:gd name="connsiteY5" fmla="*/ 324415 h 540000"/>
              <a:gd name="connsiteX6" fmla="*/ 0 w 5618096"/>
              <a:gd name="connsiteY6" fmla="*/ 292775 h 540000"/>
              <a:gd name="connsiteX7" fmla="*/ 0 w 5618096"/>
              <a:gd name="connsiteY7" fmla="*/ 247225 h 540000"/>
              <a:gd name="connsiteX8" fmla="*/ 3190 w 5618096"/>
              <a:gd name="connsiteY8" fmla="*/ 215586 h 540000"/>
              <a:gd name="connsiteX9" fmla="*/ 267704 w 5618096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8096" h="540000">
                <a:moveTo>
                  <a:pt x="267704" y="0"/>
                </a:moveTo>
                <a:lnTo>
                  <a:pt x="5348096" y="0"/>
                </a:lnTo>
                <a:cubicBezTo>
                  <a:pt x="5497213" y="0"/>
                  <a:pt x="5618096" y="120883"/>
                  <a:pt x="5618096" y="270000"/>
                </a:cubicBezTo>
                <a:cubicBezTo>
                  <a:pt x="5618096" y="419117"/>
                  <a:pt x="5497213" y="540000"/>
                  <a:pt x="5348096" y="540000"/>
                </a:cubicBezTo>
                <a:lnTo>
                  <a:pt x="267704" y="540000"/>
                </a:lnTo>
                <a:cubicBezTo>
                  <a:pt x="137227" y="540000"/>
                  <a:pt x="28366" y="447449"/>
                  <a:pt x="3190" y="324415"/>
                </a:cubicBezTo>
                <a:lnTo>
                  <a:pt x="0" y="292775"/>
                </a:lnTo>
                <a:lnTo>
                  <a:pt x="0" y="247225"/>
                </a:lnTo>
                <a:lnTo>
                  <a:pt x="3190" y="215586"/>
                </a:lnTo>
                <a:cubicBezTo>
                  <a:pt x="28366" y="92551"/>
                  <a:pt x="137227" y="0"/>
                  <a:pt x="267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Рисунок 74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E7201D7F-DD33-4194-A5FC-7D720AA76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9" t="33847" r="6" b="56413"/>
          <a:stretch/>
        </p:blipFill>
        <p:spPr bwMode="auto">
          <a:xfrm>
            <a:off x="248379" y="2928969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Рисунок 68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2A66778B-03D2-4DDE-A31F-4F2BD9440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5" t="56598" b="33662"/>
          <a:stretch/>
        </p:blipFill>
        <p:spPr bwMode="auto">
          <a:xfrm>
            <a:off x="248379" y="4194995"/>
            <a:ext cx="5613808" cy="540000"/>
          </a:xfrm>
          <a:custGeom>
            <a:avLst/>
            <a:gdLst>
              <a:gd name="connsiteX0" fmla="*/ 270000 w 5613808"/>
              <a:gd name="connsiteY0" fmla="*/ 0 h 540000"/>
              <a:gd name="connsiteX1" fmla="*/ 5350392 w 5613808"/>
              <a:gd name="connsiteY1" fmla="*/ 0 h 540000"/>
              <a:gd name="connsiteX2" fmla="*/ 5599174 w 5613808"/>
              <a:gd name="connsiteY2" fmla="*/ 164904 h 540000"/>
              <a:gd name="connsiteX3" fmla="*/ 5613808 w 5613808"/>
              <a:gd name="connsiteY3" fmla="*/ 212047 h 540000"/>
              <a:gd name="connsiteX4" fmla="*/ 5613808 w 5613808"/>
              <a:gd name="connsiteY4" fmla="*/ 327954 h 540000"/>
              <a:gd name="connsiteX5" fmla="*/ 5599174 w 5613808"/>
              <a:gd name="connsiteY5" fmla="*/ 375096 h 540000"/>
              <a:gd name="connsiteX6" fmla="*/ 5350392 w 5613808"/>
              <a:gd name="connsiteY6" fmla="*/ 540000 h 540000"/>
              <a:gd name="connsiteX7" fmla="*/ 270000 w 5613808"/>
              <a:gd name="connsiteY7" fmla="*/ 540000 h 540000"/>
              <a:gd name="connsiteX8" fmla="*/ 0 w 5613808"/>
              <a:gd name="connsiteY8" fmla="*/ 270000 h 540000"/>
              <a:gd name="connsiteX9" fmla="*/ 270000 w 5613808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3808" h="540000">
                <a:moveTo>
                  <a:pt x="270000" y="0"/>
                </a:moveTo>
                <a:lnTo>
                  <a:pt x="5350392" y="0"/>
                </a:lnTo>
                <a:cubicBezTo>
                  <a:pt x="5462230" y="0"/>
                  <a:pt x="5558186" y="67997"/>
                  <a:pt x="5599174" y="164904"/>
                </a:cubicBezTo>
                <a:lnTo>
                  <a:pt x="5613808" y="212047"/>
                </a:lnTo>
                <a:lnTo>
                  <a:pt x="5613808" y="327954"/>
                </a:lnTo>
                <a:lnTo>
                  <a:pt x="5599174" y="375096"/>
                </a:lnTo>
                <a:cubicBezTo>
                  <a:pt x="5558186" y="472004"/>
                  <a:pt x="5462230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BAD45ED4-B632-4CC9-8957-088FD14AA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 t="68136" r="52" b="22124"/>
          <a:stretch/>
        </p:blipFill>
        <p:spPr bwMode="auto">
          <a:xfrm>
            <a:off x="248379" y="4829960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Рисунок 61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2BBD5CC2-5915-4F91-950E-A1643F033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9" t="79244" b="11015"/>
          <a:stretch/>
        </p:blipFill>
        <p:spPr bwMode="auto">
          <a:xfrm>
            <a:off x="242943" y="5445825"/>
            <a:ext cx="5619244" cy="540000"/>
          </a:xfrm>
          <a:custGeom>
            <a:avLst/>
            <a:gdLst>
              <a:gd name="connsiteX0" fmla="*/ 270000 w 5619244"/>
              <a:gd name="connsiteY0" fmla="*/ 0 h 540000"/>
              <a:gd name="connsiteX1" fmla="*/ 5350392 w 5619244"/>
              <a:gd name="connsiteY1" fmla="*/ 0 h 540000"/>
              <a:gd name="connsiteX2" fmla="*/ 5614907 w 5619244"/>
              <a:gd name="connsiteY2" fmla="*/ 215586 h 540000"/>
              <a:gd name="connsiteX3" fmla="*/ 5619244 w 5619244"/>
              <a:gd name="connsiteY3" fmla="*/ 258612 h 540000"/>
              <a:gd name="connsiteX4" fmla="*/ 5619244 w 5619244"/>
              <a:gd name="connsiteY4" fmla="*/ 281388 h 540000"/>
              <a:gd name="connsiteX5" fmla="*/ 5614907 w 5619244"/>
              <a:gd name="connsiteY5" fmla="*/ 324415 h 540000"/>
              <a:gd name="connsiteX6" fmla="*/ 5350392 w 5619244"/>
              <a:gd name="connsiteY6" fmla="*/ 540000 h 540000"/>
              <a:gd name="connsiteX7" fmla="*/ 270000 w 5619244"/>
              <a:gd name="connsiteY7" fmla="*/ 540000 h 540000"/>
              <a:gd name="connsiteX8" fmla="*/ 0 w 5619244"/>
              <a:gd name="connsiteY8" fmla="*/ 270000 h 540000"/>
              <a:gd name="connsiteX9" fmla="*/ 270000 w 5619244"/>
              <a:gd name="connsiteY9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19244" h="540000">
                <a:moveTo>
                  <a:pt x="270000" y="0"/>
                </a:moveTo>
                <a:lnTo>
                  <a:pt x="5350392" y="0"/>
                </a:lnTo>
                <a:cubicBezTo>
                  <a:pt x="5480870" y="0"/>
                  <a:pt x="5589730" y="92551"/>
                  <a:pt x="5614907" y="215586"/>
                </a:cubicBezTo>
                <a:lnTo>
                  <a:pt x="5619244" y="258612"/>
                </a:lnTo>
                <a:lnTo>
                  <a:pt x="5619244" y="281388"/>
                </a:lnTo>
                <a:lnTo>
                  <a:pt x="5614907" y="324415"/>
                </a:lnTo>
                <a:cubicBezTo>
                  <a:pt x="5589730" y="447449"/>
                  <a:pt x="5480870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Рисунок 59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01636FD8-1C61-45F8-881A-6D962A544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9" t="90137" r="37" b="122"/>
          <a:stretch/>
        </p:blipFill>
        <p:spPr bwMode="auto">
          <a:xfrm>
            <a:off x="248379" y="6057650"/>
            <a:ext cx="5620392" cy="540000"/>
          </a:xfrm>
          <a:custGeom>
            <a:avLst/>
            <a:gdLst>
              <a:gd name="connsiteX0" fmla="*/ 270000 w 5620392"/>
              <a:gd name="connsiteY0" fmla="*/ 0 h 540000"/>
              <a:gd name="connsiteX1" fmla="*/ 5350392 w 5620392"/>
              <a:gd name="connsiteY1" fmla="*/ 0 h 540000"/>
              <a:gd name="connsiteX2" fmla="*/ 5620392 w 5620392"/>
              <a:gd name="connsiteY2" fmla="*/ 270000 h 540000"/>
              <a:gd name="connsiteX3" fmla="*/ 5350392 w 5620392"/>
              <a:gd name="connsiteY3" fmla="*/ 540000 h 540000"/>
              <a:gd name="connsiteX4" fmla="*/ 270000 w 5620392"/>
              <a:gd name="connsiteY4" fmla="*/ 540000 h 540000"/>
              <a:gd name="connsiteX5" fmla="*/ 0 w 5620392"/>
              <a:gd name="connsiteY5" fmla="*/ 270000 h 540000"/>
              <a:gd name="connsiteX6" fmla="*/ 270000 w 5620392"/>
              <a:gd name="connsiteY6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0392" h="540000">
                <a:moveTo>
                  <a:pt x="270000" y="0"/>
                </a:moveTo>
                <a:lnTo>
                  <a:pt x="5350392" y="0"/>
                </a:lnTo>
                <a:cubicBezTo>
                  <a:pt x="5499509" y="0"/>
                  <a:pt x="5620392" y="120883"/>
                  <a:pt x="5620392" y="270000"/>
                </a:cubicBezTo>
                <a:cubicBezTo>
                  <a:pt x="5620392" y="419117"/>
                  <a:pt x="5499509" y="540000"/>
                  <a:pt x="5350392" y="540000"/>
                </a:cubicBezTo>
                <a:lnTo>
                  <a:pt x="270000" y="540000"/>
                </a:ln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6F87E437-F6BB-4FF6-871B-4102AD45BFDF}"/>
              </a:ext>
            </a:extLst>
          </p:cNvPr>
          <p:cNvSpPr txBox="1"/>
          <p:nvPr/>
        </p:nvSpPr>
        <p:spPr bwMode="auto">
          <a:xfrm>
            <a:off x="202511" y="565125"/>
            <a:ext cx="5863334" cy="369332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Для кого это нужно?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033CDB-B0C2-439A-9A1C-BDA69DAE19D8}"/>
              </a:ext>
            </a:extLst>
          </p:cNvPr>
          <p:cNvSpPr/>
          <p:nvPr/>
        </p:nvSpPr>
        <p:spPr>
          <a:xfrm>
            <a:off x="6096001" y="7147342"/>
            <a:ext cx="5863334" cy="5544519"/>
          </a:xfrm>
          <a:prstGeom prst="rect">
            <a:avLst/>
          </a:prstGeom>
          <a:gradFill flip="none" rotWithShape="1">
            <a:gsLst>
              <a:gs pos="0">
                <a:srgbClr val="9FCBB6"/>
              </a:gs>
              <a:gs pos="100000">
                <a:srgbClr val="008675"/>
              </a:gs>
            </a:gsLst>
            <a:lin ang="5400000" scaled="1"/>
            <a:tileRect/>
          </a:gradFill>
          <a:ln w="9525">
            <a:solidFill>
              <a:srgbClr val="007E7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7984FFA-8750-46E5-AD5E-F573BD3259A4}"/>
              </a:ext>
            </a:extLst>
          </p:cNvPr>
          <p:cNvSpPr/>
          <p:nvPr/>
        </p:nvSpPr>
        <p:spPr bwMode="auto">
          <a:xfrm>
            <a:off x="6085723" y="7147342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2: Аудитория и цель презентации</a:t>
            </a:r>
          </a:p>
          <a:p>
            <a:r>
              <a:rPr lang="ru-RU" b="1" dirty="0"/>
              <a:t>Заголовок:</a:t>
            </a:r>
            <a:r>
              <a:rPr lang="ru-RU" dirty="0"/>
              <a:t> Кому и зачем это нужно?</a:t>
            </a:r>
          </a:p>
          <a:p>
            <a:r>
              <a:rPr lang="ru-RU" b="1" dirty="0"/>
              <a:t>Текст (список):</a:t>
            </a:r>
            <a:endParaRPr lang="ru-RU" dirty="0"/>
          </a:p>
          <a:p>
            <a:pPr lvl="1"/>
            <a:r>
              <a:rPr lang="ru-RU" b="1" dirty="0"/>
              <a:t>Государственным органам:</a:t>
            </a:r>
            <a:r>
              <a:rPr lang="ru-RU" dirty="0"/>
              <a:t> Эффективность бюджетных расходов, развитие инфраструктуры.</a:t>
            </a:r>
          </a:p>
          <a:p>
            <a:pPr lvl="1"/>
            <a:r>
              <a:rPr lang="ru-RU" b="1" dirty="0"/>
              <a:t>Логистическим компаниям:</a:t>
            </a:r>
            <a:r>
              <a:rPr lang="ru-RU" dirty="0"/>
              <a:t> Снижение издержек, повышение предсказуемости и рентабельности.</a:t>
            </a:r>
          </a:p>
          <a:p>
            <a:pPr lvl="1"/>
            <a:r>
              <a:rPr lang="ru-RU" b="1" dirty="0"/>
              <a:t>Промышленности (цемент, стройматериалы):</a:t>
            </a:r>
            <a:r>
              <a:rPr lang="ru-RU" dirty="0"/>
              <a:t> Новый стабильный рынок сбыта.</a:t>
            </a:r>
          </a:p>
          <a:p>
            <a:pPr lvl="1"/>
            <a:r>
              <a:rPr lang="ru-RU" b="1" dirty="0"/>
              <a:t>Экономике в целом:</a:t>
            </a:r>
            <a:r>
              <a:rPr lang="ru-RU" dirty="0"/>
              <a:t> Повышение конкурентоспособности за счет снижения транспортных затрат.</a:t>
            </a:r>
            <a:endParaRPr lang="en-US" dirty="0"/>
          </a:p>
          <a:p>
            <a:pPr lvl="1"/>
            <a:r>
              <a:rPr lang="en-US" dirty="0"/>
              <a:t>+ </a:t>
            </a:r>
            <a:r>
              <a:rPr lang="ru-RU" dirty="0"/>
              <a:t>Пользователи автомобильных дорог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Схематичное изображение 4-х аудиторий (иконки: государственное здание, грузовик, завод, график роста).</a:t>
            </a:r>
          </a:p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CA13028-19CF-445A-A6C5-F1893442579B}"/>
              </a:ext>
            </a:extLst>
          </p:cNvPr>
          <p:cNvGrpSpPr/>
          <p:nvPr/>
        </p:nvGrpSpPr>
        <p:grpSpPr>
          <a:xfrm>
            <a:off x="6085723" y="1690247"/>
            <a:ext cx="5318628" cy="1100084"/>
            <a:chOff x="6085723" y="1668813"/>
            <a:chExt cx="5318628" cy="1100084"/>
          </a:xfrm>
        </p:grpSpPr>
        <p:sp>
          <p:nvSpPr>
            <p:cNvPr id="169" name="Овал 168">
              <a:extLst>
                <a:ext uri="{FF2B5EF4-FFF2-40B4-BE49-F238E27FC236}">
                  <a16:creationId xmlns:a16="http://schemas.microsoft.com/office/drawing/2014/main" id="{6E7E8D2E-E717-41F9-94FE-32654838ED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A9E8037D-8C03-4CC8-AA73-E8B59102D5C5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Эффективность бюджетных расходов, развитие инфраструктуры</a:t>
              </a: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227A8D7-5959-4500-B41C-41A7D05BC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623" y="1868897"/>
              <a:ext cx="720000" cy="720000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EB1595F2-B64B-4F96-A11D-B2126C079260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DCA3AB7-4E1F-4397-B1B8-A76CAA557DD5}"/>
                </a:ext>
              </a:extLst>
            </p:cNvPr>
            <p:cNvSpPr/>
            <p:nvPr/>
          </p:nvSpPr>
          <p:spPr>
            <a:xfrm>
              <a:off x="7598582" y="1668813"/>
              <a:ext cx="35910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Государственные органы</a:t>
              </a:r>
              <a:endParaRPr lang="ru-RU" dirty="0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03C72778-3E11-4365-B47A-C01C88024F0A}"/>
              </a:ext>
            </a:extLst>
          </p:cNvPr>
          <p:cNvGrpSpPr/>
          <p:nvPr/>
        </p:nvGrpSpPr>
        <p:grpSpPr>
          <a:xfrm>
            <a:off x="6085723" y="2952868"/>
            <a:ext cx="5318628" cy="1100084"/>
            <a:chOff x="6085723" y="1668813"/>
            <a:chExt cx="5318628" cy="1100084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BB3A8CB7-5C45-48C9-AA6C-18C8414A80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ECE0FEA-AB22-4ACC-A236-25EBBA7BD59C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Снижение издержек, повышение предсказуемости и рентабельности</a:t>
              </a:r>
            </a:p>
          </p:txBody>
        </p: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877E0FDE-5621-479B-8614-0172DFBEE0AC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AA0D2CDC-7FFE-4F4D-ADA1-C4F6D7E29D0B}"/>
                </a:ext>
              </a:extLst>
            </p:cNvPr>
            <p:cNvSpPr/>
            <p:nvPr/>
          </p:nvSpPr>
          <p:spPr>
            <a:xfrm>
              <a:off x="7598582" y="1668813"/>
              <a:ext cx="35894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Логистические компании</a:t>
              </a:r>
              <a:endParaRPr lang="ru-RU" dirty="0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8AF2511-9EE0-4EDE-8A36-FD47FF004A28}"/>
              </a:ext>
            </a:extLst>
          </p:cNvPr>
          <p:cNvGrpSpPr/>
          <p:nvPr/>
        </p:nvGrpSpPr>
        <p:grpSpPr>
          <a:xfrm>
            <a:off x="6085723" y="4229790"/>
            <a:ext cx="5318628" cy="1100084"/>
            <a:chOff x="6085723" y="1668813"/>
            <a:chExt cx="5318628" cy="1100084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B660457-139E-478E-B328-C9C1D808B4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37FA12-F76E-4A17-AC8D-2C2BB714534D}"/>
                </a:ext>
              </a:extLst>
            </p:cNvPr>
            <p:cNvSpPr txBox="1"/>
            <p:nvPr/>
          </p:nvSpPr>
          <p:spPr>
            <a:xfrm>
              <a:off x="7598583" y="2280060"/>
              <a:ext cx="3805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Новый стабильный рынок сбыта</a:t>
              </a:r>
            </a:p>
          </p:txBody>
        </p: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9A133A42-0975-4C43-8A3A-427D3113B7F1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811EC12A-6FC7-4F5B-88D7-1BAA0EBEF6AC}"/>
                </a:ext>
              </a:extLst>
            </p:cNvPr>
            <p:cNvSpPr/>
            <p:nvPr/>
          </p:nvSpPr>
          <p:spPr>
            <a:xfrm>
              <a:off x="7598582" y="1668813"/>
              <a:ext cx="2560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Промышленность</a:t>
              </a:r>
              <a:endParaRPr lang="ru-RU" dirty="0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4E12AA94-D233-44CD-A937-874DB8906022}"/>
              </a:ext>
            </a:extLst>
          </p:cNvPr>
          <p:cNvGrpSpPr/>
          <p:nvPr/>
        </p:nvGrpSpPr>
        <p:grpSpPr>
          <a:xfrm>
            <a:off x="6085723" y="5497566"/>
            <a:ext cx="5496668" cy="1100084"/>
            <a:chOff x="6085723" y="1668813"/>
            <a:chExt cx="5496668" cy="1100084"/>
          </a:xfrm>
        </p:grpSpPr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03FB3DE4-6A93-41A3-8694-3A321D0E9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297CFD3-39BC-46D7-B3D2-FC586E2BCE55}"/>
                </a:ext>
              </a:extLst>
            </p:cNvPr>
            <p:cNvSpPr txBox="1"/>
            <p:nvPr/>
          </p:nvSpPr>
          <p:spPr>
            <a:xfrm>
              <a:off x="7598582" y="2216701"/>
              <a:ext cx="3983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Комфорт передвижения</a:t>
              </a:r>
            </a:p>
          </p:txBody>
        </p:sp>
        <p:cxnSp>
          <p:nvCxnSpPr>
            <p:cNvPr id="70" name="Прямая соединительная линия 69">
              <a:extLst>
                <a:ext uri="{FF2B5EF4-FFF2-40B4-BE49-F238E27FC236}">
                  <a16:creationId xmlns:a16="http://schemas.microsoft.com/office/drawing/2014/main" id="{2212FC89-C41F-4464-A74A-22163CDCA7ED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F88F904D-4769-48F5-B9C1-75DBAA913766}"/>
                </a:ext>
              </a:extLst>
            </p:cNvPr>
            <p:cNvSpPr/>
            <p:nvPr/>
          </p:nvSpPr>
          <p:spPr>
            <a:xfrm>
              <a:off x="7598582" y="1668813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Пользователи автодорог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B32DC5-A6BB-4D73-B605-DF677E2A8FF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723" y="3137534"/>
            <a:ext cx="720000" cy="720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B02C399-73A7-453D-A653-132A99872476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86" y="4468620"/>
            <a:ext cx="720000" cy="72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C144A1-F9A9-44A7-A14E-2CEFA6ADD2D8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623" y="5711555"/>
            <a:ext cx="720000" cy="720000"/>
          </a:xfrm>
          <a:prstGeom prst="rect">
            <a:avLst/>
          </a:prstGeom>
        </p:spPr>
      </p:pic>
      <p:pic>
        <p:nvPicPr>
          <p:cNvPr id="45" name="Рисунок 44" descr="https://smartcdn.gprod.postmedia.digital/driving/wp-content/uploads/2020/12/407-ETR-2.jpg">
            <a:extLst>
              <a:ext uri="{FF2B5EF4-FFF2-40B4-BE49-F238E27FC236}">
                <a16:creationId xmlns:a16="http://schemas.microsoft.com/office/drawing/2014/main" id="{03520C52-0FBA-483A-A919-7AF998BED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4"/>
          <a:stretch/>
        </p:blipFill>
        <p:spPr bwMode="auto">
          <a:xfrm>
            <a:off x="227013" y="7712725"/>
            <a:ext cx="5624680" cy="5543999"/>
          </a:xfrm>
          <a:custGeom>
            <a:avLst/>
            <a:gdLst>
              <a:gd name="connsiteX0" fmla="*/ 168643 w 5624680"/>
              <a:gd name="connsiteY0" fmla="*/ 0 h 5543999"/>
              <a:gd name="connsiteX1" fmla="*/ 5456037 w 5624680"/>
              <a:gd name="connsiteY1" fmla="*/ 0 h 5543999"/>
              <a:gd name="connsiteX2" fmla="*/ 5521678 w 5624680"/>
              <a:gd name="connsiteY2" fmla="*/ 13252 h 5543999"/>
              <a:gd name="connsiteX3" fmla="*/ 5624680 w 5624680"/>
              <a:gd name="connsiteY3" fmla="*/ 168647 h 5543999"/>
              <a:gd name="connsiteX4" fmla="*/ 5624680 w 5624680"/>
              <a:gd name="connsiteY4" fmla="*/ 5375351 h 5543999"/>
              <a:gd name="connsiteX5" fmla="*/ 5456032 w 5624680"/>
              <a:gd name="connsiteY5" fmla="*/ 5543999 h 5543999"/>
              <a:gd name="connsiteX6" fmla="*/ 168648 w 5624680"/>
              <a:gd name="connsiteY6" fmla="*/ 5543999 h 5543999"/>
              <a:gd name="connsiteX7" fmla="*/ 0 w 5624680"/>
              <a:gd name="connsiteY7" fmla="*/ 5375351 h 5543999"/>
              <a:gd name="connsiteX8" fmla="*/ 0 w 5624680"/>
              <a:gd name="connsiteY8" fmla="*/ 168647 h 5543999"/>
              <a:gd name="connsiteX9" fmla="*/ 103003 w 5624680"/>
              <a:gd name="connsiteY9" fmla="*/ 13252 h 554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24680" h="5543999">
                <a:moveTo>
                  <a:pt x="168643" y="0"/>
                </a:moveTo>
                <a:lnTo>
                  <a:pt x="5456037" y="0"/>
                </a:lnTo>
                <a:lnTo>
                  <a:pt x="5521678" y="13252"/>
                </a:lnTo>
                <a:cubicBezTo>
                  <a:pt x="5582208" y="38854"/>
                  <a:pt x="5624680" y="98791"/>
                  <a:pt x="5624680" y="168647"/>
                </a:cubicBezTo>
                <a:lnTo>
                  <a:pt x="5624680" y="5375351"/>
                </a:lnTo>
                <a:cubicBezTo>
                  <a:pt x="5624680" y="5468493"/>
                  <a:pt x="5549174" y="5543999"/>
                  <a:pt x="5456032" y="5543999"/>
                </a:cubicBezTo>
                <a:lnTo>
                  <a:pt x="168648" y="5543999"/>
                </a:lnTo>
                <a:cubicBezTo>
                  <a:pt x="75506" y="5543999"/>
                  <a:pt x="0" y="5468493"/>
                  <a:pt x="0" y="5375351"/>
                </a:cubicBezTo>
                <a:lnTo>
                  <a:pt x="0" y="168647"/>
                </a:lnTo>
                <a:cubicBezTo>
                  <a:pt x="0" y="98791"/>
                  <a:pt x="42472" y="38854"/>
                  <a:pt x="103003" y="1325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BDBD1004-446A-44FC-A07C-E0507B1A3577}"/>
              </a:ext>
            </a:extLst>
          </p:cNvPr>
          <p:cNvSpPr/>
          <p:nvPr/>
        </p:nvSpPr>
        <p:spPr bwMode="auto">
          <a:xfrm>
            <a:off x="-12303858" y="5258663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200" b="1" dirty="0">
                <a:solidFill>
                  <a:schemeClr val="bg1"/>
                </a:solidFill>
              </a:rPr>
              <a:t>34% федеральных дорог</a:t>
            </a:r>
          </a:p>
          <a:p>
            <a:pPr marL="714375"/>
            <a:r>
              <a:rPr lang="ru-RU" sz="2200" b="1" dirty="0">
                <a:solidFill>
                  <a:schemeClr val="bg1"/>
                </a:solidFill>
              </a:rPr>
              <a:t>и 4% региональных дорог</a:t>
            </a:r>
            <a:endParaRPr lang="en-US" sz="22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соответствуют осевой нагрузке 11,5 т/ось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A802BA63-F8ED-43A5-81F3-C8A6124A273D}"/>
              </a:ext>
            </a:extLst>
          </p:cNvPr>
          <p:cNvSpPr/>
          <p:nvPr/>
        </p:nvSpPr>
        <p:spPr bwMode="auto">
          <a:xfrm>
            <a:off x="-7299858" y="1661331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400" b="1" dirty="0">
                <a:solidFill>
                  <a:schemeClr val="bg1"/>
                </a:solidFill>
              </a:rPr>
              <a:t>1,58 млн км</a:t>
            </a: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общая протяжённость автомобильных дорог в России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05B7F2B8-E7E7-4B99-885B-0201E88C0873}"/>
              </a:ext>
            </a:extLst>
          </p:cNvPr>
          <p:cNvSpPr/>
          <p:nvPr/>
        </p:nvSpPr>
        <p:spPr bwMode="auto">
          <a:xfrm>
            <a:off x="-9801858" y="3459997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en-US" sz="2400" b="1" dirty="0">
                <a:solidFill>
                  <a:schemeClr val="bg1"/>
                </a:solidFill>
              </a:rPr>
              <a:t>~1</a:t>
            </a:r>
            <a:r>
              <a:rPr lang="ru-RU" sz="2400" b="1" dirty="0">
                <a:solidFill>
                  <a:schemeClr val="bg1"/>
                </a:solidFill>
              </a:rPr>
              <a:t>,3 тыс. км</a:t>
            </a:r>
            <a:endParaRPr lang="en-US" sz="24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протяжённость цементобетонных автомагистралей в России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134BB4A-6D29-4696-A224-1B8AF145D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247761" y="1911684"/>
            <a:ext cx="720000" cy="7200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D92B4EC-D00E-4D5A-8AB8-F5F8EFF9329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785" t="13500" r="15023" b="14697"/>
          <a:stretch/>
        </p:blipFill>
        <p:spPr bwMode="auto">
          <a:xfrm>
            <a:off x="-9714467" y="3727090"/>
            <a:ext cx="703843" cy="720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D088FF2-2C0D-4F2D-A45E-61D0872015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-12216467" y="5507154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09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6096000" y="7350542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3: Ключевая проблема российской дорожной сети</a:t>
            </a:r>
          </a:p>
          <a:p>
            <a:r>
              <a:rPr lang="ru-RU" b="1" dirty="0"/>
              <a:t>Заголовок:</a:t>
            </a:r>
            <a:r>
              <a:rPr lang="ru-RU" dirty="0"/>
              <a:t> Дороги есть, но возить негде? Проблема несущей способности.</a:t>
            </a:r>
          </a:p>
          <a:p>
            <a:r>
              <a:rPr lang="ru-RU" b="1" dirty="0"/>
              <a:t>Текст и цифры:</a:t>
            </a:r>
            <a:endParaRPr lang="ru-RU" dirty="0"/>
          </a:p>
          <a:p>
            <a:pPr lvl="1"/>
            <a:r>
              <a:rPr lang="ru-RU" dirty="0"/>
              <a:t>Общая протяженность дорог: </a:t>
            </a:r>
            <a:r>
              <a:rPr lang="ru-RU" b="1" dirty="0"/>
              <a:t>1.58 млн км</a:t>
            </a:r>
            <a:r>
              <a:rPr lang="ru-RU" dirty="0"/>
              <a:t>.</a:t>
            </a:r>
          </a:p>
          <a:p>
            <a:pPr lvl="1"/>
            <a:r>
              <a:rPr lang="ru-RU" b="1" dirty="0"/>
              <a:t>Только 34%</a:t>
            </a:r>
            <a:r>
              <a:rPr lang="ru-RU" dirty="0"/>
              <a:t> федеральных дорог выдерживают нагрузку 11.5 т/ось.</a:t>
            </a:r>
          </a:p>
          <a:p>
            <a:pPr lvl="1"/>
            <a:r>
              <a:rPr lang="ru-RU" b="1" dirty="0"/>
              <a:t>Только 4%</a:t>
            </a:r>
            <a:r>
              <a:rPr lang="ru-RU" dirty="0"/>
              <a:t> региональных дорог.</a:t>
            </a:r>
          </a:p>
          <a:p>
            <a:pPr lvl="1"/>
            <a:r>
              <a:rPr lang="ru-RU" b="1" dirty="0"/>
              <a:t>Следствие:</a:t>
            </a:r>
            <a:r>
              <a:rPr lang="ru-RU" dirty="0"/>
              <a:t> Весенние и летние ограничения, недогруз транспорта, рост логистических издержек.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Инфографика "Российская дорожная сеть": большая пирог-диаграмма с выделением малой доли дорог под грузовики. Фото очереди фур во время весенних ограничений.</a:t>
            </a:r>
          </a:p>
          <a:p>
            <a:endParaRPr lang="ru-RU" dirty="0"/>
          </a:p>
        </p:txBody>
      </p:sp>
      <p:grpSp>
        <p:nvGrpSpPr>
          <p:cNvPr id="169" name="Рисунок 5">
            <a:extLst>
              <a:ext uri="{FF2B5EF4-FFF2-40B4-BE49-F238E27FC236}">
                <a16:creationId xmlns:a16="http://schemas.microsoft.com/office/drawing/2014/main" id="{35E8F91B-1324-4B85-A18B-E655A8598DB3}"/>
              </a:ext>
            </a:extLst>
          </p:cNvPr>
          <p:cNvGrpSpPr>
            <a:grpSpLocks noChangeAspect="1"/>
          </p:cNvGrpSpPr>
          <p:nvPr/>
        </p:nvGrpSpPr>
        <p:grpSpPr>
          <a:xfrm>
            <a:off x="689631" y="1068742"/>
            <a:ext cx="10812738" cy="5580000"/>
            <a:chOff x="-3176" y="7350204"/>
            <a:chExt cx="12196191" cy="6293942"/>
          </a:xfrm>
          <a:solidFill>
            <a:srgbClr val="636666">
              <a:alpha val="52000"/>
            </a:srgbClr>
          </a:solidFill>
        </p:grpSpPr>
        <p:sp>
          <p:nvSpPr>
            <p:cNvPr id="171" name="Полилиния: фигура 170">
              <a:extLst>
                <a:ext uri="{FF2B5EF4-FFF2-40B4-BE49-F238E27FC236}">
                  <a16:creationId xmlns:a16="http://schemas.microsoft.com/office/drawing/2014/main" id="{E4787AF3-658D-4588-9588-BE5FEE8D547A}"/>
                </a:ext>
              </a:extLst>
            </p:cNvPr>
            <p:cNvSpPr/>
            <p:nvPr/>
          </p:nvSpPr>
          <p:spPr>
            <a:xfrm>
              <a:off x="9672192" y="8588111"/>
              <a:ext cx="57150" cy="57150"/>
            </a:xfrm>
            <a:custGeom>
              <a:avLst/>
              <a:gdLst>
                <a:gd name="connsiteX0" fmla="*/ 13208 w 57150"/>
                <a:gd name="connsiteY0" fmla="*/ 9830 h 57150"/>
                <a:gd name="connsiteX1" fmla="*/ 3175 w 57150"/>
                <a:gd name="connsiteY1" fmla="*/ 38208 h 57150"/>
                <a:gd name="connsiteX2" fmla="*/ 28257 w 57150"/>
                <a:gd name="connsiteY2" fmla="*/ 54889 h 57150"/>
                <a:gd name="connsiteX3" fmla="*/ 56514 w 57150"/>
                <a:gd name="connsiteY3" fmla="*/ 38208 h 57150"/>
                <a:gd name="connsiteX4" fmla="*/ 46545 w 57150"/>
                <a:gd name="connsiteY4" fmla="*/ 3175 h 57150"/>
                <a:gd name="connsiteX5" fmla="*/ 13208 w 57150"/>
                <a:gd name="connsiteY5" fmla="*/ 983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57150">
                  <a:moveTo>
                    <a:pt x="13208" y="9830"/>
                  </a:moveTo>
                  <a:lnTo>
                    <a:pt x="3175" y="38208"/>
                  </a:lnTo>
                  <a:lnTo>
                    <a:pt x="28257" y="54889"/>
                  </a:lnTo>
                  <a:lnTo>
                    <a:pt x="56514" y="38208"/>
                  </a:lnTo>
                  <a:lnTo>
                    <a:pt x="46545" y="3175"/>
                  </a:lnTo>
                  <a:lnTo>
                    <a:pt x="13208" y="983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2" name="Полилиния: фигура 171">
              <a:extLst>
                <a:ext uri="{FF2B5EF4-FFF2-40B4-BE49-F238E27FC236}">
                  <a16:creationId xmlns:a16="http://schemas.microsoft.com/office/drawing/2014/main" id="{4DE50751-DB22-44B7-AFC6-7BCE01D55157}"/>
                </a:ext>
              </a:extLst>
            </p:cNvPr>
            <p:cNvSpPr/>
            <p:nvPr/>
          </p:nvSpPr>
          <p:spPr>
            <a:xfrm>
              <a:off x="7295006" y="9307903"/>
              <a:ext cx="76200" cy="82550"/>
            </a:xfrm>
            <a:custGeom>
              <a:avLst/>
              <a:gdLst>
                <a:gd name="connsiteX0" fmla="*/ 3175 w 76200"/>
                <a:gd name="connsiteY0" fmla="*/ 47758 h 82550"/>
                <a:gd name="connsiteX1" fmla="*/ 48895 w 76200"/>
                <a:gd name="connsiteY1" fmla="*/ 84087 h 82550"/>
                <a:gd name="connsiteX2" fmla="*/ 69914 w 76200"/>
                <a:gd name="connsiteY2" fmla="*/ 50952 h 82550"/>
                <a:gd name="connsiteX3" fmla="*/ 76899 w 76200"/>
                <a:gd name="connsiteY3" fmla="*/ 23558 h 82550"/>
                <a:gd name="connsiteX4" fmla="*/ 51499 w 76200"/>
                <a:gd name="connsiteY4" fmla="*/ 7639 h 82550"/>
                <a:gd name="connsiteX5" fmla="*/ 20955 w 76200"/>
                <a:gd name="connsiteY5" fmla="*/ 3175 h 82550"/>
                <a:gd name="connsiteX6" fmla="*/ 3175 w 76200"/>
                <a:gd name="connsiteY6" fmla="*/ 47758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82550">
                  <a:moveTo>
                    <a:pt x="3175" y="47758"/>
                  </a:moveTo>
                  <a:lnTo>
                    <a:pt x="48895" y="84087"/>
                  </a:lnTo>
                  <a:lnTo>
                    <a:pt x="69914" y="50952"/>
                  </a:lnTo>
                  <a:lnTo>
                    <a:pt x="76899" y="23558"/>
                  </a:lnTo>
                  <a:lnTo>
                    <a:pt x="51499" y="7639"/>
                  </a:lnTo>
                  <a:lnTo>
                    <a:pt x="20955" y="3175"/>
                  </a:lnTo>
                  <a:lnTo>
                    <a:pt x="3175" y="4775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3" name="Полилиния: фигура 172">
              <a:extLst>
                <a:ext uri="{FF2B5EF4-FFF2-40B4-BE49-F238E27FC236}">
                  <a16:creationId xmlns:a16="http://schemas.microsoft.com/office/drawing/2014/main" id="{5AEC4E24-031C-40B4-9714-4C1B80F01E72}"/>
                </a:ext>
              </a:extLst>
            </p:cNvPr>
            <p:cNvSpPr/>
            <p:nvPr/>
          </p:nvSpPr>
          <p:spPr>
            <a:xfrm>
              <a:off x="7205979" y="9415567"/>
              <a:ext cx="69850" cy="63500"/>
            </a:xfrm>
            <a:custGeom>
              <a:avLst/>
              <a:gdLst>
                <a:gd name="connsiteX0" fmla="*/ 3175 w 69850"/>
                <a:gd name="connsiteY0" fmla="*/ 47778 h 63500"/>
                <a:gd name="connsiteX1" fmla="*/ 17780 w 69850"/>
                <a:gd name="connsiteY1" fmla="*/ 66237 h 63500"/>
                <a:gd name="connsiteX2" fmla="*/ 68643 w 69850"/>
                <a:gd name="connsiteY2" fmla="*/ 35014 h 63500"/>
                <a:gd name="connsiteX3" fmla="*/ 57214 w 69850"/>
                <a:gd name="connsiteY3" fmla="*/ 4451 h 63500"/>
                <a:gd name="connsiteX4" fmla="*/ 25400 w 69850"/>
                <a:gd name="connsiteY4" fmla="*/ 3175 h 63500"/>
                <a:gd name="connsiteX5" fmla="*/ 7620 w 69850"/>
                <a:gd name="connsiteY5" fmla="*/ 30562 h 63500"/>
                <a:gd name="connsiteX6" fmla="*/ 3175 w 69850"/>
                <a:gd name="connsiteY6" fmla="*/ 47778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850" h="63500">
                  <a:moveTo>
                    <a:pt x="3175" y="47778"/>
                  </a:moveTo>
                  <a:lnTo>
                    <a:pt x="17780" y="66237"/>
                  </a:lnTo>
                  <a:lnTo>
                    <a:pt x="68643" y="35014"/>
                  </a:lnTo>
                  <a:lnTo>
                    <a:pt x="57214" y="4451"/>
                  </a:lnTo>
                  <a:lnTo>
                    <a:pt x="25400" y="3175"/>
                  </a:lnTo>
                  <a:lnTo>
                    <a:pt x="7620" y="30562"/>
                  </a:lnTo>
                  <a:lnTo>
                    <a:pt x="3175" y="4777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4" name="Полилиния: фигура 173">
              <a:extLst>
                <a:ext uri="{FF2B5EF4-FFF2-40B4-BE49-F238E27FC236}">
                  <a16:creationId xmlns:a16="http://schemas.microsoft.com/office/drawing/2014/main" id="{CEFE913F-FF56-4465-91DF-5DD85B8E1229}"/>
                </a:ext>
              </a:extLst>
            </p:cNvPr>
            <p:cNvSpPr/>
            <p:nvPr/>
          </p:nvSpPr>
          <p:spPr>
            <a:xfrm>
              <a:off x="8332279" y="8986904"/>
              <a:ext cx="82550" cy="57150"/>
            </a:xfrm>
            <a:custGeom>
              <a:avLst/>
              <a:gdLst>
                <a:gd name="connsiteX0" fmla="*/ 3175 w 82550"/>
                <a:gd name="connsiteY0" fmla="*/ 3175 h 57150"/>
                <a:gd name="connsiteX1" fmla="*/ 79946 w 82550"/>
                <a:gd name="connsiteY1" fmla="*/ 13170 h 57150"/>
                <a:gd name="connsiteX2" fmla="*/ 83248 w 82550"/>
                <a:gd name="connsiteY2" fmla="*/ 51562 h 57150"/>
                <a:gd name="connsiteX3" fmla="*/ 53213 w 82550"/>
                <a:gd name="connsiteY3" fmla="*/ 59906 h 57150"/>
                <a:gd name="connsiteX4" fmla="*/ 18224 w 82550"/>
                <a:gd name="connsiteY4" fmla="*/ 38195 h 57150"/>
                <a:gd name="connsiteX5" fmla="*/ 3175 w 82550"/>
                <a:gd name="connsiteY5" fmla="*/ 31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550" h="57150">
                  <a:moveTo>
                    <a:pt x="3175" y="3175"/>
                  </a:moveTo>
                  <a:lnTo>
                    <a:pt x="79946" y="13170"/>
                  </a:lnTo>
                  <a:lnTo>
                    <a:pt x="83248" y="51562"/>
                  </a:lnTo>
                  <a:lnTo>
                    <a:pt x="53213" y="59906"/>
                  </a:lnTo>
                  <a:lnTo>
                    <a:pt x="18224" y="38195"/>
                  </a:lnTo>
                  <a:lnTo>
                    <a:pt x="3175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DA8EE27F-1807-4BE2-B152-1483BE188BB3}"/>
                </a:ext>
              </a:extLst>
            </p:cNvPr>
            <p:cNvSpPr/>
            <p:nvPr/>
          </p:nvSpPr>
          <p:spPr>
            <a:xfrm>
              <a:off x="8534208" y="8840054"/>
              <a:ext cx="57150" cy="82550"/>
            </a:xfrm>
            <a:custGeom>
              <a:avLst/>
              <a:gdLst>
                <a:gd name="connsiteX0" fmla="*/ 3175 w 57150"/>
                <a:gd name="connsiteY0" fmla="*/ 23203 h 82550"/>
                <a:gd name="connsiteX1" fmla="*/ 16510 w 57150"/>
                <a:gd name="connsiteY1" fmla="*/ 84925 h 82550"/>
                <a:gd name="connsiteX2" fmla="*/ 48197 w 57150"/>
                <a:gd name="connsiteY2" fmla="*/ 84925 h 82550"/>
                <a:gd name="connsiteX3" fmla="*/ 54864 w 57150"/>
                <a:gd name="connsiteY3" fmla="*/ 29870 h 82550"/>
                <a:gd name="connsiteX4" fmla="*/ 23178 w 57150"/>
                <a:gd name="connsiteY4" fmla="*/ 3175 h 82550"/>
                <a:gd name="connsiteX5" fmla="*/ 3175 w 57150"/>
                <a:gd name="connsiteY5" fmla="*/ 23203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82550">
                  <a:moveTo>
                    <a:pt x="3175" y="23203"/>
                  </a:moveTo>
                  <a:lnTo>
                    <a:pt x="16510" y="84925"/>
                  </a:lnTo>
                  <a:lnTo>
                    <a:pt x="48197" y="84925"/>
                  </a:lnTo>
                  <a:lnTo>
                    <a:pt x="54864" y="29870"/>
                  </a:lnTo>
                  <a:lnTo>
                    <a:pt x="23178" y="3175"/>
                  </a:lnTo>
                  <a:lnTo>
                    <a:pt x="3175" y="2320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6" name="Полилиния: фигура 175">
              <a:extLst>
                <a:ext uri="{FF2B5EF4-FFF2-40B4-BE49-F238E27FC236}">
                  <a16:creationId xmlns:a16="http://schemas.microsoft.com/office/drawing/2014/main" id="{91EC4C43-2032-4B24-88B4-45982207CACE}"/>
                </a:ext>
              </a:extLst>
            </p:cNvPr>
            <p:cNvSpPr/>
            <p:nvPr/>
          </p:nvSpPr>
          <p:spPr>
            <a:xfrm>
              <a:off x="8604249" y="8855065"/>
              <a:ext cx="152400" cy="127000"/>
            </a:xfrm>
            <a:custGeom>
              <a:avLst/>
              <a:gdLst>
                <a:gd name="connsiteX0" fmla="*/ 3175 w 152400"/>
                <a:gd name="connsiteY0" fmla="*/ 59900 h 127000"/>
                <a:gd name="connsiteX1" fmla="*/ 3175 w 152400"/>
                <a:gd name="connsiteY1" fmla="*/ 129997 h 127000"/>
                <a:gd name="connsiteX2" fmla="*/ 81597 w 152400"/>
                <a:gd name="connsiteY2" fmla="*/ 113316 h 127000"/>
                <a:gd name="connsiteX3" fmla="*/ 155067 w 152400"/>
                <a:gd name="connsiteY3" fmla="*/ 74930 h 127000"/>
                <a:gd name="connsiteX4" fmla="*/ 130048 w 152400"/>
                <a:gd name="connsiteY4" fmla="*/ 18186 h 127000"/>
                <a:gd name="connsiteX5" fmla="*/ 81597 w 152400"/>
                <a:gd name="connsiteY5" fmla="*/ 11513 h 127000"/>
                <a:gd name="connsiteX6" fmla="*/ 44894 w 152400"/>
                <a:gd name="connsiteY6" fmla="*/ 3175 h 127000"/>
                <a:gd name="connsiteX7" fmla="*/ 18224 w 152400"/>
                <a:gd name="connsiteY7" fmla="*/ 43237 h 127000"/>
                <a:gd name="connsiteX8" fmla="*/ 3175 w 152400"/>
                <a:gd name="connsiteY8" fmla="*/ 59900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00" h="127000">
                  <a:moveTo>
                    <a:pt x="3175" y="59900"/>
                  </a:moveTo>
                  <a:lnTo>
                    <a:pt x="3175" y="129997"/>
                  </a:lnTo>
                  <a:lnTo>
                    <a:pt x="81597" y="113316"/>
                  </a:lnTo>
                  <a:lnTo>
                    <a:pt x="155067" y="74930"/>
                  </a:lnTo>
                  <a:lnTo>
                    <a:pt x="130048" y="18186"/>
                  </a:lnTo>
                  <a:lnTo>
                    <a:pt x="81597" y="11513"/>
                  </a:lnTo>
                  <a:lnTo>
                    <a:pt x="44894" y="3175"/>
                  </a:lnTo>
                  <a:lnTo>
                    <a:pt x="18224" y="43237"/>
                  </a:lnTo>
                  <a:lnTo>
                    <a:pt x="3175" y="5990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7" name="Полилиния: фигура 176">
              <a:extLst>
                <a:ext uri="{FF2B5EF4-FFF2-40B4-BE49-F238E27FC236}">
                  <a16:creationId xmlns:a16="http://schemas.microsoft.com/office/drawing/2014/main" id="{1F8FA4DA-434F-43D0-B762-E9E08146D634}"/>
                </a:ext>
              </a:extLst>
            </p:cNvPr>
            <p:cNvSpPr/>
            <p:nvPr/>
          </p:nvSpPr>
          <p:spPr>
            <a:xfrm>
              <a:off x="8629331" y="8431234"/>
              <a:ext cx="222250" cy="146050"/>
            </a:xfrm>
            <a:custGeom>
              <a:avLst/>
              <a:gdLst>
                <a:gd name="connsiteX0" fmla="*/ 3175 w 222250"/>
                <a:gd name="connsiteY0" fmla="*/ 93294 h 146050"/>
                <a:gd name="connsiteX1" fmla="*/ 26543 w 222250"/>
                <a:gd name="connsiteY1" fmla="*/ 143351 h 146050"/>
                <a:gd name="connsiteX2" fmla="*/ 176657 w 222250"/>
                <a:gd name="connsiteY2" fmla="*/ 145009 h 146050"/>
                <a:gd name="connsiteX3" fmla="*/ 220091 w 222250"/>
                <a:gd name="connsiteY3" fmla="*/ 64916 h 146050"/>
                <a:gd name="connsiteX4" fmla="*/ 191707 w 222250"/>
                <a:gd name="connsiteY4" fmla="*/ 3175 h 146050"/>
                <a:gd name="connsiteX5" fmla="*/ 160020 w 222250"/>
                <a:gd name="connsiteY5" fmla="*/ 38240 h 146050"/>
                <a:gd name="connsiteX6" fmla="*/ 98235 w 222250"/>
                <a:gd name="connsiteY6" fmla="*/ 33223 h 146050"/>
                <a:gd name="connsiteX7" fmla="*/ 81598 w 222250"/>
                <a:gd name="connsiteY7" fmla="*/ 61576 h 146050"/>
                <a:gd name="connsiteX8" fmla="*/ 48197 w 222250"/>
                <a:gd name="connsiteY8" fmla="*/ 61576 h 146050"/>
                <a:gd name="connsiteX9" fmla="*/ 43244 w 222250"/>
                <a:gd name="connsiteY9" fmla="*/ 94952 h 146050"/>
                <a:gd name="connsiteX10" fmla="*/ 3175 w 222250"/>
                <a:gd name="connsiteY10" fmla="*/ 93294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250" h="146050">
                  <a:moveTo>
                    <a:pt x="3175" y="93294"/>
                  </a:moveTo>
                  <a:lnTo>
                    <a:pt x="26543" y="143351"/>
                  </a:lnTo>
                  <a:lnTo>
                    <a:pt x="176657" y="145009"/>
                  </a:lnTo>
                  <a:lnTo>
                    <a:pt x="220091" y="64916"/>
                  </a:lnTo>
                  <a:lnTo>
                    <a:pt x="191707" y="3175"/>
                  </a:lnTo>
                  <a:lnTo>
                    <a:pt x="160020" y="38240"/>
                  </a:lnTo>
                  <a:lnTo>
                    <a:pt x="98235" y="33223"/>
                  </a:lnTo>
                  <a:lnTo>
                    <a:pt x="81598" y="61576"/>
                  </a:lnTo>
                  <a:lnTo>
                    <a:pt x="48197" y="61576"/>
                  </a:lnTo>
                  <a:lnTo>
                    <a:pt x="43244" y="94952"/>
                  </a:lnTo>
                  <a:lnTo>
                    <a:pt x="3175" y="9329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9" name="Полилиния: фигура 178">
              <a:extLst>
                <a:ext uri="{FF2B5EF4-FFF2-40B4-BE49-F238E27FC236}">
                  <a16:creationId xmlns:a16="http://schemas.microsoft.com/office/drawing/2014/main" id="{FDAC3B27-E5D4-4272-B54A-4FCC3F77A057}"/>
                </a:ext>
              </a:extLst>
            </p:cNvPr>
            <p:cNvSpPr/>
            <p:nvPr/>
          </p:nvSpPr>
          <p:spPr>
            <a:xfrm>
              <a:off x="8560879" y="8271049"/>
              <a:ext cx="44450" cy="44450"/>
            </a:xfrm>
            <a:custGeom>
              <a:avLst/>
              <a:gdLst>
                <a:gd name="connsiteX0" fmla="*/ 13208 w 44450"/>
                <a:gd name="connsiteY0" fmla="*/ 3175 h 44450"/>
                <a:gd name="connsiteX1" fmla="*/ 3175 w 44450"/>
                <a:gd name="connsiteY1" fmla="*/ 39891 h 44450"/>
                <a:gd name="connsiteX2" fmla="*/ 33274 w 44450"/>
                <a:gd name="connsiteY2" fmla="*/ 46565 h 44450"/>
                <a:gd name="connsiteX3" fmla="*/ 44894 w 44450"/>
                <a:gd name="connsiteY3" fmla="*/ 14859 h 44450"/>
                <a:gd name="connsiteX4" fmla="*/ 13208 w 44450"/>
                <a:gd name="connsiteY4" fmla="*/ 3175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0" h="44450">
                  <a:moveTo>
                    <a:pt x="13208" y="3175"/>
                  </a:moveTo>
                  <a:lnTo>
                    <a:pt x="3175" y="39891"/>
                  </a:lnTo>
                  <a:lnTo>
                    <a:pt x="33274" y="46565"/>
                  </a:lnTo>
                  <a:lnTo>
                    <a:pt x="44894" y="14859"/>
                  </a:lnTo>
                  <a:lnTo>
                    <a:pt x="13208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0" name="Полилиния: фигура 179">
              <a:extLst>
                <a:ext uri="{FF2B5EF4-FFF2-40B4-BE49-F238E27FC236}">
                  <a16:creationId xmlns:a16="http://schemas.microsoft.com/office/drawing/2014/main" id="{097F05B2-733C-4BAD-A04E-6C77EF94446B}"/>
                </a:ext>
              </a:extLst>
            </p:cNvPr>
            <p:cNvSpPr/>
            <p:nvPr/>
          </p:nvSpPr>
          <p:spPr>
            <a:xfrm>
              <a:off x="8270556" y="8544722"/>
              <a:ext cx="323850" cy="304800"/>
            </a:xfrm>
            <a:custGeom>
              <a:avLst/>
              <a:gdLst>
                <a:gd name="connsiteX0" fmla="*/ 223393 w 323850"/>
                <a:gd name="connsiteY0" fmla="*/ 53213 h 304800"/>
                <a:gd name="connsiteX1" fmla="*/ 258509 w 323850"/>
                <a:gd name="connsiteY1" fmla="*/ 106616 h 304800"/>
                <a:gd name="connsiteX2" fmla="*/ 323597 w 323850"/>
                <a:gd name="connsiteY2" fmla="*/ 119970 h 304800"/>
                <a:gd name="connsiteX3" fmla="*/ 325248 w 323850"/>
                <a:gd name="connsiteY3" fmla="*/ 44856 h 304800"/>
                <a:gd name="connsiteX4" fmla="*/ 303530 w 323850"/>
                <a:gd name="connsiteY4" fmla="*/ 8153 h 304800"/>
                <a:gd name="connsiteX5" fmla="*/ 226759 w 323850"/>
                <a:gd name="connsiteY5" fmla="*/ 3175 h 304800"/>
                <a:gd name="connsiteX6" fmla="*/ 186754 w 323850"/>
                <a:gd name="connsiteY6" fmla="*/ 31521 h 304800"/>
                <a:gd name="connsiteX7" fmla="*/ 125032 w 323850"/>
                <a:gd name="connsiteY7" fmla="*/ 21507 h 304800"/>
                <a:gd name="connsiteX8" fmla="*/ 120015 w 323850"/>
                <a:gd name="connsiteY8" fmla="*/ 63227 h 304800"/>
                <a:gd name="connsiteX9" fmla="*/ 156655 w 323850"/>
                <a:gd name="connsiteY9" fmla="*/ 101619 h 304800"/>
                <a:gd name="connsiteX10" fmla="*/ 136716 w 323850"/>
                <a:gd name="connsiteY10" fmla="*/ 124981 h 304800"/>
                <a:gd name="connsiteX11" fmla="*/ 78232 w 323850"/>
                <a:gd name="connsiteY11" fmla="*/ 76581 h 304800"/>
                <a:gd name="connsiteX12" fmla="*/ 8192 w 323850"/>
                <a:gd name="connsiteY12" fmla="*/ 83267 h 304800"/>
                <a:gd name="connsiteX13" fmla="*/ 3175 w 323850"/>
                <a:gd name="connsiteY13" fmla="*/ 139992 h 304800"/>
                <a:gd name="connsiteX14" fmla="*/ 9843 w 323850"/>
                <a:gd name="connsiteY14" fmla="*/ 198393 h 304800"/>
                <a:gd name="connsiteX15" fmla="*/ 41529 w 323850"/>
                <a:gd name="connsiteY15" fmla="*/ 238436 h 304800"/>
                <a:gd name="connsiteX16" fmla="*/ 53213 w 323850"/>
                <a:gd name="connsiteY16" fmla="*/ 283483 h 304800"/>
                <a:gd name="connsiteX17" fmla="*/ 118301 w 323850"/>
                <a:gd name="connsiteY17" fmla="*/ 301834 h 304800"/>
                <a:gd name="connsiteX18" fmla="*/ 178372 w 323850"/>
                <a:gd name="connsiteY18" fmla="*/ 296837 h 304800"/>
                <a:gd name="connsiteX19" fmla="*/ 173355 w 323850"/>
                <a:gd name="connsiteY19" fmla="*/ 233426 h 304800"/>
                <a:gd name="connsiteX20" fmla="*/ 216789 w 323850"/>
                <a:gd name="connsiteY20" fmla="*/ 238436 h 304800"/>
                <a:gd name="connsiteX21" fmla="*/ 250127 w 323850"/>
                <a:gd name="connsiteY21" fmla="*/ 183369 h 304800"/>
                <a:gd name="connsiteX22" fmla="*/ 290132 w 323850"/>
                <a:gd name="connsiteY22" fmla="*/ 191707 h 304800"/>
                <a:gd name="connsiteX23" fmla="*/ 316865 w 323850"/>
                <a:gd name="connsiteY23" fmla="*/ 161690 h 304800"/>
                <a:gd name="connsiteX24" fmla="*/ 290132 w 323850"/>
                <a:gd name="connsiteY24" fmla="*/ 134982 h 304800"/>
                <a:gd name="connsiteX25" fmla="*/ 231775 w 323850"/>
                <a:gd name="connsiteY25" fmla="*/ 118300 h 304800"/>
                <a:gd name="connsiteX26" fmla="*/ 185103 w 323850"/>
                <a:gd name="connsiteY26" fmla="*/ 63227 h 304800"/>
                <a:gd name="connsiteX27" fmla="*/ 223393 w 323850"/>
                <a:gd name="connsiteY27" fmla="*/ 53213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3850" h="304800">
                  <a:moveTo>
                    <a:pt x="223393" y="53213"/>
                  </a:moveTo>
                  <a:lnTo>
                    <a:pt x="258509" y="106616"/>
                  </a:lnTo>
                  <a:lnTo>
                    <a:pt x="323597" y="119970"/>
                  </a:lnTo>
                  <a:lnTo>
                    <a:pt x="325248" y="44856"/>
                  </a:lnTo>
                  <a:lnTo>
                    <a:pt x="303530" y="8153"/>
                  </a:lnTo>
                  <a:lnTo>
                    <a:pt x="226759" y="3175"/>
                  </a:lnTo>
                  <a:lnTo>
                    <a:pt x="186754" y="31521"/>
                  </a:lnTo>
                  <a:lnTo>
                    <a:pt x="125032" y="21507"/>
                  </a:lnTo>
                  <a:lnTo>
                    <a:pt x="120015" y="63227"/>
                  </a:lnTo>
                  <a:lnTo>
                    <a:pt x="156655" y="101619"/>
                  </a:lnTo>
                  <a:lnTo>
                    <a:pt x="136716" y="124981"/>
                  </a:lnTo>
                  <a:lnTo>
                    <a:pt x="78232" y="76581"/>
                  </a:lnTo>
                  <a:lnTo>
                    <a:pt x="8192" y="83267"/>
                  </a:lnTo>
                  <a:lnTo>
                    <a:pt x="3175" y="139992"/>
                  </a:lnTo>
                  <a:lnTo>
                    <a:pt x="9843" y="198393"/>
                  </a:lnTo>
                  <a:lnTo>
                    <a:pt x="41529" y="238436"/>
                  </a:lnTo>
                  <a:lnTo>
                    <a:pt x="53213" y="283483"/>
                  </a:lnTo>
                  <a:lnTo>
                    <a:pt x="118301" y="301834"/>
                  </a:lnTo>
                  <a:lnTo>
                    <a:pt x="178372" y="296837"/>
                  </a:lnTo>
                  <a:lnTo>
                    <a:pt x="173355" y="233426"/>
                  </a:lnTo>
                  <a:lnTo>
                    <a:pt x="216789" y="238436"/>
                  </a:lnTo>
                  <a:lnTo>
                    <a:pt x="250127" y="183369"/>
                  </a:lnTo>
                  <a:lnTo>
                    <a:pt x="290132" y="191707"/>
                  </a:lnTo>
                  <a:lnTo>
                    <a:pt x="316865" y="161690"/>
                  </a:lnTo>
                  <a:lnTo>
                    <a:pt x="290132" y="134982"/>
                  </a:lnTo>
                  <a:lnTo>
                    <a:pt x="231775" y="118300"/>
                  </a:lnTo>
                  <a:lnTo>
                    <a:pt x="185103" y="63227"/>
                  </a:lnTo>
                  <a:lnTo>
                    <a:pt x="223393" y="5321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1" name="Полилиния: фигура 180">
              <a:extLst>
                <a:ext uri="{FF2B5EF4-FFF2-40B4-BE49-F238E27FC236}">
                  <a16:creationId xmlns:a16="http://schemas.microsoft.com/office/drawing/2014/main" id="{0F561549-105E-46F2-8CC9-3214D038C211}"/>
                </a:ext>
              </a:extLst>
            </p:cNvPr>
            <p:cNvSpPr/>
            <p:nvPr/>
          </p:nvSpPr>
          <p:spPr>
            <a:xfrm>
              <a:off x="8197151" y="8734923"/>
              <a:ext cx="76200" cy="95250"/>
            </a:xfrm>
            <a:custGeom>
              <a:avLst/>
              <a:gdLst>
                <a:gd name="connsiteX0" fmla="*/ 3175 w 76200"/>
                <a:gd name="connsiteY0" fmla="*/ 3175 h 95250"/>
                <a:gd name="connsiteX1" fmla="*/ 13144 w 76200"/>
                <a:gd name="connsiteY1" fmla="*/ 48234 h 95250"/>
                <a:gd name="connsiteX2" fmla="*/ 53213 w 76200"/>
                <a:gd name="connsiteY2" fmla="*/ 94952 h 95250"/>
                <a:gd name="connsiteX3" fmla="*/ 78232 w 76200"/>
                <a:gd name="connsiteY3" fmla="*/ 84957 h 95250"/>
                <a:gd name="connsiteX4" fmla="*/ 48196 w 76200"/>
                <a:gd name="connsiteY4" fmla="*/ 29883 h 95250"/>
                <a:gd name="connsiteX5" fmla="*/ 3175 w 76200"/>
                <a:gd name="connsiteY5" fmla="*/ 317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95250">
                  <a:moveTo>
                    <a:pt x="3175" y="3175"/>
                  </a:moveTo>
                  <a:lnTo>
                    <a:pt x="13144" y="48234"/>
                  </a:lnTo>
                  <a:lnTo>
                    <a:pt x="53213" y="94952"/>
                  </a:lnTo>
                  <a:lnTo>
                    <a:pt x="78232" y="84957"/>
                  </a:lnTo>
                  <a:lnTo>
                    <a:pt x="48196" y="29883"/>
                  </a:lnTo>
                  <a:lnTo>
                    <a:pt x="3175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2" name="Полилиния: фигура 181">
              <a:extLst>
                <a:ext uri="{FF2B5EF4-FFF2-40B4-BE49-F238E27FC236}">
                  <a16:creationId xmlns:a16="http://schemas.microsoft.com/office/drawing/2014/main" id="{9A44B8EC-C106-47DD-AB3B-B88E2B70A11C}"/>
                </a:ext>
              </a:extLst>
            </p:cNvPr>
            <p:cNvSpPr/>
            <p:nvPr/>
          </p:nvSpPr>
          <p:spPr>
            <a:xfrm>
              <a:off x="7121016" y="8635679"/>
              <a:ext cx="3092450" cy="3416300"/>
            </a:xfrm>
            <a:custGeom>
              <a:avLst/>
              <a:gdLst>
                <a:gd name="connsiteX0" fmla="*/ 2810764 w 3092450"/>
                <a:gd name="connsiteY0" fmla="*/ 3175 h 3416300"/>
                <a:gd name="connsiteX1" fmla="*/ 2790507 w 3092450"/>
                <a:gd name="connsiteY1" fmla="*/ 42399 h 3416300"/>
                <a:gd name="connsiteX2" fmla="*/ 2681414 w 3092450"/>
                <a:gd name="connsiteY2" fmla="*/ 103867 h 3416300"/>
                <a:gd name="connsiteX3" fmla="*/ 2602166 w 3092450"/>
                <a:gd name="connsiteY3" fmla="*/ 28499 h 3416300"/>
                <a:gd name="connsiteX4" fmla="*/ 2522855 w 3092450"/>
                <a:gd name="connsiteY4" fmla="*/ 20580 h 3416300"/>
                <a:gd name="connsiteX5" fmla="*/ 2409762 w 3092450"/>
                <a:gd name="connsiteY5" fmla="*/ 93961 h 3416300"/>
                <a:gd name="connsiteX6" fmla="*/ 2332418 w 3092450"/>
                <a:gd name="connsiteY6" fmla="*/ 189154 h 3416300"/>
                <a:gd name="connsiteX7" fmla="*/ 2304669 w 3092450"/>
                <a:gd name="connsiteY7" fmla="*/ 286309 h 3416300"/>
                <a:gd name="connsiteX8" fmla="*/ 2253107 w 3092450"/>
                <a:gd name="connsiteY8" fmla="*/ 302171 h 3416300"/>
                <a:gd name="connsiteX9" fmla="*/ 2189607 w 3092450"/>
                <a:gd name="connsiteY9" fmla="*/ 270447 h 3416300"/>
                <a:gd name="connsiteX10" fmla="*/ 2128202 w 3092450"/>
                <a:gd name="connsiteY10" fmla="*/ 276390 h 3416300"/>
                <a:gd name="connsiteX11" fmla="*/ 2096452 w 3092450"/>
                <a:gd name="connsiteY11" fmla="*/ 318046 h 3416300"/>
                <a:gd name="connsiteX12" fmla="*/ 2068702 w 3092450"/>
                <a:gd name="connsiteY12" fmla="*/ 294240 h 3416300"/>
                <a:gd name="connsiteX13" fmla="*/ 2042922 w 3092450"/>
                <a:gd name="connsiteY13" fmla="*/ 322028 h 3416300"/>
                <a:gd name="connsiteX14" fmla="*/ 2011172 w 3092450"/>
                <a:gd name="connsiteY14" fmla="*/ 292265 h 3416300"/>
                <a:gd name="connsiteX15" fmla="*/ 2056764 w 3092450"/>
                <a:gd name="connsiteY15" fmla="*/ 246659 h 3416300"/>
                <a:gd name="connsiteX16" fmla="*/ 1949704 w 3092450"/>
                <a:gd name="connsiteY16" fmla="*/ 238709 h 3416300"/>
                <a:gd name="connsiteX17" fmla="*/ 1888236 w 3092450"/>
                <a:gd name="connsiteY17" fmla="*/ 292265 h 3416300"/>
                <a:gd name="connsiteX18" fmla="*/ 1921954 w 3092450"/>
                <a:gd name="connsiteY18" fmla="*/ 407283 h 3416300"/>
                <a:gd name="connsiteX19" fmla="*/ 1860423 w 3092450"/>
                <a:gd name="connsiteY19" fmla="*/ 466763 h 3416300"/>
                <a:gd name="connsiteX20" fmla="*/ 1860423 w 3092450"/>
                <a:gd name="connsiteY20" fmla="*/ 377539 h 3416300"/>
                <a:gd name="connsiteX21" fmla="*/ 1818830 w 3092450"/>
                <a:gd name="connsiteY21" fmla="*/ 377539 h 3416300"/>
                <a:gd name="connsiteX22" fmla="*/ 1777175 w 3092450"/>
                <a:gd name="connsiteY22" fmla="*/ 415214 h 3416300"/>
                <a:gd name="connsiteX23" fmla="*/ 1767268 w 3092450"/>
                <a:gd name="connsiteY23" fmla="*/ 369589 h 3416300"/>
                <a:gd name="connsiteX24" fmla="*/ 1828737 w 3092450"/>
                <a:gd name="connsiteY24" fmla="*/ 314065 h 3416300"/>
                <a:gd name="connsiteX25" fmla="*/ 1763268 w 3092450"/>
                <a:gd name="connsiteY25" fmla="*/ 318046 h 3416300"/>
                <a:gd name="connsiteX26" fmla="*/ 1568958 w 3092450"/>
                <a:gd name="connsiteY26" fmla="*/ 417189 h 3416300"/>
                <a:gd name="connsiteX27" fmla="*/ 1606614 w 3092450"/>
                <a:gd name="connsiteY27" fmla="*/ 462794 h 3416300"/>
                <a:gd name="connsiteX28" fmla="*/ 1551114 w 3092450"/>
                <a:gd name="connsiteY28" fmla="*/ 516350 h 3416300"/>
                <a:gd name="connsiteX29" fmla="*/ 1572895 w 3092450"/>
                <a:gd name="connsiteY29" fmla="*/ 556000 h 3416300"/>
                <a:gd name="connsiteX30" fmla="*/ 1612582 w 3092450"/>
                <a:gd name="connsiteY30" fmla="*/ 536162 h 3416300"/>
                <a:gd name="connsiteX31" fmla="*/ 1616583 w 3092450"/>
                <a:gd name="connsiteY31" fmla="*/ 593693 h 3416300"/>
                <a:gd name="connsiteX32" fmla="*/ 1664144 w 3092450"/>
                <a:gd name="connsiteY32" fmla="*/ 649218 h 3416300"/>
                <a:gd name="connsiteX33" fmla="*/ 1590739 w 3092450"/>
                <a:gd name="connsiteY33" fmla="*/ 667055 h 3416300"/>
                <a:gd name="connsiteX34" fmla="*/ 1568958 w 3092450"/>
                <a:gd name="connsiteY34" fmla="*/ 696817 h 3416300"/>
                <a:gd name="connsiteX35" fmla="*/ 1588770 w 3092450"/>
                <a:gd name="connsiteY35" fmla="*/ 744385 h 3416300"/>
                <a:gd name="connsiteX36" fmla="*/ 1529334 w 3092450"/>
                <a:gd name="connsiteY36" fmla="*/ 754316 h 3416300"/>
                <a:gd name="connsiteX37" fmla="*/ 1449959 w 3092450"/>
                <a:gd name="connsiteY37" fmla="*/ 730510 h 3416300"/>
                <a:gd name="connsiteX38" fmla="*/ 1426210 w 3092450"/>
                <a:gd name="connsiteY38" fmla="*/ 819734 h 3416300"/>
                <a:gd name="connsiteX39" fmla="*/ 1291272 w 3092450"/>
                <a:gd name="connsiteY39" fmla="*/ 795947 h 3416300"/>
                <a:gd name="connsiteX40" fmla="*/ 1291272 w 3092450"/>
                <a:gd name="connsiteY40" fmla="*/ 994251 h 3416300"/>
                <a:gd name="connsiteX41" fmla="*/ 1196150 w 3092450"/>
                <a:gd name="connsiteY41" fmla="*/ 978402 h 3416300"/>
                <a:gd name="connsiteX42" fmla="*/ 1049338 w 3092450"/>
                <a:gd name="connsiteY42" fmla="*/ 845534 h 3416300"/>
                <a:gd name="connsiteX43" fmla="*/ 1102931 w 3092450"/>
                <a:gd name="connsiteY43" fmla="*/ 807853 h 3416300"/>
                <a:gd name="connsiteX44" fmla="*/ 1013714 w 3092450"/>
                <a:gd name="connsiteY44" fmla="*/ 674986 h 3416300"/>
                <a:gd name="connsiteX45" fmla="*/ 956183 w 3092450"/>
                <a:gd name="connsiteY45" fmla="*/ 647230 h 3416300"/>
                <a:gd name="connsiteX46" fmla="*/ 868934 w 3092450"/>
                <a:gd name="connsiteY46" fmla="*/ 676961 h 3416300"/>
                <a:gd name="connsiteX47" fmla="*/ 771779 w 3092450"/>
                <a:gd name="connsiteY47" fmla="*/ 639299 h 3416300"/>
                <a:gd name="connsiteX48" fmla="*/ 757872 w 3092450"/>
                <a:gd name="connsiteY48" fmla="*/ 790003 h 3416300"/>
                <a:gd name="connsiteX49" fmla="*/ 581406 w 3092450"/>
                <a:gd name="connsiteY49" fmla="*/ 865359 h 3416300"/>
                <a:gd name="connsiteX50" fmla="*/ 513969 w 3092450"/>
                <a:gd name="connsiteY50" fmla="*/ 819734 h 3416300"/>
                <a:gd name="connsiteX51" fmla="*/ 523875 w 3092450"/>
                <a:gd name="connsiteY51" fmla="*/ 784066 h 3416300"/>
                <a:gd name="connsiteX52" fmla="*/ 343408 w 3092450"/>
                <a:gd name="connsiteY52" fmla="*/ 782072 h 3416300"/>
                <a:gd name="connsiteX53" fmla="*/ 295846 w 3092450"/>
                <a:gd name="connsiteY53" fmla="*/ 845534 h 3416300"/>
                <a:gd name="connsiteX54" fmla="*/ 283908 w 3092450"/>
                <a:gd name="connsiteY54" fmla="*/ 887190 h 3416300"/>
                <a:gd name="connsiteX55" fmla="*/ 272034 w 3092450"/>
                <a:gd name="connsiteY55" fmla="*/ 825710 h 3416300"/>
                <a:gd name="connsiteX56" fmla="*/ 238315 w 3092450"/>
                <a:gd name="connsiteY56" fmla="*/ 795947 h 3416300"/>
                <a:gd name="connsiteX57" fmla="*/ 198691 w 3092450"/>
                <a:gd name="connsiteY57" fmla="*/ 837603 h 3416300"/>
                <a:gd name="connsiteX58" fmla="*/ 143701 w 3092450"/>
                <a:gd name="connsiteY58" fmla="*/ 865086 h 3416300"/>
                <a:gd name="connsiteX59" fmla="*/ 140652 w 3092450"/>
                <a:gd name="connsiteY59" fmla="*/ 902868 h 3416300"/>
                <a:gd name="connsiteX60" fmla="*/ 166306 w 3092450"/>
                <a:gd name="connsiteY60" fmla="*/ 937114 h 3416300"/>
                <a:gd name="connsiteX61" fmla="*/ 166814 w 3092450"/>
                <a:gd name="connsiteY61" fmla="*/ 937812 h 3416300"/>
                <a:gd name="connsiteX62" fmla="*/ 167005 w 3092450"/>
                <a:gd name="connsiteY62" fmla="*/ 938644 h 3416300"/>
                <a:gd name="connsiteX63" fmla="*/ 178689 w 3092450"/>
                <a:gd name="connsiteY63" fmla="*/ 999731 h 3416300"/>
                <a:gd name="connsiteX64" fmla="*/ 263651 w 3092450"/>
                <a:gd name="connsiteY64" fmla="*/ 1119937 h 3416300"/>
                <a:gd name="connsiteX65" fmla="*/ 264351 w 3092450"/>
                <a:gd name="connsiteY65" fmla="*/ 1120908 h 3416300"/>
                <a:gd name="connsiteX66" fmla="*/ 264351 w 3092450"/>
                <a:gd name="connsiteY66" fmla="*/ 1200315 h 3416300"/>
                <a:gd name="connsiteX67" fmla="*/ 307657 w 3092450"/>
                <a:gd name="connsiteY67" fmla="*/ 1252334 h 3416300"/>
                <a:gd name="connsiteX68" fmla="*/ 310134 w 3092450"/>
                <a:gd name="connsiteY68" fmla="*/ 1255224 h 3416300"/>
                <a:gd name="connsiteX69" fmla="*/ 307149 w 3092450"/>
                <a:gd name="connsiteY69" fmla="*/ 1257592 h 3416300"/>
                <a:gd name="connsiteX70" fmla="*/ 208152 w 3092450"/>
                <a:gd name="connsiteY70" fmla="*/ 1336224 h 3416300"/>
                <a:gd name="connsiteX71" fmla="*/ 202438 w 3092450"/>
                <a:gd name="connsiteY71" fmla="*/ 1381862 h 3416300"/>
                <a:gd name="connsiteX72" fmla="*/ 202311 w 3092450"/>
                <a:gd name="connsiteY72" fmla="*/ 1382744 h 3416300"/>
                <a:gd name="connsiteX73" fmla="*/ 201802 w 3092450"/>
                <a:gd name="connsiteY73" fmla="*/ 1383475 h 3416300"/>
                <a:gd name="connsiteX74" fmla="*/ 178626 w 3092450"/>
                <a:gd name="connsiteY74" fmla="*/ 1418279 h 3416300"/>
                <a:gd name="connsiteX75" fmla="*/ 161099 w 3092450"/>
                <a:gd name="connsiteY75" fmla="*/ 1503007 h 3416300"/>
                <a:gd name="connsiteX76" fmla="*/ 160401 w 3092450"/>
                <a:gd name="connsiteY76" fmla="*/ 1506334 h 3416300"/>
                <a:gd name="connsiteX77" fmla="*/ 157099 w 3092450"/>
                <a:gd name="connsiteY77" fmla="*/ 1505922 h 3416300"/>
                <a:gd name="connsiteX78" fmla="*/ 108521 w 3092450"/>
                <a:gd name="connsiteY78" fmla="*/ 1500207 h 3416300"/>
                <a:gd name="connsiteX79" fmla="*/ 30099 w 3092450"/>
                <a:gd name="connsiteY79" fmla="*/ 1564062 h 3416300"/>
                <a:gd name="connsiteX80" fmla="*/ 29845 w 3092450"/>
                <a:gd name="connsiteY80" fmla="*/ 1564304 h 3416300"/>
                <a:gd name="connsiteX81" fmla="*/ 29464 w 3092450"/>
                <a:gd name="connsiteY81" fmla="*/ 1564488 h 3416300"/>
                <a:gd name="connsiteX82" fmla="*/ 3175 w 3092450"/>
                <a:gd name="connsiteY82" fmla="*/ 1578070 h 3416300"/>
                <a:gd name="connsiteX83" fmla="*/ 65341 w 3092450"/>
                <a:gd name="connsiteY83" fmla="*/ 1673111 h 3416300"/>
                <a:gd name="connsiteX84" fmla="*/ 65849 w 3092450"/>
                <a:gd name="connsiteY84" fmla="*/ 1673917 h 3416300"/>
                <a:gd name="connsiteX85" fmla="*/ 65913 w 3092450"/>
                <a:gd name="connsiteY85" fmla="*/ 1674844 h 3416300"/>
                <a:gd name="connsiteX86" fmla="*/ 87058 w 3092450"/>
                <a:gd name="connsiteY86" fmla="*/ 1940496 h 3416300"/>
                <a:gd name="connsiteX87" fmla="*/ 87185 w 3092450"/>
                <a:gd name="connsiteY87" fmla="*/ 1942027 h 3416300"/>
                <a:gd name="connsiteX88" fmla="*/ 86106 w 3092450"/>
                <a:gd name="connsiteY88" fmla="*/ 1943246 h 3416300"/>
                <a:gd name="connsiteX89" fmla="*/ 31432 w 3092450"/>
                <a:gd name="connsiteY89" fmla="*/ 2003679 h 3416300"/>
                <a:gd name="connsiteX90" fmla="*/ 67501 w 3092450"/>
                <a:gd name="connsiteY90" fmla="*/ 2031435 h 3416300"/>
                <a:gd name="connsiteX91" fmla="*/ 69342 w 3092450"/>
                <a:gd name="connsiteY91" fmla="*/ 2032832 h 3416300"/>
                <a:gd name="connsiteX92" fmla="*/ 54165 w 3092450"/>
                <a:gd name="connsiteY92" fmla="*/ 2105692 h 3416300"/>
                <a:gd name="connsiteX93" fmla="*/ 86106 w 3092450"/>
                <a:gd name="connsiteY93" fmla="*/ 2140560 h 3416300"/>
                <a:gd name="connsiteX94" fmla="*/ 87058 w 3092450"/>
                <a:gd name="connsiteY94" fmla="*/ 2141595 h 3416300"/>
                <a:gd name="connsiteX95" fmla="*/ 87058 w 3092450"/>
                <a:gd name="connsiteY95" fmla="*/ 2192395 h 3416300"/>
                <a:gd name="connsiteX96" fmla="*/ 124714 w 3092450"/>
                <a:gd name="connsiteY96" fmla="*/ 2218468 h 3416300"/>
                <a:gd name="connsiteX97" fmla="*/ 127064 w 3092450"/>
                <a:gd name="connsiteY97" fmla="*/ 2220119 h 3416300"/>
                <a:gd name="connsiteX98" fmla="*/ 126111 w 3092450"/>
                <a:gd name="connsiteY98" fmla="*/ 2222824 h 3416300"/>
                <a:gd name="connsiteX99" fmla="*/ 107950 w 3092450"/>
                <a:gd name="connsiteY99" fmla="*/ 2271077 h 3416300"/>
                <a:gd name="connsiteX100" fmla="*/ 107759 w 3092450"/>
                <a:gd name="connsiteY100" fmla="*/ 2271713 h 3416300"/>
                <a:gd name="connsiteX101" fmla="*/ 107378 w 3092450"/>
                <a:gd name="connsiteY101" fmla="*/ 2272182 h 3416300"/>
                <a:gd name="connsiteX102" fmla="*/ 50673 w 3092450"/>
                <a:gd name="connsiteY102" fmla="*/ 2340762 h 3416300"/>
                <a:gd name="connsiteX103" fmla="*/ 45212 w 3092450"/>
                <a:gd name="connsiteY103" fmla="*/ 2389867 h 3416300"/>
                <a:gd name="connsiteX104" fmla="*/ 138938 w 3092450"/>
                <a:gd name="connsiteY104" fmla="*/ 2389867 h 3416300"/>
                <a:gd name="connsiteX105" fmla="*/ 140017 w 3092450"/>
                <a:gd name="connsiteY105" fmla="*/ 2390686 h 3416300"/>
                <a:gd name="connsiteX106" fmla="*/ 180149 w 3092450"/>
                <a:gd name="connsiteY106" fmla="*/ 2422208 h 3416300"/>
                <a:gd name="connsiteX107" fmla="*/ 223202 w 3092450"/>
                <a:gd name="connsiteY107" fmla="*/ 2393525 h 3416300"/>
                <a:gd name="connsiteX108" fmla="*/ 225996 w 3092450"/>
                <a:gd name="connsiteY108" fmla="*/ 2391658 h 3416300"/>
                <a:gd name="connsiteX109" fmla="*/ 228155 w 3092450"/>
                <a:gd name="connsiteY109" fmla="*/ 2394299 h 3416300"/>
                <a:gd name="connsiteX110" fmla="*/ 252285 w 3092450"/>
                <a:gd name="connsiteY110" fmla="*/ 2424456 h 3416300"/>
                <a:gd name="connsiteX111" fmla="*/ 254190 w 3092450"/>
                <a:gd name="connsiteY111" fmla="*/ 2426932 h 3416300"/>
                <a:gd name="connsiteX112" fmla="*/ 254064 w 3092450"/>
                <a:gd name="connsiteY112" fmla="*/ 2427116 h 3416300"/>
                <a:gd name="connsiteX113" fmla="*/ 285686 w 3092450"/>
                <a:gd name="connsiteY113" fmla="*/ 2475014 h 3416300"/>
                <a:gd name="connsiteX114" fmla="*/ 287718 w 3092450"/>
                <a:gd name="connsiteY114" fmla="*/ 2478145 h 3416300"/>
                <a:gd name="connsiteX115" fmla="*/ 284543 w 3092450"/>
                <a:gd name="connsiteY115" fmla="*/ 2480183 h 3416300"/>
                <a:gd name="connsiteX116" fmla="*/ 248729 w 3092450"/>
                <a:gd name="connsiteY116" fmla="*/ 2502967 h 3416300"/>
                <a:gd name="connsiteX117" fmla="*/ 248729 w 3092450"/>
                <a:gd name="connsiteY117" fmla="*/ 2545385 h 3416300"/>
                <a:gd name="connsiteX118" fmla="*/ 288417 w 3092450"/>
                <a:gd name="connsiteY118" fmla="*/ 2548458 h 3416300"/>
                <a:gd name="connsiteX119" fmla="*/ 321437 w 3092450"/>
                <a:gd name="connsiteY119" fmla="*/ 2525287 h 3416300"/>
                <a:gd name="connsiteX120" fmla="*/ 324929 w 3092450"/>
                <a:gd name="connsiteY120" fmla="*/ 2522900 h 3416300"/>
                <a:gd name="connsiteX121" fmla="*/ 326834 w 3092450"/>
                <a:gd name="connsiteY121" fmla="*/ 2526608 h 3416300"/>
                <a:gd name="connsiteX122" fmla="*/ 367855 w 3092450"/>
                <a:gd name="connsiteY122" fmla="*/ 2605214 h 3416300"/>
                <a:gd name="connsiteX123" fmla="*/ 368300 w 3092450"/>
                <a:gd name="connsiteY123" fmla="*/ 2606047 h 3416300"/>
                <a:gd name="connsiteX124" fmla="*/ 368300 w 3092450"/>
                <a:gd name="connsiteY124" fmla="*/ 2607050 h 3416300"/>
                <a:gd name="connsiteX125" fmla="*/ 364934 w 3092450"/>
                <a:gd name="connsiteY125" fmla="*/ 2700439 h 3416300"/>
                <a:gd name="connsiteX126" fmla="*/ 417639 w 3092450"/>
                <a:gd name="connsiteY126" fmla="*/ 2730106 h 3416300"/>
                <a:gd name="connsiteX127" fmla="*/ 420052 w 3092450"/>
                <a:gd name="connsiteY127" fmla="*/ 2731459 h 3416300"/>
                <a:gd name="connsiteX128" fmla="*/ 419417 w 3092450"/>
                <a:gd name="connsiteY128" fmla="*/ 2734196 h 3416300"/>
                <a:gd name="connsiteX129" fmla="*/ 395795 w 3092450"/>
                <a:gd name="connsiteY129" fmla="*/ 2832030 h 3416300"/>
                <a:gd name="connsiteX130" fmla="*/ 425386 w 3092450"/>
                <a:gd name="connsiteY130" fmla="*/ 2897696 h 3416300"/>
                <a:gd name="connsiteX131" fmla="*/ 492125 w 3092450"/>
                <a:gd name="connsiteY131" fmla="*/ 2917705 h 3416300"/>
                <a:gd name="connsiteX132" fmla="*/ 495998 w 3092450"/>
                <a:gd name="connsiteY132" fmla="*/ 2918905 h 3416300"/>
                <a:gd name="connsiteX133" fmla="*/ 494411 w 3092450"/>
                <a:gd name="connsiteY133" fmla="*/ 2922702 h 3416300"/>
                <a:gd name="connsiteX134" fmla="*/ 443420 w 3092450"/>
                <a:gd name="connsiteY134" fmla="*/ 3041746 h 3416300"/>
                <a:gd name="connsiteX135" fmla="*/ 433324 w 3092450"/>
                <a:gd name="connsiteY135" fmla="*/ 3189840 h 3416300"/>
                <a:gd name="connsiteX136" fmla="*/ 484568 w 3092450"/>
                <a:gd name="connsiteY136" fmla="*/ 3244336 h 3416300"/>
                <a:gd name="connsiteX137" fmla="*/ 540067 w 3092450"/>
                <a:gd name="connsiteY137" fmla="*/ 3201918 h 3416300"/>
                <a:gd name="connsiteX138" fmla="*/ 540956 w 3092450"/>
                <a:gd name="connsiteY138" fmla="*/ 3201232 h 3416300"/>
                <a:gd name="connsiteX139" fmla="*/ 542163 w 3092450"/>
                <a:gd name="connsiteY139" fmla="*/ 3201187 h 3416300"/>
                <a:gd name="connsiteX140" fmla="*/ 625475 w 3092450"/>
                <a:gd name="connsiteY140" fmla="*/ 3197873 h 3416300"/>
                <a:gd name="connsiteX141" fmla="*/ 655193 w 3092450"/>
                <a:gd name="connsiteY141" fmla="*/ 3144945 h 3416300"/>
                <a:gd name="connsiteX142" fmla="*/ 657606 w 3092450"/>
                <a:gd name="connsiteY142" fmla="*/ 3140736 h 3416300"/>
                <a:gd name="connsiteX143" fmla="*/ 661035 w 3092450"/>
                <a:gd name="connsiteY143" fmla="*/ 3144139 h 3416300"/>
                <a:gd name="connsiteX144" fmla="*/ 706056 w 3092450"/>
                <a:gd name="connsiteY144" fmla="*/ 3189154 h 3416300"/>
                <a:gd name="connsiteX145" fmla="*/ 764667 w 3092450"/>
                <a:gd name="connsiteY145" fmla="*/ 3120854 h 3416300"/>
                <a:gd name="connsiteX146" fmla="*/ 856678 w 3092450"/>
                <a:gd name="connsiteY146" fmla="*/ 2923127 h 3416300"/>
                <a:gd name="connsiteX147" fmla="*/ 857504 w 3092450"/>
                <a:gd name="connsiteY147" fmla="*/ 2921375 h 3416300"/>
                <a:gd name="connsiteX148" fmla="*/ 859409 w 3092450"/>
                <a:gd name="connsiteY148" fmla="*/ 2921044 h 3416300"/>
                <a:gd name="connsiteX149" fmla="*/ 920940 w 3092450"/>
                <a:gd name="connsiteY149" fmla="*/ 2910789 h 3416300"/>
                <a:gd name="connsiteX150" fmla="*/ 921956 w 3092450"/>
                <a:gd name="connsiteY150" fmla="*/ 2910624 h 3416300"/>
                <a:gd name="connsiteX151" fmla="*/ 922909 w 3092450"/>
                <a:gd name="connsiteY151" fmla="*/ 2911018 h 3416300"/>
                <a:gd name="connsiteX152" fmla="*/ 1042479 w 3092450"/>
                <a:gd name="connsiteY152" fmla="*/ 2958840 h 3416300"/>
                <a:gd name="connsiteX153" fmla="*/ 1044067 w 3092450"/>
                <a:gd name="connsiteY153" fmla="*/ 2959481 h 3416300"/>
                <a:gd name="connsiteX154" fmla="*/ 1044639 w 3092450"/>
                <a:gd name="connsiteY154" fmla="*/ 2961107 h 3416300"/>
                <a:gd name="connsiteX155" fmla="*/ 1070673 w 3092450"/>
                <a:gd name="connsiteY155" fmla="*/ 3039224 h 3416300"/>
                <a:gd name="connsiteX156" fmla="*/ 1142111 w 3092450"/>
                <a:gd name="connsiteY156" fmla="*/ 3006712 h 3416300"/>
                <a:gd name="connsiteX157" fmla="*/ 1144016 w 3092450"/>
                <a:gd name="connsiteY157" fmla="*/ 3005862 h 3416300"/>
                <a:gd name="connsiteX158" fmla="*/ 1145794 w 3092450"/>
                <a:gd name="connsiteY158" fmla="*/ 3007049 h 3416300"/>
                <a:gd name="connsiteX159" fmla="*/ 1190180 w 3092450"/>
                <a:gd name="connsiteY159" fmla="*/ 3037808 h 3416300"/>
                <a:gd name="connsiteX160" fmla="*/ 1191006 w 3092450"/>
                <a:gd name="connsiteY160" fmla="*/ 3038405 h 3416300"/>
                <a:gd name="connsiteX161" fmla="*/ 1191451 w 3092450"/>
                <a:gd name="connsiteY161" fmla="*/ 3039358 h 3416300"/>
                <a:gd name="connsiteX162" fmla="*/ 1271905 w 3092450"/>
                <a:gd name="connsiteY162" fmla="*/ 3221850 h 3416300"/>
                <a:gd name="connsiteX163" fmla="*/ 1376489 w 3092450"/>
                <a:gd name="connsiteY163" fmla="*/ 3415672 h 3416300"/>
                <a:gd name="connsiteX164" fmla="*/ 1442339 w 3092450"/>
                <a:gd name="connsiteY164" fmla="*/ 3372631 h 3416300"/>
                <a:gd name="connsiteX165" fmla="*/ 1442593 w 3092450"/>
                <a:gd name="connsiteY165" fmla="*/ 3372422 h 3416300"/>
                <a:gd name="connsiteX166" fmla="*/ 1442910 w 3092450"/>
                <a:gd name="connsiteY166" fmla="*/ 3372295 h 3416300"/>
                <a:gd name="connsiteX167" fmla="*/ 1511300 w 3092450"/>
                <a:gd name="connsiteY167" fmla="*/ 3344939 h 3416300"/>
                <a:gd name="connsiteX168" fmla="*/ 1513268 w 3092450"/>
                <a:gd name="connsiteY168" fmla="*/ 3344133 h 3416300"/>
                <a:gd name="connsiteX169" fmla="*/ 1514983 w 3092450"/>
                <a:gd name="connsiteY169" fmla="*/ 3345485 h 3416300"/>
                <a:gd name="connsiteX170" fmla="*/ 1567243 w 3092450"/>
                <a:gd name="connsiteY170" fmla="*/ 3387947 h 3416300"/>
                <a:gd name="connsiteX171" fmla="*/ 1595627 w 3092450"/>
                <a:gd name="connsiteY171" fmla="*/ 3362681 h 3416300"/>
                <a:gd name="connsiteX172" fmla="*/ 1598104 w 3092450"/>
                <a:gd name="connsiteY172" fmla="*/ 3360477 h 3416300"/>
                <a:gd name="connsiteX173" fmla="*/ 1600581 w 3092450"/>
                <a:gd name="connsiteY173" fmla="*/ 3362725 h 3416300"/>
                <a:gd name="connsiteX174" fmla="*/ 1642427 w 3092450"/>
                <a:gd name="connsiteY174" fmla="*/ 3401346 h 3416300"/>
                <a:gd name="connsiteX175" fmla="*/ 1680908 w 3092450"/>
                <a:gd name="connsiteY175" fmla="*/ 3362865 h 3416300"/>
                <a:gd name="connsiteX176" fmla="*/ 1681988 w 3092450"/>
                <a:gd name="connsiteY176" fmla="*/ 3361709 h 3416300"/>
                <a:gd name="connsiteX177" fmla="*/ 1683639 w 3092450"/>
                <a:gd name="connsiteY177" fmla="*/ 3361754 h 3416300"/>
                <a:gd name="connsiteX178" fmla="*/ 1779270 w 3092450"/>
                <a:gd name="connsiteY178" fmla="*/ 3365202 h 3416300"/>
                <a:gd name="connsiteX179" fmla="*/ 1780539 w 3092450"/>
                <a:gd name="connsiteY179" fmla="*/ 3365246 h 3416300"/>
                <a:gd name="connsiteX180" fmla="*/ 1781492 w 3092450"/>
                <a:gd name="connsiteY180" fmla="*/ 3365977 h 3416300"/>
                <a:gd name="connsiteX181" fmla="*/ 1841309 w 3092450"/>
                <a:gd name="connsiteY181" fmla="*/ 3412528 h 3416300"/>
                <a:gd name="connsiteX182" fmla="*/ 1958975 w 3092450"/>
                <a:gd name="connsiteY182" fmla="*/ 3368834 h 3416300"/>
                <a:gd name="connsiteX183" fmla="*/ 1961007 w 3092450"/>
                <a:gd name="connsiteY183" fmla="*/ 3368116 h 3416300"/>
                <a:gd name="connsiteX184" fmla="*/ 1962658 w 3092450"/>
                <a:gd name="connsiteY184" fmla="*/ 3369469 h 3416300"/>
                <a:gd name="connsiteX185" fmla="*/ 2001838 w 3092450"/>
                <a:gd name="connsiteY185" fmla="*/ 3402165 h 3416300"/>
                <a:gd name="connsiteX186" fmla="*/ 2163763 w 3092450"/>
                <a:gd name="connsiteY186" fmla="*/ 3327953 h 3416300"/>
                <a:gd name="connsiteX187" fmla="*/ 2164905 w 3092450"/>
                <a:gd name="connsiteY187" fmla="*/ 3327406 h 3416300"/>
                <a:gd name="connsiteX188" fmla="*/ 2166049 w 3092450"/>
                <a:gd name="connsiteY188" fmla="*/ 3327661 h 3416300"/>
                <a:gd name="connsiteX189" fmla="*/ 2212848 w 3092450"/>
                <a:gd name="connsiteY189" fmla="*/ 3337687 h 3416300"/>
                <a:gd name="connsiteX190" fmla="*/ 2263648 w 3092450"/>
                <a:gd name="connsiteY190" fmla="*/ 3318656 h 3416300"/>
                <a:gd name="connsiteX191" fmla="*/ 2257362 w 3092450"/>
                <a:gd name="connsiteY191" fmla="*/ 3280645 h 3416300"/>
                <a:gd name="connsiteX192" fmla="*/ 2256853 w 3092450"/>
                <a:gd name="connsiteY192" fmla="*/ 3277997 h 3416300"/>
                <a:gd name="connsiteX193" fmla="*/ 2259266 w 3092450"/>
                <a:gd name="connsiteY193" fmla="*/ 3276753 h 3416300"/>
                <a:gd name="connsiteX194" fmla="*/ 2384551 w 3092450"/>
                <a:gd name="connsiteY194" fmla="*/ 3211608 h 3416300"/>
                <a:gd name="connsiteX195" fmla="*/ 2353183 w 3092450"/>
                <a:gd name="connsiteY195" fmla="*/ 3123279 h 3416300"/>
                <a:gd name="connsiteX196" fmla="*/ 2352421 w 3092450"/>
                <a:gd name="connsiteY196" fmla="*/ 3121203 h 3416300"/>
                <a:gd name="connsiteX197" fmla="*/ 2354008 w 3092450"/>
                <a:gd name="connsiteY197" fmla="*/ 3119558 h 3416300"/>
                <a:gd name="connsiteX198" fmla="*/ 2396045 w 3092450"/>
                <a:gd name="connsiteY198" fmla="*/ 3074467 h 3416300"/>
                <a:gd name="connsiteX199" fmla="*/ 2378646 w 3092450"/>
                <a:gd name="connsiteY199" fmla="*/ 3030944 h 3416300"/>
                <a:gd name="connsiteX200" fmla="*/ 2298509 w 3092450"/>
                <a:gd name="connsiteY200" fmla="*/ 2978544 h 3416300"/>
                <a:gd name="connsiteX201" fmla="*/ 2295715 w 3092450"/>
                <a:gd name="connsiteY201" fmla="*/ 2976721 h 3416300"/>
                <a:gd name="connsiteX202" fmla="*/ 2297303 w 3092450"/>
                <a:gd name="connsiteY202" fmla="*/ 2973775 h 3416300"/>
                <a:gd name="connsiteX203" fmla="*/ 2339403 w 3092450"/>
                <a:gd name="connsiteY203" fmla="*/ 2892406 h 3416300"/>
                <a:gd name="connsiteX204" fmla="*/ 2260981 w 3092450"/>
                <a:gd name="connsiteY204" fmla="*/ 2838139 h 3416300"/>
                <a:gd name="connsiteX205" fmla="*/ 2257615 w 3092450"/>
                <a:gd name="connsiteY205" fmla="*/ 2835783 h 3416300"/>
                <a:gd name="connsiteX206" fmla="*/ 2260346 w 3092450"/>
                <a:gd name="connsiteY206" fmla="*/ 2832703 h 3416300"/>
                <a:gd name="connsiteX207" fmla="*/ 2296858 w 3092450"/>
                <a:gd name="connsiteY207" fmla="*/ 2790044 h 3416300"/>
                <a:gd name="connsiteX208" fmla="*/ 2296858 w 3092450"/>
                <a:gd name="connsiteY208" fmla="*/ 2607977 h 3416300"/>
                <a:gd name="connsiteX209" fmla="*/ 2299271 w 3092450"/>
                <a:gd name="connsiteY209" fmla="*/ 2607050 h 3416300"/>
                <a:gd name="connsiteX210" fmla="*/ 2453005 w 3092450"/>
                <a:gd name="connsiteY210" fmla="*/ 2548623 h 3416300"/>
                <a:gd name="connsiteX211" fmla="*/ 2459038 w 3092450"/>
                <a:gd name="connsiteY211" fmla="*/ 2479161 h 3416300"/>
                <a:gd name="connsiteX212" fmla="*/ 2459355 w 3092450"/>
                <a:gd name="connsiteY212" fmla="*/ 2476018 h 3416300"/>
                <a:gd name="connsiteX213" fmla="*/ 2462466 w 3092450"/>
                <a:gd name="connsiteY213" fmla="*/ 2475789 h 3416300"/>
                <a:gd name="connsiteX214" fmla="*/ 2553652 w 3092450"/>
                <a:gd name="connsiteY214" fmla="*/ 2469744 h 3416300"/>
                <a:gd name="connsiteX215" fmla="*/ 2574417 w 3092450"/>
                <a:gd name="connsiteY215" fmla="*/ 2413413 h 3416300"/>
                <a:gd name="connsiteX216" fmla="*/ 2571305 w 3092450"/>
                <a:gd name="connsiteY216" fmla="*/ 2354923 h 3416300"/>
                <a:gd name="connsiteX217" fmla="*/ 2571178 w 3092450"/>
                <a:gd name="connsiteY217" fmla="*/ 2352447 h 3416300"/>
                <a:gd name="connsiteX218" fmla="*/ 2617406 w 3092450"/>
                <a:gd name="connsiteY218" fmla="*/ 2330888 h 3416300"/>
                <a:gd name="connsiteX219" fmla="*/ 2584323 w 3092450"/>
                <a:gd name="connsiteY219" fmla="*/ 2213528 h 3416300"/>
                <a:gd name="connsiteX220" fmla="*/ 2523045 w 3092450"/>
                <a:gd name="connsiteY220" fmla="*/ 2170595 h 3416300"/>
                <a:gd name="connsiteX221" fmla="*/ 2520887 w 3092450"/>
                <a:gd name="connsiteY221" fmla="*/ 2169109 h 3416300"/>
                <a:gd name="connsiteX222" fmla="*/ 2521585 w 3092450"/>
                <a:gd name="connsiteY222" fmla="*/ 2166582 h 3416300"/>
                <a:gd name="connsiteX223" fmla="*/ 2561780 w 3092450"/>
                <a:gd name="connsiteY223" fmla="*/ 2024247 h 3416300"/>
                <a:gd name="connsiteX224" fmla="*/ 2506091 w 3092450"/>
                <a:gd name="connsiteY224" fmla="*/ 1875657 h 3416300"/>
                <a:gd name="connsiteX225" fmla="*/ 2505392 w 3092450"/>
                <a:gd name="connsiteY225" fmla="*/ 1873726 h 3416300"/>
                <a:gd name="connsiteX226" fmla="*/ 2506599 w 3092450"/>
                <a:gd name="connsiteY226" fmla="*/ 1872132 h 3416300"/>
                <a:gd name="connsiteX227" fmla="*/ 2537777 w 3092450"/>
                <a:gd name="connsiteY227" fmla="*/ 1831569 h 3416300"/>
                <a:gd name="connsiteX228" fmla="*/ 2539428 w 3092450"/>
                <a:gd name="connsiteY228" fmla="*/ 1829454 h 3416300"/>
                <a:gd name="connsiteX229" fmla="*/ 2541905 w 3092450"/>
                <a:gd name="connsiteY229" fmla="*/ 1830318 h 3416300"/>
                <a:gd name="connsiteX230" fmla="*/ 2650109 w 3092450"/>
                <a:gd name="connsiteY230" fmla="*/ 1867402 h 3416300"/>
                <a:gd name="connsiteX231" fmla="*/ 2719197 w 3092450"/>
                <a:gd name="connsiteY231" fmla="*/ 1852397 h 3416300"/>
                <a:gd name="connsiteX232" fmla="*/ 2743390 w 3092450"/>
                <a:gd name="connsiteY232" fmla="*/ 1810144 h 3416300"/>
                <a:gd name="connsiteX233" fmla="*/ 2744279 w 3092450"/>
                <a:gd name="connsiteY233" fmla="*/ 1808594 h 3416300"/>
                <a:gd name="connsiteX234" fmla="*/ 2746057 w 3092450"/>
                <a:gd name="connsiteY234" fmla="*/ 1808341 h 3416300"/>
                <a:gd name="connsiteX235" fmla="*/ 2827909 w 3092450"/>
                <a:gd name="connsiteY235" fmla="*/ 1796199 h 3416300"/>
                <a:gd name="connsiteX236" fmla="*/ 2842514 w 3092450"/>
                <a:gd name="connsiteY236" fmla="*/ 1743710 h 3416300"/>
                <a:gd name="connsiteX237" fmla="*/ 2706306 w 3092450"/>
                <a:gd name="connsiteY237" fmla="*/ 1461167 h 3416300"/>
                <a:gd name="connsiteX238" fmla="*/ 2705799 w 3092450"/>
                <a:gd name="connsiteY238" fmla="*/ 1460043 h 3416300"/>
                <a:gd name="connsiteX239" fmla="*/ 2705989 w 3092450"/>
                <a:gd name="connsiteY239" fmla="*/ 1458855 h 3416300"/>
                <a:gd name="connsiteX240" fmla="*/ 2719832 w 3092450"/>
                <a:gd name="connsiteY240" fmla="*/ 1389780 h 3416300"/>
                <a:gd name="connsiteX241" fmla="*/ 2720150 w 3092450"/>
                <a:gd name="connsiteY241" fmla="*/ 1388351 h 3416300"/>
                <a:gd name="connsiteX242" fmla="*/ 2721292 w 3092450"/>
                <a:gd name="connsiteY242" fmla="*/ 1387481 h 3416300"/>
                <a:gd name="connsiteX243" fmla="*/ 2812605 w 3092450"/>
                <a:gd name="connsiteY243" fmla="*/ 1323035 h 3416300"/>
                <a:gd name="connsiteX244" fmla="*/ 2778189 w 3092450"/>
                <a:gd name="connsiteY244" fmla="*/ 1256830 h 3416300"/>
                <a:gd name="connsiteX245" fmla="*/ 2776918 w 3092450"/>
                <a:gd name="connsiteY245" fmla="*/ 1254354 h 3416300"/>
                <a:gd name="connsiteX246" fmla="*/ 2778951 w 3092450"/>
                <a:gd name="connsiteY246" fmla="*/ 1252442 h 3416300"/>
                <a:gd name="connsiteX247" fmla="*/ 2867342 w 3092450"/>
                <a:gd name="connsiteY247" fmla="*/ 1169550 h 3416300"/>
                <a:gd name="connsiteX248" fmla="*/ 2868295 w 3092450"/>
                <a:gd name="connsiteY248" fmla="*/ 1168686 h 3416300"/>
                <a:gd name="connsiteX249" fmla="*/ 2869502 w 3092450"/>
                <a:gd name="connsiteY249" fmla="*/ 1168565 h 3416300"/>
                <a:gd name="connsiteX250" fmla="*/ 2948241 w 3092450"/>
                <a:gd name="connsiteY250" fmla="*/ 1160424 h 3416300"/>
                <a:gd name="connsiteX251" fmla="*/ 2993390 w 3092450"/>
                <a:gd name="connsiteY251" fmla="*/ 1109910 h 3416300"/>
                <a:gd name="connsiteX252" fmla="*/ 3001391 w 3092450"/>
                <a:gd name="connsiteY252" fmla="*/ 1021778 h 3416300"/>
                <a:gd name="connsiteX253" fmla="*/ 2950274 w 3092450"/>
                <a:gd name="connsiteY253" fmla="*/ 976065 h 3416300"/>
                <a:gd name="connsiteX254" fmla="*/ 2949194 w 3092450"/>
                <a:gd name="connsiteY254" fmla="*/ 975017 h 3416300"/>
                <a:gd name="connsiteX255" fmla="*/ 2949067 w 3092450"/>
                <a:gd name="connsiteY255" fmla="*/ 973480 h 3416300"/>
                <a:gd name="connsiteX256" fmla="*/ 2946400 w 3092450"/>
                <a:gd name="connsiteY256" fmla="*/ 916508 h 3416300"/>
                <a:gd name="connsiteX257" fmla="*/ 2913761 w 3092450"/>
                <a:gd name="connsiteY257" fmla="*/ 867607 h 3416300"/>
                <a:gd name="connsiteX258" fmla="*/ 2912046 w 3092450"/>
                <a:gd name="connsiteY258" fmla="*/ 864997 h 3416300"/>
                <a:gd name="connsiteX259" fmla="*/ 2914332 w 3092450"/>
                <a:gd name="connsiteY259" fmla="*/ 862851 h 3416300"/>
                <a:gd name="connsiteX260" fmla="*/ 2953194 w 3092450"/>
                <a:gd name="connsiteY260" fmla="*/ 826573 h 3416300"/>
                <a:gd name="connsiteX261" fmla="*/ 2911284 w 3092450"/>
                <a:gd name="connsiteY261" fmla="*/ 776745 h 3416300"/>
                <a:gd name="connsiteX262" fmla="*/ 2908999 w 3092450"/>
                <a:gd name="connsiteY262" fmla="*/ 774052 h 3416300"/>
                <a:gd name="connsiteX263" fmla="*/ 2911539 w 3092450"/>
                <a:gd name="connsiteY263" fmla="*/ 771671 h 3416300"/>
                <a:gd name="connsiteX264" fmla="*/ 3013774 w 3092450"/>
                <a:gd name="connsiteY264" fmla="*/ 677736 h 3416300"/>
                <a:gd name="connsiteX265" fmla="*/ 3014281 w 3092450"/>
                <a:gd name="connsiteY265" fmla="*/ 677278 h 3416300"/>
                <a:gd name="connsiteX266" fmla="*/ 3014916 w 3092450"/>
                <a:gd name="connsiteY266" fmla="*/ 677050 h 3416300"/>
                <a:gd name="connsiteX267" fmla="*/ 3060890 w 3092450"/>
                <a:gd name="connsiteY267" fmla="*/ 658120 h 3416300"/>
                <a:gd name="connsiteX268" fmla="*/ 3094990 w 3092450"/>
                <a:gd name="connsiteY268" fmla="*/ 608279 h 3416300"/>
                <a:gd name="connsiteX269" fmla="*/ 3030538 w 3092450"/>
                <a:gd name="connsiteY269" fmla="*/ 474161 h 3416300"/>
                <a:gd name="connsiteX270" fmla="*/ 2949257 w 3092450"/>
                <a:gd name="connsiteY270" fmla="*/ 474161 h 3416300"/>
                <a:gd name="connsiteX271" fmla="*/ 2948495 w 3092450"/>
                <a:gd name="connsiteY271" fmla="*/ 473856 h 3416300"/>
                <a:gd name="connsiteX272" fmla="*/ 2884995 w 3092450"/>
                <a:gd name="connsiteY272" fmla="*/ 446240 h 3416300"/>
                <a:gd name="connsiteX273" fmla="*/ 2883599 w 3092450"/>
                <a:gd name="connsiteY273" fmla="*/ 445598 h 3416300"/>
                <a:gd name="connsiteX274" fmla="*/ 2883026 w 3092450"/>
                <a:gd name="connsiteY274" fmla="*/ 444170 h 3416300"/>
                <a:gd name="connsiteX275" fmla="*/ 2849880 w 3092450"/>
                <a:gd name="connsiteY275" fmla="*/ 358515 h 3416300"/>
                <a:gd name="connsiteX276" fmla="*/ 2849054 w 3092450"/>
                <a:gd name="connsiteY276" fmla="*/ 356464 h 3416300"/>
                <a:gd name="connsiteX277" fmla="*/ 2850515 w 3092450"/>
                <a:gd name="connsiteY277" fmla="*/ 354813 h 3416300"/>
                <a:gd name="connsiteX278" fmla="*/ 2979420 w 3092450"/>
                <a:gd name="connsiteY278" fmla="*/ 203873 h 3416300"/>
                <a:gd name="connsiteX279" fmla="*/ 2979420 w 3092450"/>
                <a:gd name="connsiteY279" fmla="*/ 129724 h 3416300"/>
                <a:gd name="connsiteX280" fmla="*/ 2810764 w 3092450"/>
                <a:gd name="connsiteY280" fmla="*/ 3175 h 341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</a:cxnLst>
              <a:rect l="l" t="t" r="r" b="b"/>
              <a:pathLst>
                <a:path w="3092450" h="3416300">
                  <a:moveTo>
                    <a:pt x="2810764" y="3175"/>
                  </a:moveTo>
                  <a:lnTo>
                    <a:pt x="2790507" y="42399"/>
                  </a:lnTo>
                  <a:lnTo>
                    <a:pt x="2681414" y="103867"/>
                  </a:lnTo>
                  <a:lnTo>
                    <a:pt x="2602166" y="28499"/>
                  </a:lnTo>
                  <a:lnTo>
                    <a:pt x="2522855" y="20580"/>
                  </a:lnTo>
                  <a:lnTo>
                    <a:pt x="2409762" y="93961"/>
                  </a:lnTo>
                  <a:lnTo>
                    <a:pt x="2332418" y="189154"/>
                  </a:lnTo>
                  <a:lnTo>
                    <a:pt x="2304669" y="286309"/>
                  </a:lnTo>
                  <a:lnTo>
                    <a:pt x="2253107" y="302171"/>
                  </a:lnTo>
                  <a:lnTo>
                    <a:pt x="2189607" y="270447"/>
                  </a:lnTo>
                  <a:lnTo>
                    <a:pt x="2128202" y="276390"/>
                  </a:lnTo>
                  <a:lnTo>
                    <a:pt x="2096452" y="318046"/>
                  </a:lnTo>
                  <a:lnTo>
                    <a:pt x="2068702" y="294240"/>
                  </a:lnTo>
                  <a:lnTo>
                    <a:pt x="2042922" y="322028"/>
                  </a:lnTo>
                  <a:lnTo>
                    <a:pt x="2011172" y="292265"/>
                  </a:lnTo>
                  <a:lnTo>
                    <a:pt x="2056764" y="246659"/>
                  </a:lnTo>
                  <a:lnTo>
                    <a:pt x="1949704" y="238709"/>
                  </a:lnTo>
                  <a:lnTo>
                    <a:pt x="1888236" y="292265"/>
                  </a:lnTo>
                  <a:lnTo>
                    <a:pt x="1921954" y="407283"/>
                  </a:lnTo>
                  <a:lnTo>
                    <a:pt x="1860423" y="466763"/>
                  </a:lnTo>
                  <a:lnTo>
                    <a:pt x="1860423" y="377539"/>
                  </a:lnTo>
                  <a:lnTo>
                    <a:pt x="1818830" y="377539"/>
                  </a:lnTo>
                  <a:lnTo>
                    <a:pt x="1777175" y="415214"/>
                  </a:lnTo>
                  <a:lnTo>
                    <a:pt x="1767268" y="369589"/>
                  </a:lnTo>
                  <a:lnTo>
                    <a:pt x="1828737" y="314065"/>
                  </a:lnTo>
                  <a:lnTo>
                    <a:pt x="1763268" y="318046"/>
                  </a:lnTo>
                  <a:lnTo>
                    <a:pt x="1568958" y="417189"/>
                  </a:lnTo>
                  <a:lnTo>
                    <a:pt x="1606614" y="462794"/>
                  </a:lnTo>
                  <a:lnTo>
                    <a:pt x="1551114" y="516350"/>
                  </a:lnTo>
                  <a:lnTo>
                    <a:pt x="1572895" y="556000"/>
                  </a:lnTo>
                  <a:lnTo>
                    <a:pt x="1612582" y="536162"/>
                  </a:lnTo>
                  <a:lnTo>
                    <a:pt x="1616583" y="593693"/>
                  </a:lnTo>
                  <a:lnTo>
                    <a:pt x="1664144" y="649218"/>
                  </a:lnTo>
                  <a:lnTo>
                    <a:pt x="1590739" y="667055"/>
                  </a:lnTo>
                  <a:lnTo>
                    <a:pt x="1568958" y="696817"/>
                  </a:lnTo>
                  <a:lnTo>
                    <a:pt x="1588770" y="744385"/>
                  </a:lnTo>
                  <a:lnTo>
                    <a:pt x="1529334" y="754316"/>
                  </a:lnTo>
                  <a:lnTo>
                    <a:pt x="1449959" y="730510"/>
                  </a:lnTo>
                  <a:lnTo>
                    <a:pt x="1426210" y="819734"/>
                  </a:lnTo>
                  <a:lnTo>
                    <a:pt x="1291272" y="795947"/>
                  </a:lnTo>
                  <a:lnTo>
                    <a:pt x="1291272" y="994251"/>
                  </a:lnTo>
                  <a:lnTo>
                    <a:pt x="1196150" y="978402"/>
                  </a:lnTo>
                  <a:lnTo>
                    <a:pt x="1049338" y="845534"/>
                  </a:lnTo>
                  <a:lnTo>
                    <a:pt x="1102931" y="807853"/>
                  </a:lnTo>
                  <a:lnTo>
                    <a:pt x="1013714" y="674986"/>
                  </a:lnTo>
                  <a:lnTo>
                    <a:pt x="956183" y="647230"/>
                  </a:lnTo>
                  <a:lnTo>
                    <a:pt x="868934" y="676961"/>
                  </a:lnTo>
                  <a:lnTo>
                    <a:pt x="771779" y="639299"/>
                  </a:lnTo>
                  <a:lnTo>
                    <a:pt x="757872" y="790003"/>
                  </a:lnTo>
                  <a:lnTo>
                    <a:pt x="581406" y="865359"/>
                  </a:lnTo>
                  <a:lnTo>
                    <a:pt x="513969" y="819734"/>
                  </a:lnTo>
                  <a:lnTo>
                    <a:pt x="523875" y="784066"/>
                  </a:lnTo>
                  <a:lnTo>
                    <a:pt x="343408" y="782072"/>
                  </a:lnTo>
                  <a:lnTo>
                    <a:pt x="295846" y="845534"/>
                  </a:lnTo>
                  <a:lnTo>
                    <a:pt x="283908" y="887190"/>
                  </a:lnTo>
                  <a:lnTo>
                    <a:pt x="272034" y="825710"/>
                  </a:lnTo>
                  <a:lnTo>
                    <a:pt x="238315" y="795947"/>
                  </a:lnTo>
                  <a:lnTo>
                    <a:pt x="198691" y="837603"/>
                  </a:lnTo>
                  <a:lnTo>
                    <a:pt x="143701" y="865086"/>
                  </a:lnTo>
                  <a:lnTo>
                    <a:pt x="140652" y="902868"/>
                  </a:lnTo>
                  <a:lnTo>
                    <a:pt x="166306" y="937114"/>
                  </a:lnTo>
                  <a:lnTo>
                    <a:pt x="166814" y="937812"/>
                  </a:lnTo>
                  <a:lnTo>
                    <a:pt x="167005" y="938644"/>
                  </a:lnTo>
                  <a:lnTo>
                    <a:pt x="178689" y="999731"/>
                  </a:lnTo>
                  <a:lnTo>
                    <a:pt x="263651" y="1119937"/>
                  </a:lnTo>
                  <a:lnTo>
                    <a:pt x="264351" y="1120908"/>
                  </a:lnTo>
                  <a:lnTo>
                    <a:pt x="264351" y="1200315"/>
                  </a:lnTo>
                  <a:lnTo>
                    <a:pt x="307657" y="1252334"/>
                  </a:lnTo>
                  <a:lnTo>
                    <a:pt x="310134" y="1255224"/>
                  </a:lnTo>
                  <a:lnTo>
                    <a:pt x="307149" y="1257592"/>
                  </a:lnTo>
                  <a:lnTo>
                    <a:pt x="208152" y="1336224"/>
                  </a:lnTo>
                  <a:lnTo>
                    <a:pt x="202438" y="1381862"/>
                  </a:lnTo>
                  <a:lnTo>
                    <a:pt x="202311" y="1382744"/>
                  </a:lnTo>
                  <a:lnTo>
                    <a:pt x="201802" y="1383475"/>
                  </a:lnTo>
                  <a:lnTo>
                    <a:pt x="178626" y="1418279"/>
                  </a:lnTo>
                  <a:lnTo>
                    <a:pt x="161099" y="1503007"/>
                  </a:lnTo>
                  <a:lnTo>
                    <a:pt x="160401" y="1506334"/>
                  </a:lnTo>
                  <a:lnTo>
                    <a:pt x="157099" y="1505922"/>
                  </a:lnTo>
                  <a:lnTo>
                    <a:pt x="108521" y="1500207"/>
                  </a:lnTo>
                  <a:lnTo>
                    <a:pt x="30099" y="1564062"/>
                  </a:lnTo>
                  <a:lnTo>
                    <a:pt x="29845" y="1564304"/>
                  </a:lnTo>
                  <a:lnTo>
                    <a:pt x="29464" y="1564488"/>
                  </a:lnTo>
                  <a:lnTo>
                    <a:pt x="3175" y="1578070"/>
                  </a:lnTo>
                  <a:lnTo>
                    <a:pt x="65341" y="1673111"/>
                  </a:lnTo>
                  <a:lnTo>
                    <a:pt x="65849" y="1673917"/>
                  </a:lnTo>
                  <a:lnTo>
                    <a:pt x="65913" y="1674844"/>
                  </a:lnTo>
                  <a:lnTo>
                    <a:pt x="87058" y="1940496"/>
                  </a:lnTo>
                  <a:lnTo>
                    <a:pt x="87185" y="1942027"/>
                  </a:lnTo>
                  <a:lnTo>
                    <a:pt x="86106" y="1943246"/>
                  </a:lnTo>
                  <a:lnTo>
                    <a:pt x="31432" y="2003679"/>
                  </a:lnTo>
                  <a:lnTo>
                    <a:pt x="67501" y="2031435"/>
                  </a:lnTo>
                  <a:lnTo>
                    <a:pt x="69342" y="2032832"/>
                  </a:lnTo>
                  <a:lnTo>
                    <a:pt x="54165" y="2105692"/>
                  </a:lnTo>
                  <a:lnTo>
                    <a:pt x="86106" y="2140560"/>
                  </a:lnTo>
                  <a:lnTo>
                    <a:pt x="87058" y="2141595"/>
                  </a:lnTo>
                  <a:lnTo>
                    <a:pt x="87058" y="2192395"/>
                  </a:lnTo>
                  <a:lnTo>
                    <a:pt x="124714" y="2218468"/>
                  </a:lnTo>
                  <a:lnTo>
                    <a:pt x="127064" y="2220119"/>
                  </a:lnTo>
                  <a:lnTo>
                    <a:pt x="126111" y="2222824"/>
                  </a:lnTo>
                  <a:lnTo>
                    <a:pt x="107950" y="2271077"/>
                  </a:lnTo>
                  <a:lnTo>
                    <a:pt x="107759" y="2271713"/>
                  </a:lnTo>
                  <a:lnTo>
                    <a:pt x="107378" y="2272182"/>
                  </a:lnTo>
                  <a:lnTo>
                    <a:pt x="50673" y="2340762"/>
                  </a:lnTo>
                  <a:lnTo>
                    <a:pt x="45212" y="2389867"/>
                  </a:lnTo>
                  <a:lnTo>
                    <a:pt x="138938" y="2389867"/>
                  </a:lnTo>
                  <a:lnTo>
                    <a:pt x="140017" y="2390686"/>
                  </a:lnTo>
                  <a:lnTo>
                    <a:pt x="180149" y="2422208"/>
                  </a:lnTo>
                  <a:lnTo>
                    <a:pt x="223202" y="2393525"/>
                  </a:lnTo>
                  <a:lnTo>
                    <a:pt x="225996" y="2391658"/>
                  </a:lnTo>
                  <a:lnTo>
                    <a:pt x="228155" y="2394299"/>
                  </a:lnTo>
                  <a:lnTo>
                    <a:pt x="252285" y="2424456"/>
                  </a:lnTo>
                  <a:lnTo>
                    <a:pt x="254190" y="2426932"/>
                  </a:lnTo>
                  <a:lnTo>
                    <a:pt x="254064" y="2427116"/>
                  </a:lnTo>
                  <a:lnTo>
                    <a:pt x="285686" y="2475014"/>
                  </a:lnTo>
                  <a:lnTo>
                    <a:pt x="287718" y="2478145"/>
                  </a:lnTo>
                  <a:lnTo>
                    <a:pt x="284543" y="2480183"/>
                  </a:lnTo>
                  <a:lnTo>
                    <a:pt x="248729" y="2502967"/>
                  </a:lnTo>
                  <a:lnTo>
                    <a:pt x="248729" y="2545385"/>
                  </a:lnTo>
                  <a:lnTo>
                    <a:pt x="288417" y="2548458"/>
                  </a:lnTo>
                  <a:lnTo>
                    <a:pt x="321437" y="2525287"/>
                  </a:lnTo>
                  <a:lnTo>
                    <a:pt x="324929" y="2522900"/>
                  </a:lnTo>
                  <a:lnTo>
                    <a:pt x="326834" y="2526608"/>
                  </a:lnTo>
                  <a:lnTo>
                    <a:pt x="367855" y="2605214"/>
                  </a:lnTo>
                  <a:lnTo>
                    <a:pt x="368300" y="2606047"/>
                  </a:lnTo>
                  <a:lnTo>
                    <a:pt x="368300" y="2607050"/>
                  </a:lnTo>
                  <a:lnTo>
                    <a:pt x="364934" y="2700439"/>
                  </a:lnTo>
                  <a:lnTo>
                    <a:pt x="417639" y="2730106"/>
                  </a:lnTo>
                  <a:lnTo>
                    <a:pt x="420052" y="2731459"/>
                  </a:lnTo>
                  <a:lnTo>
                    <a:pt x="419417" y="2734196"/>
                  </a:lnTo>
                  <a:lnTo>
                    <a:pt x="395795" y="2832030"/>
                  </a:lnTo>
                  <a:lnTo>
                    <a:pt x="425386" y="2897696"/>
                  </a:lnTo>
                  <a:lnTo>
                    <a:pt x="492125" y="2917705"/>
                  </a:lnTo>
                  <a:lnTo>
                    <a:pt x="495998" y="2918905"/>
                  </a:lnTo>
                  <a:lnTo>
                    <a:pt x="494411" y="2922702"/>
                  </a:lnTo>
                  <a:lnTo>
                    <a:pt x="443420" y="3041746"/>
                  </a:lnTo>
                  <a:lnTo>
                    <a:pt x="433324" y="3189840"/>
                  </a:lnTo>
                  <a:lnTo>
                    <a:pt x="484568" y="3244336"/>
                  </a:lnTo>
                  <a:lnTo>
                    <a:pt x="540067" y="3201918"/>
                  </a:lnTo>
                  <a:lnTo>
                    <a:pt x="540956" y="3201232"/>
                  </a:lnTo>
                  <a:lnTo>
                    <a:pt x="542163" y="3201187"/>
                  </a:lnTo>
                  <a:lnTo>
                    <a:pt x="625475" y="3197873"/>
                  </a:lnTo>
                  <a:lnTo>
                    <a:pt x="655193" y="3144945"/>
                  </a:lnTo>
                  <a:lnTo>
                    <a:pt x="657606" y="3140736"/>
                  </a:lnTo>
                  <a:lnTo>
                    <a:pt x="661035" y="3144139"/>
                  </a:lnTo>
                  <a:lnTo>
                    <a:pt x="706056" y="3189154"/>
                  </a:lnTo>
                  <a:lnTo>
                    <a:pt x="764667" y="3120854"/>
                  </a:lnTo>
                  <a:lnTo>
                    <a:pt x="856678" y="2923127"/>
                  </a:lnTo>
                  <a:lnTo>
                    <a:pt x="857504" y="2921375"/>
                  </a:lnTo>
                  <a:lnTo>
                    <a:pt x="859409" y="2921044"/>
                  </a:lnTo>
                  <a:lnTo>
                    <a:pt x="920940" y="2910789"/>
                  </a:lnTo>
                  <a:lnTo>
                    <a:pt x="921956" y="2910624"/>
                  </a:lnTo>
                  <a:lnTo>
                    <a:pt x="922909" y="2911018"/>
                  </a:lnTo>
                  <a:lnTo>
                    <a:pt x="1042479" y="2958840"/>
                  </a:lnTo>
                  <a:lnTo>
                    <a:pt x="1044067" y="2959481"/>
                  </a:lnTo>
                  <a:lnTo>
                    <a:pt x="1044639" y="2961107"/>
                  </a:lnTo>
                  <a:lnTo>
                    <a:pt x="1070673" y="3039224"/>
                  </a:lnTo>
                  <a:lnTo>
                    <a:pt x="1142111" y="3006712"/>
                  </a:lnTo>
                  <a:lnTo>
                    <a:pt x="1144016" y="3005862"/>
                  </a:lnTo>
                  <a:lnTo>
                    <a:pt x="1145794" y="3007049"/>
                  </a:lnTo>
                  <a:lnTo>
                    <a:pt x="1190180" y="3037808"/>
                  </a:lnTo>
                  <a:lnTo>
                    <a:pt x="1191006" y="3038405"/>
                  </a:lnTo>
                  <a:lnTo>
                    <a:pt x="1191451" y="3039358"/>
                  </a:lnTo>
                  <a:lnTo>
                    <a:pt x="1271905" y="3221850"/>
                  </a:lnTo>
                  <a:lnTo>
                    <a:pt x="1376489" y="3415672"/>
                  </a:lnTo>
                  <a:lnTo>
                    <a:pt x="1442339" y="3372631"/>
                  </a:lnTo>
                  <a:lnTo>
                    <a:pt x="1442593" y="3372422"/>
                  </a:lnTo>
                  <a:lnTo>
                    <a:pt x="1442910" y="3372295"/>
                  </a:lnTo>
                  <a:lnTo>
                    <a:pt x="1511300" y="3344939"/>
                  </a:lnTo>
                  <a:lnTo>
                    <a:pt x="1513268" y="3344133"/>
                  </a:lnTo>
                  <a:lnTo>
                    <a:pt x="1514983" y="3345485"/>
                  </a:lnTo>
                  <a:lnTo>
                    <a:pt x="1567243" y="3387947"/>
                  </a:lnTo>
                  <a:lnTo>
                    <a:pt x="1595627" y="3362681"/>
                  </a:lnTo>
                  <a:lnTo>
                    <a:pt x="1598104" y="3360477"/>
                  </a:lnTo>
                  <a:lnTo>
                    <a:pt x="1600581" y="3362725"/>
                  </a:lnTo>
                  <a:lnTo>
                    <a:pt x="1642427" y="3401346"/>
                  </a:lnTo>
                  <a:lnTo>
                    <a:pt x="1680908" y="3362865"/>
                  </a:lnTo>
                  <a:lnTo>
                    <a:pt x="1681988" y="3361709"/>
                  </a:lnTo>
                  <a:lnTo>
                    <a:pt x="1683639" y="3361754"/>
                  </a:lnTo>
                  <a:lnTo>
                    <a:pt x="1779270" y="3365202"/>
                  </a:lnTo>
                  <a:lnTo>
                    <a:pt x="1780539" y="3365246"/>
                  </a:lnTo>
                  <a:lnTo>
                    <a:pt x="1781492" y="3365977"/>
                  </a:lnTo>
                  <a:lnTo>
                    <a:pt x="1841309" y="3412528"/>
                  </a:lnTo>
                  <a:lnTo>
                    <a:pt x="1958975" y="3368834"/>
                  </a:lnTo>
                  <a:lnTo>
                    <a:pt x="1961007" y="3368116"/>
                  </a:lnTo>
                  <a:lnTo>
                    <a:pt x="1962658" y="3369469"/>
                  </a:lnTo>
                  <a:lnTo>
                    <a:pt x="2001838" y="3402165"/>
                  </a:lnTo>
                  <a:lnTo>
                    <a:pt x="2163763" y="3327953"/>
                  </a:lnTo>
                  <a:lnTo>
                    <a:pt x="2164905" y="3327406"/>
                  </a:lnTo>
                  <a:lnTo>
                    <a:pt x="2166049" y="3327661"/>
                  </a:lnTo>
                  <a:lnTo>
                    <a:pt x="2212848" y="3337687"/>
                  </a:lnTo>
                  <a:lnTo>
                    <a:pt x="2263648" y="3318656"/>
                  </a:lnTo>
                  <a:lnTo>
                    <a:pt x="2257362" y="3280645"/>
                  </a:lnTo>
                  <a:lnTo>
                    <a:pt x="2256853" y="3277997"/>
                  </a:lnTo>
                  <a:lnTo>
                    <a:pt x="2259266" y="3276753"/>
                  </a:lnTo>
                  <a:lnTo>
                    <a:pt x="2384551" y="3211608"/>
                  </a:lnTo>
                  <a:lnTo>
                    <a:pt x="2353183" y="3123279"/>
                  </a:lnTo>
                  <a:lnTo>
                    <a:pt x="2352421" y="3121203"/>
                  </a:lnTo>
                  <a:lnTo>
                    <a:pt x="2354008" y="3119558"/>
                  </a:lnTo>
                  <a:lnTo>
                    <a:pt x="2396045" y="3074467"/>
                  </a:lnTo>
                  <a:lnTo>
                    <a:pt x="2378646" y="3030944"/>
                  </a:lnTo>
                  <a:lnTo>
                    <a:pt x="2298509" y="2978544"/>
                  </a:lnTo>
                  <a:lnTo>
                    <a:pt x="2295715" y="2976721"/>
                  </a:lnTo>
                  <a:lnTo>
                    <a:pt x="2297303" y="2973775"/>
                  </a:lnTo>
                  <a:lnTo>
                    <a:pt x="2339403" y="2892406"/>
                  </a:lnTo>
                  <a:lnTo>
                    <a:pt x="2260981" y="2838139"/>
                  </a:lnTo>
                  <a:lnTo>
                    <a:pt x="2257615" y="2835783"/>
                  </a:lnTo>
                  <a:lnTo>
                    <a:pt x="2260346" y="2832703"/>
                  </a:lnTo>
                  <a:lnTo>
                    <a:pt x="2296858" y="2790044"/>
                  </a:lnTo>
                  <a:lnTo>
                    <a:pt x="2296858" y="2607977"/>
                  </a:lnTo>
                  <a:lnTo>
                    <a:pt x="2299271" y="2607050"/>
                  </a:lnTo>
                  <a:lnTo>
                    <a:pt x="2453005" y="2548623"/>
                  </a:lnTo>
                  <a:lnTo>
                    <a:pt x="2459038" y="2479161"/>
                  </a:lnTo>
                  <a:lnTo>
                    <a:pt x="2459355" y="2476018"/>
                  </a:lnTo>
                  <a:lnTo>
                    <a:pt x="2462466" y="2475789"/>
                  </a:lnTo>
                  <a:lnTo>
                    <a:pt x="2553652" y="2469744"/>
                  </a:lnTo>
                  <a:lnTo>
                    <a:pt x="2574417" y="2413413"/>
                  </a:lnTo>
                  <a:lnTo>
                    <a:pt x="2571305" y="2354923"/>
                  </a:lnTo>
                  <a:lnTo>
                    <a:pt x="2571178" y="2352447"/>
                  </a:lnTo>
                  <a:lnTo>
                    <a:pt x="2617406" y="2330888"/>
                  </a:lnTo>
                  <a:lnTo>
                    <a:pt x="2584323" y="2213528"/>
                  </a:lnTo>
                  <a:lnTo>
                    <a:pt x="2523045" y="2170595"/>
                  </a:lnTo>
                  <a:lnTo>
                    <a:pt x="2520887" y="2169109"/>
                  </a:lnTo>
                  <a:lnTo>
                    <a:pt x="2521585" y="2166582"/>
                  </a:lnTo>
                  <a:lnTo>
                    <a:pt x="2561780" y="2024247"/>
                  </a:lnTo>
                  <a:lnTo>
                    <a:pt x="2506091" y="1875657"/>
                  </a:lnTo>
                  <a:lnTo>
                    <a:pt x="2505392" y="1873726"/>
                  </a:lnTo>
                  <a:lnTo>
                    <a:pt x="2506599" y="1872132"/>
                  </a:lnTo>
                  <a:lnTo>
                    <a:pt x="2537777" y="1831569"/>
                  </a:lnTo>
                  <a:lnTo>
                    <a:pt x="2539428" y="1829454"/>
                  </a:lnTo>
                  <a:lnTo>
                    <a:pt x="2541905" y="1830318"/>
                  </a:lnTo>
                  <a:lnTo>
                    <a:pt x="2650109" y="1867402"/>
                  </a:lnTo>
                  <a:lnTo>
                    <a:pt x="2719197" y="1852397"/>
                  </a:lnTo>
                  <a:lnTo>
                    <a:pt x="2743390" y="1810144"/>
                  </a:lnTo>
                  <a:lnTo>
                    <a:pt x="2744279" y="1808594"/>
                  </a:lnTo>
                  <a:lnTo>
                    <a:pt x="2746057" y="1808341"/>
                  </a:lnTo>
                  <a:lnTo>
                    <a:pt x="2827909" y="1796199"/>
                  </a:lnTo>
                  <a:lnTo>
                    <a:pt x="2842514" y="1743710"/>
                  </a:lnTo>
                  <a:lnTo>
                    <a:pt x="2706306" y="1461167"/>
                  </a:lnTo>
                  <a:lnTo>
                    <a:pt x="2705799" y="1460043"/>
                  </a:lnTo>
                  <a:lnTo>
                    <a:pt x="2705989" y="1458855"/>
                  </a:lnTo>
                  <a:lnTo>
                    <a:pt x="2719832" y="1389780"/>
                  </a:lnTo>
                  <a:lnTo>
                    <a:pt x="2720150" y="1388351"/>
                  </a:lnTo>
                  <a:lnTo>
                    <a:pt x="2721292" y="1387481"/>
                  </a:lnTo>
                  <a:lnTo>
                    <a:pt x="2812605" y="1323035"/>
                  </a:lnTo>
                  <a:lnTo>
                    <a:pt x="2778189" y="1256830"/>
                  </a:lnTo>
                  <a:lnTo>
                    <a:pt x="2776918" y="1254354"/>
                  </a:lnTo>
                  <a:lnTo>
                    <a:pt x="2778951" y="1252442"/>
                  </a:lnTo>
                  <a:lnTo>
                    <a:pt x="2867342" y="1169550"/>
                  </a:lnTo>
                  <a:lnTo>
                    <a:pt x="2868295" y="1168686"/>
                  </a:lnTo>
                  <a:lnTo>
                    <a:pt x="2869502" y="1168565"/>
                  </a:lnTo>
                  <a:lnTo>
                    <a:pt x="2948241" y="1160424"/>
                  </a:lnTo>
                  <a:lnTo>
                    <a:pt x="2993390" y="1109910"/>
                  </a:lnTo>
                  <a:lnTo>
                    <a:pt x="3001391" y="1021778"/>
                  </a:lnTo>
                  <a:lnTo>
                    <a:pt x="2950274" y="976065"/>
                  </a:lnTo>
                  <a:lnTo>
                    <a:pt x="2949194" y="975017"/>
                  </a:lnTo>
                  <a:lnTo>
                    <a:pt x="2949067" y="973480"/>
                  </a:lnTo>
                  <a:lnTo>
                    <a:pt x="2946400" y="916508"/>
                  </a:lnTo>
                  <a:lnTo>
                    <a:pt x="2913761" y="867607"/>
                  </a:lnTo>
                  <a:lnTo>
                    <a:pt x="2912046" y="864997"/>
                  </a:lnTo>
                  <a:lnTo>
                    <a:pt x="2914332" y="862851"/>
                  </a:lnTo>
                  <a:lnTo>
                    <a:pt x="2953194" y="826573"/>
                  </a:lnTo>
                  <a:lnTo>
                    <a:pt x="2911284" y="776745"/>
                  </a:lnTo>
                  <a:lnTo>
                    <a:pt x="2908999" y="774052"/>
                  </a:lnTo>
                  <a:lnTo>
                    <a:pt x="2911539" y="771671"/>
                  </a:lnTo>
                  <a:lnTo>
                    <a:pt x="3013774" y="677736"/>
                  </a:lnTo>
                  <a:lnTo>
                    <a:pt x="3014281" y="677278"/>
                  </a:lnTo>
                  <a:lnTo>
                    <a:pt x="3014916" y="677050"/>
                  </a:lnTo>
                  <a:lnTo>
                    <a:pt x="3060890" y="658120"/>
                  </a:lnTo>
                  <a:lnTo>
                    <a:pt x="3094990" y="608279"/>
                  </a:lnTo>
                  <a:lnTo>
                    <a:pt x="3030538" y="474161"/>
                  </a:lnTo>
                  <a:lnTo>
                    <a:pt x="2949257" y="474161"/>
                  </a:lnTo>
                  <a:lnTo>
                    <a:pt x="2948495" y="473856"/>
                  </a:lnTo>
                  <a:lnTo>
                    <a:pt x="2884995" y="446240"/>
                  </a:lnTo>
                  <a:lnTo>
                    <a:pt x="2883599" y="445598"/>
                  </a:lnTo>
                  <a:lnTo>
                    <a:pt x="2883026" y="444170"/>
                  </a:lnTo>
                  <a:lnTo>
                    <a:pt x="2849880" y="358515"/>
                  </a:lnTo>
                  <a:lnTo>
                    <a:pt x="2849054" y="356464"/>
                  </a:lnTo>
                  <a:lnTo>
                    <a:pt x="2850515" y="354813"/>
                  </a:lnTo>
                  <a:lnTo>
                    <a:pt x="2979420" y="203873"/>
                  </a:lnTo>
                  <a:lnTo>
                    <a:pt x="2979420" y="129724"/>
                  </a:lnTo>
                  <a:lnTo>
                    <a:pt x="2810764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3" name="Полилиния: фигура 182">
              <a:extLst>
                <a:ext uri="{FF2B5EF4-FFF2-40B4-BE49-F238E27FC236}">
                  <a16:creationId xmlns:a16="http://schemas.microsoft.com/office/drawing/2014/main" id="{FF7B8457-9AC8-4E13-A3E8-536C80E1E379}"/>
                </a:ext>
              </a:extLst>
            </p:cNvPr>
            <p:cNvSpPr/>
            <p:nvPr/>
          </p:nvSpPr>
          <p:spPr>
            <a:xfrm>
              <a:off x="10128693" y="7516650"/>
              <a:ext cx="158750" cy="234950"/>
            </a:xfrm>
            <a:custGeom>
              <a:avLst/>
              <a:gdLst>
                <a:gd name="connsiteX0" fmla="*/ 3175 w 158750"/>
                <a:gd name="connsiteY0" fmla="*/ 134116 h 234950"/>
                <a:gd name="connsiteX1" fmla="*/ 88710 w 158750"/>
                <a:gd name="connsiteY1" fmla="*/ 235464 h 234950"/>
                <a:gd name="connsiteX2" fmla="*/ 107442 w 158750"/>
                <a:gd name="connsiteY2" fmla="*/ 216764 h 234950"/>
                <a:gd name="connsiteX3" fmla="*/ 130747 w 158750"/>
                <a:gd name="connsiteY3" fmla="*/ 99843 h 234950"/>
                <a:gd name="connsiteX4" fmla="*/ 158750 w 158750"/>
                <a:gd name="connsiteY4" fmla="*/ 45273 h 234950"/>
                <a:gd name="connsiteX5" fmla="*/ 127636 w 158750"/>
                <a:gd name="connsiteY5" fmla="*/ 3175 h 234950"/>
                <a:gd name="connsiteX6" fmla="*/ 49848 w 158750"/>
                <a:gd name="connsiteY6" fmla="*/ 9404 h 234950"/>
                <a:gd name="connsiteX7" fmla="*/ 3175 w 158750"/>
                <a:gd name="connsiteY7" fmla="*/ 79562 h 234950"/>
                <a:gd name="connsiteX8" fmla="*/ 3175 w 158750"/>
                <a:gd name="connsiteY8" fmla="*/ 134116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750" h="234950">
                  <a:moveTo>
                    <a:pt x="3175" y="134116"/>
                  </a:moveTo>
                  <a:lnTo>
                    <a:pt x="88710" y="235464"/>
                  </a:lnTo>
                  <a:lnTo>
                    <a:pt x="107442" y="216764"/>
                  </a:lnTo>
                  <a:lnTo>
                    <a:pt x="130747" y="99843"/>
                  </a:lnTo>
                  <a:lnTo>
                    <a:pt x="158750" y="45273"/>
                  </a:lnTo>
                  <a:lnTo>
                    <a:pt x="127636" y="3175"/>
                  </a:lnTo>
                  <a:lnTo>
                    <a:pt x="49848" y="9404"/>
                  </a:lnTo>
                  <a:lnTo>
                    <a:pt x="3175" y="79562"/>
                  </a:lnTo>
                  <a:lnTo>
                    <a:pt x="3175" y="13411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4" name="Полилиния: фигура 183">
              <a:extLst>
                <a:ext uri="{FF2B5EF4-FFF2-40B4-BE49-F238E27FC236}">
                  <a16:creationId xmlns:a16="http://schemas.microsoft.com/office/drawing/2014/main" id="{CA265FBF-D3A2-48E1-8CC5-BECFBE1FD27C}"/>
                </a:ext>
              </a:extLst>
            </p:cNvPr>
            <p:cNvSpPr/>
            <p:nvPr/>
          </p:nvSpPr>
          <p:spPr>
            <a:xfrm>
              <a:off x="9931970" y="7350204"/>
              <a:ext cx="1581150" cy="1892300"/>
            </a:xfrm>
            <a:custGeom>
              <a:avLst/>
              <a:gdLst>
                <a:gd name="connsiteX0" fmla="*/ 1520000 w 1581150"/>
                <a:gd name="connsiteY0" fmla="*/ 1320476 h 1892300"/>
                <a:gd name="connsiteX1" fmla="*/ 1500569 w 1581150"/>
                <a:gd name="connsiteY1" fmla="*/ 1105764 h 1892300"/>
                <a:gd name="connsiteX2" fmla="*/ 1441069 w 1581150"/>
                <a:gd name="connsiteY2" fmla="*/ 1072064 h 1892300"/>
                <a:gd name="connsiteX3" fmla="*/ 1581848 w 1581150"/>
                <a:gd name="connsiteY3" fmla="*/ 974884 h 1892300"/>
                <a:gd name="connsiteX4" fmla="*/ 1562037 w 1581150"/>
                <a:gd name="connsiteY4" fmla="*/ 909447 h 1892300"/>
                <a:gd name="connsiteX5" fmla="*/ 1300290 w 1581150"/>
                <a:gd name="connsiteY5" fmla="*/ 887616 h 1892300"/>
                <a:gd name="connsiteX6" fmla="*/ 1268540 w 1581150"/>
                <a:gd name="connsiteY6" fmla="*/ 929278 h 1892300"/>
                <a:gd name="connsiteX7" fmla="*/ 1197166 w 1581150"/>
                <a:gd name="connsiteY7" fmla="*/ 935215 h 1892300"/>
                <a:gd name="connsiteX8" fmla="*/ 1189228 w 1581150"/>
                <a:gd name="connsiteY8" fmla="*/ 990746 h 1892300"/>
                <a:gd name="connsiteX9" fmla="*/ 1131760 w 1581150"/>
                <a:gd name="connsiteY9" fmla="*/ 986777 h 1892300"/>
                <a:gd name="connsiteX10" fmla="*/ 1131760 w 1581150"/>
                <a:gd name="connsiteY10" fmla="*/ 909447 h 1892300"/>
                <a:gd name="connsiteX11" fmla="*/ 1197166 w 1581150"/>
                <a:gd name="connsiteY11" fmla="*/ 887616 h 1892300"/>
                <a:gd name="connsiteX12" fmla="*/ 1222947 w 1581150"/>
                <a:gd name="connsiteY12" fmla="*/ 834098 h 1892300"/>
                <a:gd name="connsiteX13" fmla="*/ 1209040 w 1581150"/>
                <a:gd name="connsiteY13" fmla="*/ 693293 h 1892300"/>
                <a:gd name="connsiteX14" fmla="*/ 1183260 w 1581150"/>
                <a:gd name="connsiteY14" fmla="*/ 683387 h 1892300"/>
                <a:gd name="connsiteX15" fmla="*/ 1151510 w 1581150"/>
                <a:gd name="connsiteY15" fmla="*/ 703199 h 1892300"/>
                <a:gd name="connsiteX16" fmla="*/ 1149541 w 1581150"/>
                <a:gd name="connsiteY16" fmla="*/ 651656 h 1892300"/>
                <a:gd name="connsiteX17" fmla="*/ 1088072 w 1581150"/>
                <a:gd name="connsiteY17" fmla="*/ 675431 h 1892300"/>
                <a:gd name="connsiteX18" fmla="*/ 1046417 w 1581150"/>
                <a:gd name="connsiteY18" fmla="*/ 627850 h 1892300"/>
                <a:gd name="connsiteX19" fmla="*/ 1062292 w 1581150"/>
                <a:gd name="connsiteY19" fmla="*/ 550507 h 1892300"/>
                <a:gd name="connsiteX20" fmla="*/ 1113854 w 1581150"/>
                <a:gd name="connsiteY20" fmla="*/ 596125 h 1892300"/>
                <a:gd name="connsiteX21" fmla="*/ 1143572 w 1581150"/>
                <a:gd name="connsiteY21" fmla="*/ 572319 h 1892300"/>
                <a:gd name="connsiteX22" fmla="*/ 1187260 w 1581150"/>
                <a:gd name="connsiteY22" fmla="*/ 619919 h 1892300"/>
                <a:gd name="connsiteX23" fmla="*/ 1212977 w 1581150"/>
                <a:gd name="connsiteY23" fmla="*/ 560426 h 1892300"/>
                <a:gd name="connsiteX24" fmla="*/ 1207072 w 1581150"/>
                <a:gd name="connsiteY24" fmla="*/ 489039 h 1892300"/>
                <a:gd name="connsiteX25" fmla="*/ 1254634 w 1581150"/>
                <a:gd name="connsiteY25" fmla="*/ 449370 h 1892300"/>
                <a:gd name="connsiteX26" fmla="*/ 1337946 w 1581150"/>
                <a:gd name="connsiteY26" fmla="*/ 457314 h 1892300"/>
                <a:gd name="connsiteX27" fmla="*/ 1476756 w 1581150"/>
                <a:gd name="connsiteY27" fmla="*/ 352215 h 1892300"/>
                <a:gd name="connsiteX28" fmla="*/ 1443038 w 1581150"/>
                <a:gd name="connsiteY28" fmla="*/ 312534 h 1892300"/>
                <a:gd name="connsiteX29" fmla="*/ 1512443 w 1581150"/>
                <a:gd name="connsiteY29" fmla="*/ 322454 h 1892300"/>
                <a:gd name="connsiteX30" fmla="*/ 1510475 w 1581150"/>
                <a:gd name="connsiteY30" fmla="*/ 255031 h 1892300"/>
                <a:gd name="connsiteX31" fmla="*/ 1435164 w 1581150"/>
                <a:gd name="connsiteY31" fmla="*/ 268917 h 1892300"/>
                <a:gd name="connsiteX32" fmla="*/ 1413320 w 1581150"/>
                <a:gd name="connsiteY32" fmla="*/ 221335 h 1892300"/>
                <a:gd name="connsiteX33" fmla="*/ 1312164 w 1581150"/>
                <a:gd name="connsiteY33" fmla="*/ 201494 h 1892300"/>
                <a:gd name="connsiteX34" fmla="*/ 1351852 w 1581150"/>
                <a:gd name="connsiteY34" fmla="*/ 151922 h 1892300"/>
                <a:gd name="connsiteX35" fmla="*/ 1300290 w 1581150"/>
                <a:gd name="connsiteY35" fmla="*/ 114245 h 1892300"/>
                <a:gd name="connsiteX36" fmla="*/ 1347851 w 1581150"/>
                <a:gd name="connsiteY36" fmla="*/ 80534 h 1892300"/>
                <a:gd name="connsiteX37" fmla="*/ 1288352 w 1581150"/>
                <a:gd name="connsiteY37" fmla="*/ 3175 h 1892300"/>
                <a:gd name="connsiteX38" fmla="*/ 1119822 w 1581150"/>
                <a:gd name="connsiteY38" fmla="*/ 102334 h 1892300"/>
                <a:gd name="connsiteX39" fmla="*/ 1109853 w 1581150"/>
                <a:gd name="connsiteY39" fmla="*/ 183643 h 1892300"/>
                <a:gd name="connsiteX40" fmla="*/ 1064260 w 1581150"/>
                <a:gd name="connsiteY40" fmla="*/ 243136 h 1892300"/>
                <a:gd name="connsiteX41" fmla="*/ 1177354 w 1581150"/>
                <a:gd name="connsiteY41" fmla="*/ 288743 h 1892300"/>
                <a:gd name="connsiteX42" fmla="*/ 1115885 w 1581150"/>
                <a:gd name="connsiteY42" fmla="*/ 316514 h 1892300"/>
                <a:gd name="connsiteX43" fmla="*/ 933386 w 1581150"/>
                <a:gd name="connsiteY43" fmla="*/ 266942 h 1892300"/>
                <a:gd name="connsiteX44" fmla="*/ 721234 w 1581150"/>
                <a:gd name="connsiteY44" fmla="*/ 407727 h 1892300"/>
                <a:gd name="connsiteX45" fmla="*/ 403923 w 1581150"/>
                <a:gd name="connsiteY45" fmla="*/ 580250 h 1892300"/>
                <a:gd name="connsiteX46" fmla="*/ 318643 w 1581150"/>
                <a:gd name="connsiteY46" fmla="*/ 719074 h 1892300"/>
                <a:gd name="connsiteX47" fmla="*/ 326581 w 1581150"/>
                <a:gd name="connsiteY47" fmla="*/ 760705 h 1892300"/>
                <a:gd name="connsiteX48" fmla="*/ 269049 w 1581150"/>
                <a:gd name="connsiteY48" fmla="*/ 776561 h 1892300"/>
                <a:gd name="connsiteX49" fmla="*/ 187770 w 1581150"/>
                <a:gd name="connsiteY49" fmla="*/ 849954 h 1892300"/>
                <a:gd name="connsiteX50" fmla="*/ 245301 w 1581150"/>
                <a:gd name="connsiteY50" fmla="*/ 921347 h 1892300"/>
                <a:gd name="connsiteX51" fmla="*/ 296863 w 1581150"/>
                <a:gd name="connsiteY51" fmla="*/ 905485 h 1892300"/>
                <a:gd name="connsiteX52" fmla="*/ 374206 w 1581150"/>
                <a:gd name="connsiteY52" fmla="*/ 949115 h 1892300"/>
                <a:gd name="connsiteX53" fmla="*/ 366268 w 1581150"/>
                <a:gd name="connsiteY53" fmla="*/ 1026459 h 1892300"/>
                <a:gd name="connsiteX54" fmla="*/ 294894 w 1581150"/>
                <a:gd name="connsiteY54" fmla="*/ 1034377 h 1892300"/>
                <a:gd name="connsiteX55" fmla="*/ 247269 w 1581150"/>
                <a:gd name="connsiteY55" fmla="*/ 1062133 h 1892300"/>
                <a:gd name="connsiteX56" fmla="*/ 146114 w 1581150"/>
                <a:gd name="connsiteY56" fmla="*/ 998671 h 1892300"/>
                <a:gd name="connsiteX57" fmla="*/ 146114 w 1581150"/>
                <a:gd name="connsiteY57" fmla="*/ 1127576 h 1892300"/>
                <a:gd name="connsiteX58" fmla="*/ 42990 w 1581150"/>
                <a:gd name="connsiteY58" fmla="*/ 1204938 h 1892300"/>
                <a:gd name="connsiteX59" fmla="*/ 3175 w 1581150"/>
                <a:gd name="connsiteY59" fmla="*/ 1282021 h 1892300"/>
                <a:gd name="connsiteX60" fmla="*/ 174372 w 1581150"/>
                <a:gd name="connsiteY60" fmla="*/ 1410411 h 1892300"/>
                <a:gd name="connsiteX61" fmla="*/ 175895 w 1581150"/>
                <a:gd name="connsiteY61" fmla="*/ 1411522 h 1892300"/>
                <a:gd name="connsiteX62" fmla="*/ 175895 w 1581150"/>
                <a:gd name="connsiteY62" fmla="*/ 1492053 h 1892300"/>
                <a:gd name="connsiteX63" fmla="*/ 175006 w 1581150"/>
                <a:gd name="connsiteY63" fmla="*/ 1493101 h 1892300"/>
                <a:gd name="connsiteX64" fmla="*/ 46546 w 1581150"/>
                <a:gd name="connsiteY64" fmla="*/ 1643399 h 1892300"/>
                <a:gd name="connsiteX65" fmla="*/ 78360 w 1581150"/>
                <a:gd name="connsiteY65" fmla="*/ 1725543 h 1892300"/>
                <a:gd name="connsiteX66" fmla="*/ 139764 w 1581150"/>
                <a:gd name="connsiteY66" fmla="*/ 1752238 h 1892300"/>
                <a:gd name="connsiteX67" fmla="*/ 224219 w 1581150"/>
                <a:gd name="connsiteY67" fmla="*/ 1752238 h 1892300"/>
                <a:gd name="connsiteX68" fmla="*/ 225235 w 1581150"/>
                <a:gd name="connsiteY68" fmla="*/ 1754365 h 1892300"/>
                <a:gd name="connsiteX69" fmla="*/ 257556 w 1581150"/>
                <a:gd name="connsiteY69" fmla="*/ 1821631 h 1892300"/>
                <a:gd name="connsiteX70" fmla="*/ 310897 w 1581150"/>
                <a:gd name="connsiteY70" fmla="*/ 1829657 h 1892300"/>
                <a:gd name="connsiteX71" fmla="*/ 312674 w 1581150"/>
                <a:gd name="connsiteY71" fmla="*/ 1829911 h 1892300"/>
                <a:gd name="connsiteX72" fmla="*/ 313499 w 1581150"/>
                <a:gd name="connsiteY72" fmla="*/ 1831493 h 1892300"/>
                <a:gd name="connsiteX73" fmla="*/ 347726 w 1581150"/>
                <a:gd name="connsiteY73" fmla="*/ 1892033 h 1892300"/>
                <a:gd name="connsiteX74" fmla="*/ 419227 w 1581150"/>
                <a:gd name="connsiteY74" fmla="*/ 1857623 h 1892300"/>
                <a:gd name="connsiteX75" fmla="*/ 420560 w 1581150"/>
                <a:gd name="connsiteY75" fmla="*/ 1856988 h 1892300"/>
                <a:gd name="connsiteX76" fmla="*/ 421958 w 1581150"/>
                <a:gd name="connsiteY76" fmla="*/ 1857426 h 1892300"/>
                <a:gd name="connsiteX77" fmla="*/ 489077 w 1581150"/>
                <a:gd name="connsiteY77" fmla="*/ 1878876 h 1892300"/>
                <a:gd name="connsiteX78" fmla="*/ 539941 w 1581150"/>
                <a:gd name="connsiteY78" fmla="*/ 1833334 h 1892300"/>
                <a:gd name="connsiteX79" fmla="*/ 540893 w 1581150"/>
                <a:gd name="connsiteY79" fmla="*/ 1832464 h 1892300"/>
                <a:gd name="connsiteX80" fmla="*/ 542163 w 1581150"/>
                <a:gd name="connsiteY80" fmla="*/ 1832375 h 1892300"/>
                <a:gd name="connsiteX81" fmla="*/ 620903 w 1581150"/>
                <a:gd name="connsiteY81" fmla="*/ 1826952 h 1892300"/>
                <a:gd name="connsiteX82" fmla="*/ 679386 w 1581150"/>
                <a:gd name="connsiteY82" fmla="*/ 1765821 h 1892300"/>
                <a:gd name="connsiteX83" fmla="*/ 668655 w 1581150"/>
                <a:gd name="connsiteY83" fmla="*/ 1706874 h 1892300"/>
                <a:gd name="connsiteX84" fmla="*/ 668084 w 1581150"/>
                <a:gd name="connsiteY84" fmla="*/ 1703699 h 1892300"/>
                <a:gd name="connsiteX85" fmla="*/ 671195 w 1581150"/>
                <a:gd name="connsiteY85" fmla="*/ 1702695 h 1892300"/>
                <a:gd name="connsiteX86" fmla="*/ 730060 w 1581150"/>
                <a:gd name="connsiteY86" fmla="*/ 1683963 h 1892300"/>
                <a:gd name="connsiteX87" fmla="*/ 746125 w 1581150"/>
                <a:gd name="connsiteY87" fmla="*/ 1627842 h 1892300"/>
                <a:gd name="connsiteX88" fmla="*/ 746760 w 1581150"/>
                <a:gd name="connsiteY88" fmla="*/ 1625441 h 1892300"/>
                <a:gd name="connsiteX89" fmla="*/ 749236 w 1581150"/>
                <a:gd name="connsiteY89" fmla="*/ 1625181 h 1892300"/>
                <a:gd name="connsiteX90" fmla="*/ 799402 w 1581150"/>
                <a:gd name="connsiteY90" fmla="*/ 1619898 h 1892300"/>
                <a:gd name="connsiteX91" fmla="*/ 815213 w 1581150"/>
                <a:gd name="connsiteY91" fmla="*/ 1572419 h 1892300"/>
                <a:gd name="connsiteX92" fmla="*/ 815848 w 1581150"/>
                <a:gd name="connsiteY92" fmla="*/ 1570463 h 1892300"/>
                <a:gd name="connsiteX93" fmla="*/ 817880 w 1581150"/>
                <a:gd name="connsiteY93" fmla="*/ 1570006 h 1892300"/>
                <a:gd name="connsiteX94" fmla="*/ 910210 w 1581150"/>
                <a:gd name="connsiteY94" fmla="*/ 1548264 h 1892300"/>
                <a:gd name="connsiteX95" fmla="*/ 934276 w 1581150"/>
                <a:gd name="connsiteY95" fmla="*/ 1505484 h 1892300"/>
                <a:gd name="connsiteX96" fmla="*/ 935292 w 1581150"/>
                <a:gd name="connsiteY96" fmla="*/ 1503737 h 1892300"/>
                <a:gd name="connsiteX97" fmla="*/ 937260 w 1581150"/>
                <a:gd name="connsiteY97" fmla="*/ 1503597 h 1892300"/>
                <a:gd name="connsiteX98" fmla="*/ 1075436 w 1581150"/>
                <a:gd name="connsiteY98" fmla="*/ 1495304 h 1892300"/>
                <a:gd name="connsiteX99" fmla="*/ 1078167 w 1581150"/>
                <a:gd name="connsiteY99" fmla="*/ 1495152 h 1892300"/>
                <a:gd name="connsiteX100" fmla="*/ 1079119 w 1581150"/>
                <a:gd name="connsiteY100" fmla="*/ 1497737 h 1892300"/>
                <a:gd name="connsiteX101" fmla="*/ 1111060 w 1581150"/>
                <a:gd name="connsiteY101" fmla="*/ 1585621 h 1892300"/>
                <a:gd name="connsiteX102" fmla="*/ 1207198 w 1581150"/>
                <a:gd name="connsiteY102" fmla="*/ 1556258 h 1892300"/>
                <a:gd name="connsiteX103" fmla="*/ 1207771 w 1581150"/>
                <a:gd name="connsiteY103" fmla="*/ 1556074 h 1892300"/>
                <a:gd name="connsiteX104" fmla="*/ 1208342 w 1581150"/>
                <a:gd name="connsiteY104" fmla="*/ 1556087 h 1892300"/>
                <a:gd name="connsiteX105" fmla="*/ 1313435 w 1581150"/>
                <a:gd name="connsiteY105" fmla="*/ 1558792 h 1892300"/>
                <a:gd name="connsiteX106" fmla="*/ 1398207 w 1581150"/>
                <a:gd name="connsiteY106" fmla="*/ 1315447 h 1892300"/>
                <a:gd name="connsiteX107" fmla="*/ 1399604 w 1581150"/>
                <a:gd name="connsiteY107" fmla="*/ 1311402 h 1892300"/>
                <a:gd name="connsiteX108" fmla="*/ 1403414 w 1581150"/>
                <a:gd name="connsiteY108" fmla="*/ 1313377 h 1892300"/>
                <a:gd name="connsiteX109" fmla="*/ 1454531 w 1581150"/>
                <a:gd name="connsiteY109" fmla="*/ 1340314 h 1892300"/>
                <a:gd name="connsiteX110" fmla="*/ 1520000 w 1581150"/>
                <a:gd name="connsiteY110" fmla="*/ 1320476 h 18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581150" h="1892300">
                  <a:moveTo>
                    <a:pt x="1520000" y="1320476"/>
                  </a:moveTo>
                  <a:lnTo>
                    <a:pt x="1500569" y="1105764"/>
                  </a:lnTo>
                  <a:lnTo>
                    <a:pt x="1441069" y="1072064"/>
                  </a:lnTo>
                  <a:lnTo>
                    <a:pt x="1581848" y="974884"/>
                  </a:lnTo>
                  <a:lnTo>
                    <a:pt x="1562037" y="909447"/>
                  </a:lnTo>
                  <a:lnTo>
                    <a:pt x="1300290" y="887616"/>
                  </a:lnTo>
                  <a:lnTo>
                    <a:pt x="1268540" y="929278"/>
                  </a:lnTo>
                  <a:lnTo>
                    <a:pt x="1197166" y="935215"/>
                  </a:lnTo>
                  <a:lnTo>
                    <a:pt x="1189228" y="990746"/>
                  </a:lnTo>
                  <a:lnTo>
                    <a:pt x="1131760" y="986777"/>
                  </a:lnTo>
                  <a:lnTo>
                    <a:pt x="1131760" y="909447"/>
                  </a:lnTo>
                  <a:lnTo>
                    <a:pt x="1197166" y="887616"/>
                  </a:lnTo>
                  <a:lnTo>
                    <a:pt x="1222947" y="834098"/>
                  </a:lnTo>
                  <a:lnTo>
                    <a:pt x="1209040" y="693293"/>
                  </a:lnTo>
                  <a:lnTo>
                    <a:pt x="1183260" y="683387"/>
                  </a:lnTo>
                  <a:lnTo>
                    <a:pt x="1151510" y="703199"/>
                  </a:lnTo>
                  <a:lnTo>
                    <a:pt x="1149541" y="651656"/>
                  </a:lnTo>
                  <a:lnTo>
                    <a:pt x="1088072" y="675431"/>
                  </a:lnTo>
                  <a:lnTo>
                    <a:pt x="1046417" y="627850"/>
                  </a:lnTo>
                  <a:lnTo>
                    <a:pt x="1062292" y="550507"/>
                  </a:lnTo>
                  <a:lnTo>
                    <a:pt x="1113854" y="596125"/>
                  </a:lnTo>
                  <a:lnTo>
                    <a:pt x="1143572" y="572319"/>
                  </a:lnTo>
                  <a:lnTo>
                    <a:pt x="1187260" y="619919"/>
                  </a:lnTo>
                  <a:lnTo>
                    <a:pt x="1212977" y="560426"/>
                  </a:lnTo>
                  <a:lnTo>
                    <a:pt x="1207072" y="489039"/>
                  </a:lnTo>
                  <a:lnTo>
                    <a:pt x="1254634" y="449370"/>
                  </a:lnTo>
                  <a:lnTo>
                    <a:pt x="1337946" y="457314"/>
                  </a:lnTo>
                  <a:lnTo>
                    <a:pt x="1476756" y="352215"/>
                  </a:lnTo>
                  <a:lnTo>
                    <a:pt x="1443038" y="312534"/>
                  </a:lnTo>
                  <a:lnTo>
                    <a:pt x="1512443" y="322454"/>
                  </a:lnTo>
                  <a:lnTo>
                    <a:pt x="1510475" y="255031"/>
                  </a:lnTo>
                  <a:lnTo>
                    <a:pt x="1435164" y="268917"/>
                  </a:lnTo>
                  <a:lnTo>
                    <a:pt x="1413320" y="221335"/>
                  </a:lnTo>
                  <a:lnTo>
                    <a:pt x="1312164" y="201494"/>
                  </a:lnTo>
                  <a:lnTo>
                    <a:pt x="1351852" y="151922"/>
                  </a:lnTo>
                  <a:lnTo>
                    <a:pt x="1300290" y="114245"/>
                  </a:lnTo>
                  <a:lnTo>
                    <a:pt x="1347851" y="80534"/>
                  </a:lnTo>
                  <a:lnTo>
                    <a:pt x="1288352" y="3175"/>
                  </a:lnTo>
                  <a:lnTo>
                    <a:pt x="1119822" y="102334"/>
                  </a:lnTo>
                  <a:lnTo>
                    <a:pt x="1109853" y="183643"/>
                  </a:lnTo>
                  <a:lnTo>
                    <a:pt x="1064260" y="243136"/>
                  </a:lnTo>
                  <a:lnTo>
                    <a:pt x="1177354" y="288743"/>
                  </a:lnTo>
                  <a:lnTo>
                    <a:pt x="1115885" y="316514"/>
                  </a:lnTo>
                  <a:lnTo>
                    <a:pt x="933386" y="266942"/>
                  </a:lnTo>
                  <a:lnTo>
                    <a:pt x="721234" y="407727"/>
                  </a:lnTo>
                  <a:lnTo>
                    <a:pt x="403923" y="580250"/>
                  </a:lnTo>
                  <a:lnTo>
                    <a:pt x="318643" y="719074"/>
                  </a:lnTo>
                  <a:lnTo>
                    <a:pt x="326581" y="760705"/>
                  </a:lnTo>
                  <a:lnTo>
                    <a:pt x="269049" y="776561"/>
                  </a:lnTo>
                  <a:lnTo>
                    <a:pt x="187770" y="849954"/>
                  </a:lnTo>
                  <a:lnTo>
                    <a:pt x="245301" y="921347"/>
                  </a:lnTo>
                  <a:lnTo>
                    <a:pt x="296863" y="905485"/>
                  </a:lnTo>
                  <a:lnTo>
                    <a:pt x="374206" y="949115"/>
                  </a:lnTo>
                  <a:lnTo>
                    <a:pt x="366268" y="1026459"/>
                  </a:lnTo>
                  <a:lnTo>
                    <a:pt x="294894" y="1034377"/>
                  </a:lnTo>
                  <a:lnTo>
                    <a:pt x="247269" y="1062133"/>
                  </a:lnTo>
                  <a:lnTo>
                    <a:pt x="146114" y="998671"/>
                  </a:lnTo>
                  <a:lnTo>
                    <a:pt x="146114" y="1127576"/>
                  </a:lnTo>
                  <a:lnTo>
                    <a:pt x="42990" y="1204938"/>
                  </a:lnTo>
                  <a:lnTo>
                    <a:pt x="3175" y="1282021"/>
                  </a:lnTo>
                  <a:lnTo>
                    <a:pt x="174372" y="1410411"/>
                  </a:lnTo>
                  <a:lnTo>
                    <a:pt x="175895" y="1411522"/>
                  </a:lnTo>
                  <a:lnTo>
                    <a:pt x="175895" y="1492053"/>
                  </a:lnTo>
                  <a:lnTo>
                    <a:pt x="175006" y="1493101"/>
                  </a:lnTo>
                  <a:lnTo>
                    <a:pt x="46546" y="1643399"/>
                  </a:lnTo>
                  <a:lnTo>
                    <a:pt x="78360" y="1725543"/>
                  </a:lnTo>
                  <a:lnTo>
                    <a:pt x="139764" y="1752238"/>
                  </a:lnTo>
                  <a:lnTo>
                    <a:pt x="224219" y="1752238"/>
                  </a:lnTo>
                  <a:lnTo>
                    <a:pt x="225235" y="1754365"/>
                  </a:lnTo>
                  <a:lnTo>
                    <a:pt x="257556" y="1821631"/>
                  </a:lnTo>
                  <a:lnTo>
                    <a:pt x="310897" y="1829657"/>
                  </a:lnTo>
                  <a:lnTo>
                    <a:pt x="312674" y="1829911"/>
                  </a:lnTo>
                  <a:lnTo>
                    <a:pt x="313499" y="1831493"/>
                  </a:lnTo>
                  <a:lnTo>
                    <a:pt x="347726" y="1892033"/>
                  </a:lnTo>
                  <a:lnTo>
                    <a:pt x="419227" y="1857623"/>
                  </a:lnTo>
                  <a:lnTo>
                    <a:pt x="420560" y="1856988"/>
                  </a:lnTo>
                  <a:lnTo>
                    <a:pt x="421958" y="1857426"/>
                  </a:lnTo>
                  <a:lnTo>
                    <a:pt x="489077" y="1878876"/>
                  </a:lnTo>
                  <a:lnTo>
                    <a:pt x="539941" y="1833334"/>
                  </a:lnTo>
                  <a:lnTo>
                    <a:pt x="540893" y="1832464"/>
                  </a:lnTo>
                  <a:lnTo>
                    <a:pt x="542163" y="1832375"/>
                  </a:lnTo>
                  <a:lnTo>
                    <a:pt x="620903" y="1826952"/>
                  </a:lnTo>
                  <a:lnTo>
                    <a:pt x="679386" y="1765821"/>
                  </a:lnTo>
                  <a:lnTo>
                    <a:pt x="668655" y="1706874"/>
                  </a:lnTo>
                  <a:lnTo>
                    <a:pt x="668084" y="1703699"/>
                  </a:lnTo>
                  <a:lnTo>
                    <a:pt x="671195" y="1702695"/>
                  </a:lnTo>
                  <a:lnTo>
                    <a:pt x="730060" y="1683963"/>
                  </a:lnTo>
                  <a:lnTo>
                    <a:pt x="746125" y="1627842"/>
                  </a:lnTo>
                  <a:lnTo>
                    <a:pt x="746760" y="1625441"/>
                  </a:lnTo>
                  <a:lnTo>
                    <a:pt x="749236" y="1625181"/>
                  </a:lnTo>
                  <a:lnTo>
                    <a:pt x="799402" y="1619898"/>
                  </a:lnTo>
                  <a:lnTo>
                    <a:pt x="815213" y="1572419"/>
                  </a:lnTo>
                  <a:lnTo>
                    <a:pt x="815848" y="1570463"/>
                  </a:lnTo>
                  <a:lnTo>
                    <a:pt x="817880" y="1570006"/>
                  </a:lnTo>
                  <a:lnTo>
                    <a:pt x="910210" y="1548264"/>
                  </a:lnTo>
                  <a:lnTo>
                    <a:pt x="934276" y="1505484"/>
                  </a:lnTo>
                  <a:lnTo>
                    <a:pt x="935292" y="1503737"/>
                  </a:lnTo>
                  <a:lnTo>
                    <a:pt x="937260" y="1503597"/>
                  </a:lnTo>
                  <a:lnTo>
                    <a:pt x="1075436" y="1495304"/>
                  </a:lnTo>
                  <a:lnTo>
                    <a:pt x="1078167" y="1495152"/>
                  </a:lnTo>
                  <a:lnTo>
                    <a:pt x="1079119" y="1497737"/>
                  </a:lnTo>
                  <a:lnTo>
                    <a:pt x="1111060" y="1585621"/>
                  </a:lnTo>
                  <a:lnTo>
                    <a:pt x="1207198" y="1556258"/>
                  </a:lnTo>
                  <a:lnTo>
                    <a:pt x="1207771" y="1556074"/>
                  </a:lnTo>
                  <a:lnTo>
                    <a:pt x="1208342" y="1556087"/>
                  </a:lnTo>
                  <a:lnTo>
                    <a:pt x="1313435" y="1558792"/>
                  </a:lnTo>
                  <a:lnTo>
                    <a:pt x="1398207" y="1315447"/>
                  </a:lnTo>
                  <a:lnTo>
                    <a:pt x="1399604" y="1311402"/>
                  </a:lnTo>
                  <a:lnTo>
                    <a:pt x="1403414" y="1313377"/>
                  </a:lnTo>
                  <a:lnTo>
                    <a:pt x="1454531" y="1340314"/>
                  </a:lnTo>
                  <a:lnTo>
                    <a:pt x="1520000" y="132047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5" name="Полилиния: фигура 184">
              <a:extLst>
                <a:ext uri="{FF2B5EF4-FFF2-40B4-BE49-F238E27FC236}">
                  <a16:creationId xmlns:a16="http://schemas.microsoft.com/office/drawing/2014/main" id="{014B6F57-8BD3-4CA2-8B18-24CEDB422DA5}"/>
                </a:ext>
              </a:extLst>
            </p:cNvPr>
            <p:cNvSpPr/>
            <p:nvPr/>
          </p:nvSpPr>
          <p:spPr>
            <a:xfrm>
              <a:off x="12097765" y="9731822"/>
              <a:ext cx="95250" cy="57150"/>
            </a:xfrm>
            <a:custGeom>
              <a:avLst/>
              <a:gdLst>
                <a:gd name="connsiteX0" fmla="*/ 3175 w 95250"/>
                <a:gd name="connsiteY0" fmla="*/ 27864 h 57150"/>
                <a:gd name="connsiteX1" fmla="*/ 34099 w 95250"/>
                <a:gd name="connsiteY1" fmla="*/ 58718 h 57150"/>
                <a:gd name="connsiteX2" fmla="*/ 94234 w 95250"/>
                <a:gd name="connsiteY2" fmla="*/ 9360 h 57150"/>
                <a:gd name="connsiteX3" fmla="*/ 68008 w 95250"/>
                <a:gd name="connsiteY3" fmla="*/ 3175 h 57150"/>
                <a:gd name="connsiteX4" fmla="*/ 3175 w 95250"/>
                <a:gd name="connsiteY4" fmla="*/ 2786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57150">
                  <a:moveTo>
                    <a:pt x="3175" y="27864"/>
                  </a:moveTo>
                  <a:lnTo>
                    <a:pt x="34099" y="58718"/>
                  </a:lnTo>
                  <a:lnTo>
                    <a:pt x="94234" y="9360"/>
                  </a:lnTo>
                  <a:lnTo>
                    <a:pt x="68008" y="3175"/>
                  </a:lnTo>
                  <a:lnTo>
                    <a:pt x="3175" y="2786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6" name="Полилиния: фигура 185">
              <a:extLst>
                <a:ext uri="{FF2B5EF4-FFF2-40B4-BE49-F238E27FC236}">
                  <a16:creationId xmlns:a16="http://schemas.microsoft.com/office/drawing/2014/main" id="{5C342FB0-721D-4F12-B98D-1F7F94FDF0F1}"/>
                </a:ext>
              </a:extLst>
            </p:cNvPr>
            <p:cNvSpPr/>
            <p:nvPr/>
          </p:nvSpPr>
          <p:spPr>
            <a:xfrm>
              <a:off x="11839193" y="11037255"/>
              <a:ext cx="50800" cy="69850"/>
            </a:xfrm>
            <a:custGeom>
              <a:avLst/>
              <a:gdLst>
                <a:gd name="connsiteX0" fmla="*/ 3175 w 50800"/>
                <a:gd name="connsiteY0" fmla="*/ 24384 h 69850"/>
                <a:gd name="connsiteX1" fmla="*/ 8001 w 50800"/>
                <a:gd name="connsiteY1" fmla="*/ 47549 h 69850"/>
                <a:gd name="connsiteX2" fmla="*/ 37910 w 50800"/>
                <a:gd name="connsiteY2" fmla="*/ 66846 h 69850"/>
                <a:gd name="connsiteX3" fmla="*/ 52325 w 50800"/>
                <a:gd name="connsiteY3" fmla="*/ 30188 h 69850"/>
                <a:gd name="connsiteX4" fmla="*/ 35941 w 50800"/>
                <a:gd name="connsiteY4" fmla="*/ 3175 h 69850"/>
                <a:gd name="connsiteX5" fmla="*/ 3175 w 50800"/>
                <a:gd name="connsiteY5" fmla="*/ 24384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00" h="69850">
                  <a:moveTo>
                    <a:pt x="3175" y="24384"/>
                  </a:moveTo>
                  <a:lnTo>
                    <a:pt x="8001" y="47549"/>
                  </a:lnTo>
                  <a:lnTo>
                    <a:pt x="37910" y="66846"/>
                  </a:lnTo>
                  <a:lnTo>
                    <a:pt x="52325" y="30188"/>
                  </a:lnTo>
                  <a:lnTo>
                    <a:pt x="35941" y="3175"/>
                  </a:lnTo>
                  <a:lnTo>
                    <a:pt x="3175" y="2438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7" name="Полилиния: фигура 186">
              <a:extLst>
                <a:ext uri="{FF2B5EF4-FFF2-40B4-BE49-F238E27FC236}">
                  <a16:creationId xmlns:a16="http://schemas.microsoft.com/office/drawing/2014/main" id="{F42A273C-6708-48BD-B369-EA28F191BDCB}"/>
                </a:ext>
              </a:extLst>
            </p:cNvPr>
            <p:cNvSpPr/>
            <p:nvPr/>
          </p:nvSpPr>
          <p:spPr>
            <a:xfrm>
              <a:off x="11928855" y="11001587"/>
              <a:ext cx="50800" cy="50800"/>
            </a:xfrm>
            <a:custGeom>
              <a:avLst/>
              <a:gdLst>
                <a:gd name="connsiteX0" fmla="*/ 8000 w 50800"/>
                <a:gd name="connsiteY0" fmla="*/ 15723 h 50800"/>
                <a:gd name="connsiteX1" fmla="*/ 3175 w 50800"/>
                <a:gd name="connsiteY1" fmla="*/ 37903 h 50800"/>
                <a:gd name="connsiteX2" fmla="*/ 35940 w 50800"/>
                <a:gd name="connsiteY2" fmla="*/ 50406 h 50800"/>
                <a:gd name="connsiteX3" fmla="*/ 53339 w 50800"/>
                <a:gd name="connsiteY3" fmla="*/ 31128 h 50800"/>
                <a:gd name="connsiteX4" fmla="*/ 21462 w 50800"/>
                <a:gd name="connsiteY4" fmla="*/ 3175 h 50800"/>
                <a:gd name="connsiteX5" fmla="*/ 8000 w 50800"/>
                <a:gd name="connsiteY5" fmla="*/ 15723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00" h="50800">
                  <a:moveTo>
                    <a:pt x="8000" y="15723"/>
                  </a:moveTo>
                  <a:lnTo>
                    <a:pt x="3175" y="37903"/>
                  </a:lnTo>
                  <a:lnTo>
                    <a:pt x="35940" y="50406"/>
                  </a:lnTo>
                  <a:lnTo>
                    <a:pt x="53339" y="31128"/>
                  </a:lnTo>
                  <a:lnTo>
                    <a:pt x="21462" y="3175"/>
                  </a:lnTo>
                  <a:lnTo>
                    <a:pt x="8000" y="1572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8" name="Полилиния: фигура 187">
              <a:extLst>
                <a:ext uri="{FF2B5EF4-FFF2-40B4-BE49-F238E27FC236}">
                  <a16:creationId xmlns:a16="http://schemas.microsoft.com/office/drawing/2014/main" id="{C7EE3BF4-45B7-4686-B5BC-85D663DC0D9E}"/>
                </a:ext>
              </a:extLst>
            </p:cNvPr>
            <p:cNvSpPr/>
            <p:nvPr/>
          </p:nvSpPr>
          <p:spPr>
            <a:xfrm>
              <a:off x="11905741" y="11062351"/>
              <a:ext cx="69850" cy="139700"/>
            </a:xfrm>
            <a:custGeom>
              <a:avLst/>
              <a:gdLst>
                <a:gd name="connsiteX0" fmla="*/ 10858 w 69850"/>
                <a:gd name="connsiteY0" fmla="*/ 3175 h 139700"/>
                <a:gd name="connsiteX1" fmla="*/ 3175 w 69850"/>
                <a:gd name="connsiteY1" fmla="*/ 94774 h 139700"/>
                <a:gd name="connsiteX2" fmla="*/ 38862 w 69850"/>
                <a:gd name="connsiteY2" fmla="*/ 141078 h 139700"/>
                <a:gd name="connsiteX3" fmla="*/ 71564 w 69850"/>
                <a:gd name="connsiteY3" fmla="*/ 125628 h 139700"/>
                <a:gd name="connsiteX4" fmla="*/ 64833 w 69850"/>
                <a:gd name="connsiteY4" fmla="*/ 35008 h 139700"/>
                <a:gd name="connsiteX5" fmla="*/ 38862 w 69850"/>
                <a:gd name="connsiteY5" fmla="*/ 10897 h 139700"/>
                <a:gd name="connsiteX6" fmla="*/ 10858 w 69850"/>
                <a:gd name="connsiteY6" fmla="*/ 3175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850" h="139700">
                  <a:moveTo>
                    <a:pt x="10858" y="3175"/>
                  </a:moveTo>
                  <a:lnTo>
                    <a:pt x="3175" y="94774"/>
                  </a:lnTo>
                  <a:lnTo>
                    <a:pt x="38862" y="141078"/>
                  </a:lnTo>
                  <a:lnTo>
                    <a:pt x="71564" y="125628"/>
                  </a:lnTo>
                  <a:lnTo>
                    <a:pt x="64833" y="35008"/>
                  </a:lnTo>
                  <a:lnTo>
                    <a:pt x="38862" y="10897"/>
                  </a:lnTo>
                  <a:lnTo>
                    <a:pt x="10858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9" name="Полилиния: фигура 188">
              <a:extLst>
                <a:ext uri="{FF2B5EF4-FFF2-40B4-BE49-F238E27FC236}">
                  <a16:creationId xmlns:a16="http://schemas.microsoft.com/office/drawing/2014/main" id="{93D4A267-B1F2-4BB3-A97C-C1A90C09882E}"/>
                </a:ext>
              </a:extLst>
            </p:cNvPr>
            <p:cNvSpPr/>
            <p:nvPr/>
          </p:nvSpPr>
          <p:spPr>
            <a:xfrm>
              <a:off x="11959716" y="11265779"/>
              <a:ext cx="69850" cy="69850"/>
            </a:xfrm>
            <a:custGeom>
              <a:avLst/>
              <a:gdLst>
                <a:gd name="connsiteX0" fmla="*/ 8001 w 69850"/>
                <a:gd name="connsiteY0" fmla="*/ 3175 h 69850"/>
                <a:gd name="connsiteX1" fmla="*/ 3175 w 69850"/>
                <a:gd name="connsiteY1" fmla="*/ 36932 h 69850"/>
                <a:gd name="connsiteX2" fmla="*/ 18605 w 69850"/>
                <a:gd name="connsiteY2" fmla="*/ 70688 h 69850"/>
                <a:gd name="connsiteX3" fmla="*/ 61023 w 69850"/>
                <a:gd name="connsiteY3" fmla="*/ 51391 h 69850"/>
                <a:gd name="connsiteX4" fmla="*/ 66801 w 69850"/>
                <a:gd name="connsiteY4" fmla="*/ 29242 h 69850"/>
                <a:gd name="connsiteX5" fmla="*/ 8001 w 69850"/>
                <a:gd name="connsiteY5" fmla="*/ 3175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850" h="69850">
                  <a:moveTo>
                    <a:pt x="8001" y="3175"/>
                  </a:moveTo>
                  <a:lnTo>
                    <a:pt x="3175" y="36932"/>
                  </a:lnTo>
                  <a:lnTo>
                    <a:pt x="18605" y="70688"/>
                  </a:lnTo>
                  <a:lnTo>
                    <a:pt x="61023" y="51391"/>
                  </a:lnTo>
                  <a:lnTo>
                    <a:pt x="66801" y="29242"/>
                  </a:lnTo>
                  <a:lnTo>
                    <a:pt x="8001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0" name="Полилиния: фигура 189">
              <a:extLst>
                <a:ext uri="{FF2B5EF4-FFF2-40B4-BE49-F238E27FC236}">
                  <a16:creationId xmlns:a16="http://schemas.microsoft.com/office/drawing/2014/main" id="{9D3C35A2-F2EF-43D6-8314-832EE9A6B17A}"/>
                </a:ext>
              </a:extLst>
            </p:cNvPr>
            <p:cNvSpPr/>
            <p:nvPr/>
          </p:nvSpPr>
          <p:spPr>
            <a:xfrm>
              <a:off x="12003341" y="11533825"/>
              <a:ext cx="57150" cy="69850"/>
            </a:xfrm>
            <a:custGeom>
              <a:avLst/>
              <a:gdLst>
                <a:gd name="connsiteX0" fmla="*/ 18923 w 57150"/>
                <a:gd name="connsiteY0" fmla="*/ 3175 h 69850"/>
                <a:gd name="connsiteX1" fmla="*/ 3175 w 57150"/>
                <a:gd name="connsiteY1" fmla="*/ 33426 h 69850"/>
                <a:gd name="connsiteX2" fmla="*/ 26860 w 57150"/>
                <a:gd name="connsiteY2" fmla="*/ 67640 h 69850"/>
                <a:gd name="connsiteX3" fmla="*/ 55816 w 57150"/>
                <a:gd name="connsiteY3" fmla="*/ 40049 h 69850"/>
                <a:gd name="connsiteX4" fmla="*/ 37338 w 57150"/>
                <a:gd name="connsiteY4" fmla="*/ 5778 h 69850"/>
                <a:gd name="connsiteX5" fmla="*/ 18923 w 57150"/>
                <a:gd name="connsiteY5" fmla="*/ 3175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69850">
                  <a:moveTo>
                    <a:pt x="18923" y="3175"/>
                  </a:moveTo>
                  <a:lnTo>
                    <a:pt x="3175" y="33426"/>
                  </a:lnTo>
                  <a:lnTo>
                    <a:pt x="26860" y="67640"/>
                  </a:lnTo>
                  <a:lnTo>
                    <a:pt x="55816" y="40049"/>
                  </a:lnTo>
                  <a:lnTo>
                    <a:pt x="37338" y="5778"/>
                  </a:lnTo>
                  <a:lnTo>
                    <a:pt x="18923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1" name="Полилиния: фигура 190">
              <a:extLst>
                <a:ext uri="{FF2B5EF4-FFF2-40B4-BE49-F238E27FC236}">
                  <a16:creationId xmlns:a16="http://schemas.microsoft.com/office/drawing/2014/main" id="{D9EB5DCA-FDA0-4553-9AF9-9C006E574C9E}"/>
                </a:ext>
              </a:extLst>
            </p:cNvPr>
            <p:cNvSpPr/>
            <p:nvPr/>
          </p:nvSpPr>
          <p:spPr>
            <a:xfrm>
              <a:off x="12021755" y="11673354"/>
              <a:ext cx="44450" cy="57150"/>
            </a:xfrm>
            <a:custGeom>
              <a:avLst/>
              <a:gdLst>
                <a:gd name="connsiteX0" fmla="*/ 3175 w 44450"/>
                <a:gd name="connsiteY0" fmla="*/ 33465 h 57150"/>
                <a:gd name="connsiteX1" fmla="*/ 18924 w 44450"/>
                <a:gd name="connsiteY1" fmla="*/ 59792 h 57150"/>
                <a:gd name="connsiteX2" fmla="*/ 41275 w 44450"/>
                <a:gd name="connsiteY2" fmla="*/ 51912 h 57150"/>
                <a:gd name="connsiteX3" fmla="*/ 46610 w 44450"/>
                <a:gd name="connsiteY3" fmla="*/ 9735 h 57150"/>
                <a:gd name="connsiteX4" fmla="*/ 17653 w 44450"/>
                <a:gd name="connsiteY4" fmla="*/ 3175 h 57150"/>
                <a:gd name="connsiteX5" fmla="*/ 3175 w 44450"/>
                <a:gd name="connsiteY5" fmla="*/ 3346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50" h="57150">
                  <a:moveTo>
                    <a:pt x="3175" y="33465"/>
                  </a:moveTo>
                  <a:lnTo>
                    <a:pt x="18924" y="59792"/>
                  </a:lnTo>
                  <a:lnTo>
                    <a:pt x="41275" y="51912"/>
                  </a:lnTo>
                  <a:lnTo>
                    <a:pt x="46610" y="9735"/>
                  </a:lnTo>
                  <a:lnTo>
                    <a:pt x="17653" y="3175"/>
                  </a:lnTo>
                  <a:lnTo>
                    <a:pt x="3175" y="3346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2" name="Полилиния: фигура 191">
              <a:extLst>
                <a:ext uri="{FF2B5EF4-FFF2-40B4-BE49-F238E27FC236}">
                  <a16:creationId xmlns:a16="http://schemas.microsoft.com/office/drawing/2014/main" id="{B5908520-8514-46B5-AE82-786A2BD6D947}"/>
                </a:ext>
              </a:extLst>
            </p:cNvPr>
            <p:cNvSpPr/>
            <p:nvPr/>
          </p:nvSpPr>
          <p:spPr>
            <a:xfrm>
              <a:off x="12017755" y="11772084"/>
              <a:ext cx="76200" cy="76200"/>
            </a:xfrm>
            <a:custGeom>
              <a:avLst/>
              <a:gdLst>
                <a:gd name="connsiteX0" fmla="*/ 26860 w 76200"/>
                <a:gd name="connsiteY0" fmla="*/ 3175 h 76200"/>
                <a:gd name="connsiteX1" fmla="*/ 3175 w 76200"/>
                <a:gd name="connsiteY1" fmla="*/ 28168 h 76200"/>
                <a:gd name="connsiteX2" fmla="*/ 21653 w 76200"/>
                <a:gd name="connsiteY2" fmla="*/ 78225 h 76200"/>
                <a:gd name="connsiteX3" fmla="*/ 76898 w 76200"/>
                <a:gd name="connsiteY3" fmla="*/ 63716 h 76200"/>
                <a:gd name="connsiteX4" fmla="*/ 58483 w 76200"/>
                <a:gd name="connsiteY4" fmla="*/ 12383 h 76200"/>
                <a:gd name="connsiteX5" fmla="*/ 26860 w 76200"/>
                <a:gd name="connsiteY5" fmla="*/ 317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76200">
                  <a:moveTo>
                    <a:pt x="26860" y="3175"/>
                  </a:moveTo>
                  <a:lnTo>
                    <a:pt x="3175" y="28168"/>
                  </a:lnTo>
                  <a:lnTo>
                    <a:pt x="21653" y="78225"/>
                  </a:lnTo>
                  <a:lnTo>
                    <a:pt x="76898" y="63716"/>
                  </a:lnTo>
                  <a:lnTo>
                    <a:pt x="58483" y="12383"/>
                  </a:lnTo>
                  <a:lnTo>
                    <a:pt x="26860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3" name="Полилиния: фигура 192">
              <a:extLst>
                <a:ext uri="{FF2B5EF4-FFF2-40B4-BE49-F238E27FC236}">
                  <a16:creationId xmlns:a16="http://schemas.microsoft.com/office/drawing/2014/main" id="{13FCEF2C-D5BE-45B3-AA88-EB6516EE575B}"/>
                </a:ext>
              </a:extLst>
            </p:cNvPr>
            <p:cNvSpPr/>
            <p:nvPr/>
          </p:nvSpPr>
          <p:spPr>
            <a:xfrm>
              <a:off x="11976988" y="11980084"/>
              <a:ext cx="57150" cy="177800"/>
            </a:xfrm>
            <a:custGeom>
              <a:avLst/>
              <a:gdLst>
                <a:gd name="connsiteX0" fmla="*/ 30797 w 57150"/>
                <a:gd name="connsiteY0" fmla="*/ 3175 h 177800"/>
                <a:gd name="connsiteX1" fmla="*/ 3175 w 57150"/>
                <a:gd name="connsiteY1" fmla="*/ 30823 h 177800"/>
                <a:gd name="connsiteX2" fmla="*/ 5779 w 57150"/>
                <a:gd name="connsiteY2" fmla="*/ 149308 h 177800"/>
                <a:gd name="connsiteX3" fmla="*/ 7112 w 57150"/>
                <a:gd name="connsiteY3" fmla="*/ 176974 h 177800"/>
                <a:gd name="connsiteX4" fmla="*/ 36068 w 57150"/>
                <a:gd name="connsiteY4" fmla="*/ 176974 h 177800"/>
                <a:gd name="connsiteX5" fmla="*/ 59754 w 57150"/>
                <a:gd name="connsiteY5" fmla="*/ 108483 h 177800"/>
                <a:gd name="connsiteX6" fmla="*/ 54483 w 57150"/>
                <a:gd name="connsiteY6" fmla="*/ 41364 h 177800"/>
                <a:gd name="connsiteX7" fmla="*/ 30797 w 57150"/>
                <a:gd name="connsiteY7" fmla="*/ 3175 h 17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150" h="177800">
                  <a:moveTo>
                    <a:pt x="30797" y="3175"/>
                  </a:moveTo>
                  <a:lnTo>
                    <a:pt x="3175" y="30823"/>
                  </a:lnTo>
                  <a:lnTo>
                    <a:pt x="5779" y="149308"/>
                  </a:lnTo>
                  <a:lnTo>
                    <a:pt x="7112" y="176974"/>
                  </a:lnTo>
                  <a:lnTo>
                    <a:pt x="36068" y="176974"/>
                  </a:lnTo>
                  <a:lnTo>
                    <a:pt x="59754" y="108483"/>
                  </a:lnTo>
                  <a:lnTo>
                    <a:pt x="54483" y="41364"/>
                  </a:lnTo>
                  <a:lnTo>
                    <a:pt x="30797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" name="Полилиния: фигура 193">
              <a:extLst>
                <a:ext uri="{FF2B5EF4-FFF2-40B4-BE49-F238E27FC236}">
                  <a16:creationId xmlns:a16="http://schemas.microsoft.com/office/drawing/2014/main" id="{92879908-EDBC-4788-9BE7-CE6417DE946D}"/>
                </a:ext>
              </a:extLst>
            </p:cNvPr>
            <p:cNvSpPr/>
            <p:nvPr/>
          </p:nvSpPr>
          <p:spPr>
            <a:xfrm>
              <a:off x="11869038" y="12206519"/>
              <a:ext cx="95250" cy="254000"/>
            </a:xfrm>
            <a:custGeom>
              <a:avLst/>
              <a:gdLst>
                <a:gd name="connsiteX0" fmla="*/ 55817 w 95250"/>
                <a:gd name="connsiteY0" fmla="*/ 3175 h 254000"/>
                <a:gd name="connsiteX1" fmla="*/ 84772 w 95250"/>
                <a:gd name="connsiteY1" fmla="*/ 4502 h 254000"/>
                <a:gd name="connsiteX2" fmla="*/ 93980 w 95250"/>
                <a:gd name="connsiteY2" fmla="*/ 42647 h 254000"/>
                <a:gd name="connsiteX3" fmla="*/ 72898 w 95250"/>
                <a:gd name="connsiteY3" fmla="*/ 75584 h 254000"/>
                <a:gd name="connsiteX4" fmla="*/ 45276 w 95250"/>
                <a:gd name="connsiteY4" fmla="*/ 115069 h 254000"/>
                <a:gd name="connsiteX5" fmla="*/ 42608 w 95250"/>
                <a:gd name="connsiteY5" fmla="*/ 158490 h 254000"/>
                <a:gd name="connsiteX6" fmla="*/ 34734 w 95250"/>
                <a:gd name="connsiteY6" fmla="*/ 212465 h 254000"/>
                <a:gd name="connsiteX7" fmla="*/ 29464 w 95250"/>
                <a:gd name="connsiteY7" fmla="*/ 253302 h 254000"/>
                <a:gd name="connsiteX8" fmla="*/ 16319 w 95250"/>
                <a:gd name="connsiteY8" fmla="*/ 246742 h 254000"/>
                <a:gd name="connsiteX9" fmla="*/ 5779 w 95250"/>
                <a:gd name="connsiteY9" fmla="*/ 175654 h 254000"/>
                <a:gd name="connsiteX10" fmla="*/ 3175 w 95250"/>
                <a:gd name="connsiteY10" fmla="*/ 87402 h 254000"/>
                <a:gd name="connsiteX11" fmla="*/ 38735 w 95250"/>
                <a:gd name="connsiteY11" fmla="*/ 50546 h 254000"/>
                <a:gd name="connsiteX12" fmla="*/ 58483 w 95250"/>
                <a:gd name="connsiteY12" fmla="*/ 33439 h 254000"/>
                <a:gd name="connsiteX13" fmla="*/ 55817 w 95250"/>
                <a:gd name="connsiteY13" fmla="*/ 3175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50" h="254000">
                  <a:moveTo>
                    <a:pt x="55817" y="3175"/>
                  </a:moveTo>
                  <a:lnTo>
                    <a:pt x="84772" y="4502"/>
                  </a:lnTo>
                  <a:lnTo>
                    <a:pt x="93980" y="42647"/>
                  </a:lnTo>
                  <a:lnTo>
                    <a:pt x="72898" y="75584"/>
                  </a:lnTo>
                  <a:lnTo>
                    <a:pt x="45276" y="115069"/>
                  </a:lnTo>
                  <a:lnTo>
                    <a:pt x="42608" y="158490"/>
                  </a:lnTo>
                  <a:lnTo>
                    <a:pt x="34734" y="212465"/>
                  </a:lnTo>
                  <a:lnTo>
                    <a:pt x="29464" y="253302"/>
                  </a:lnTo>
                  <a:lnTo>
                    <a:pt x="16319" y="246742"/>
                  </a:lnTo>
                  <a:lnTo>
                    <a:pt x="5779" y="175654"/>
                  </a:lnTo>
                  <a:lnTo>
                    <a:pt x="3175" y="87402"/>
                  </a:lnTo>
                  <a:lnTo>
                    <a:pt x="38735" y="50546"/>
                  </a:lnTo>
                  <a:lnTo>
                    <a:pt x="58483" y="33439"/>
                  </a:lnTo>
                  <a:lnTo>
                    <a:pt x="55817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" name="Полилиния: фигура 194">
              <a:extLst>
                <a:ext uri="{FF2B5EF4-FFF2-40B4-BE49-F238E27FC236}">
                  <a16:creationId xmlns:a16="http://schemas.microsoft.com/office/drawing/2014/main" id="{7F9E9A16-AF9B-4759-B6FA-8C9074357C87}"/>
                </a:ext>
              </a:extLst>
            </p:cNvPr>
            <p:cNvSpPr/>
            <p:nvPr/>
          </p:nvSpPr>
          <p:spPr>
            <a:xfrm>
              <a:off x="11794426" y="12508969"/>
              <a:ext cx="69850" cy="171450"/>
            </a:xfrm>
            <a:custGeom>
              <a:avLst/>
              <a:gdLst>
                <a:gd name="connsiteX0" fmla="*/ 25971 w 69850"/>
                <a:gd name="connsiteY0" fmla="*/ 171774 h 171450"/>
                <a:gd name="connsiteX1" fmla="*/ 40259 w 69850"/>
                <a:gd name="connsiteY1" fmla="*/ 165475 h 171450"/>
                <a:gd name="connsiteX2" fmla="*/ 45974 w 69850"/>
                <a:gd name="connsiteY2" fmla="*/ 62605 h 171450"/>
                <a:gd name="connsiteX3" fmla="*/ 63691 w 69850"/>
                <a:gd name="connsiteY3" fmla="*/ 42037 h 171450"/>
                <a:gd name="connsiteX4" fmla="*/ 67056 w 69850"/>
                <a:gd name="connsiteY4" fmla="*/ 15158 h 171450"/>
                <a:gd name="connsiteX5" fmla="*/ 48260 w 69850"/>
                <a:gd name="connsiteY5" fmla="*/ 3175 h 171450"/>
                <a:gd name="connsiteX6" fmla="*/ 19177 w 69850"/>
                <a:gd name="connsiteY6" fmla="*/ 16859 h 171450"/>
                <a:gd name="connsiteX7" fmla="*/ 3175 w 69850"/>
                <a:gd name="connsiteY7" fmla="*/ 29439 h 171450"/>
                <a:gd name="connsiteX8" fmla="*/ 17463 w 69850"/>
                <a:gd name="connsiteY8" fmla="*/ 74594 h 171450"/>
                <a:gd name="connsiteX9" fmla="*/ 12319 w 69850"/>
                <a:gd name="connsiteY9" fmla="*/ 132918 h 171450"/>
                <a:gd name="connsiteX10" fmla="*/ 25971 w 69850"/>
                <a:gd name="connsiteY10" fmla="*/ 17177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50" h="171450">
                  <a:moveTo>
                    <a:pt x="25971" y="171774"/>
                  </a:moveTo>
                  <a:lnTo>
                    <a:pt x="40259" y="165475"/>
                  </a:lnTo>
                  <a:lnTo>
                    <a:pt x="45974" y="62605"/>
                  </a:lnTo>
                  <a:lnTo>
                    <a:pt x="63691" y="42037"/>
                  </a:lnTo>
                  <a:lnTo>
                    <a:pt x="67056" y="15158"/>
                  </a:lnTo>
                  <a:lnTo>
                    <a:pt x="48260" y="3175"/>
                  </a:lnTo>
                  <a:lnTo>
                    <a:pt x="19177" y="16859"/>
                  </a:lnTo>
                  <a:lnTo>
                    <a:pt x="3175" y="29439"/>
                  </a:lnTo>
                  <a:lnTo>
                    <a:pt x="17463" y="74594"/>
                  </a:lnTo>
                  <a:lnTo>
                    <a:pt x="12319" y="132918"/>
                  </a:lnTo>
                  <a:lnTo>
                    <a:pt x="25971" y="17177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" name="Полилиния: фигура 195">
              <a:extLst>
                <a:ext uri="{FF2B5EF4-FFF2-40B4-BE49-F238E27FC236}">
                  <a16:creationId xmlns:a16="http://schemas.microsoft.com/office/drawing/2014/main" id="{83551804-F9C8-4E6C-B8B5-3E296C3DBC3F}"/>
                </a:ext>
              </a:extLst>
            </p:cNvPr>
            <p:cNvSpPr/>
            <p:nvPr/>
          </p:nvSpPr>
          <p:spPr>
            <a:xfrm>
              <a:off x="11925617" y="12532941"/>
              <a:ext cx="44450" cy="63500"/>
            </a:xfrm>
            <a:custGeom>
              <a:avLst/>
              <a:gdLst>
                <a:gd name="connsiteX0" fmla="*/ 3175 w 44450"/>
                <a:gd name="connsiteY0" fmla="*/ 44348 h 63500"/>
                <a:gd name="connsiteX1" fmla="*/ 12890 w 44450"/>
                <a:gd name="connsiteY1" fmla="*/ 66605 h 63500"/>
                <a:gd name="connsiteX2" fmla="*/ 41973 w 44450"/>
                <a:gd name="connsiteY2" fmla="*/ 56331 h 63500"/>
                <a:gd name="connsiteX3" fmla="*/ 35687 w 44450"/>
                <a:gd name="connsiteY3" fmla="*/ 25476 h 63500"/>
                <a:gd name="connsiteX4" fmla="*/ 19748 w 44450"/>
                <a:gd name="connsiteY4" fmla="*/ 3175 h 63500"/>
                <a:gd name="connsiteX5" fmla="*/ 3746 w 44450"/>
                <a:gd name="connsiteY5" fmla="*/ 18612 h 63500"/>
                <a:gd name="connsiteX6" fmla="*/ 3175 w 44450"/>
                <a:gd name="connsiteY6" fmla="*/ 44348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450" h="63500">
                  <a:moveTo>
                    <a:pt x="3175" y="44348"/>
                  </a:moveTo>
                  <a:lnTo>
                    <a:pt x="12890" y="66605"/>
                  </a:lnTo>
                  <a:lnTo>
                    <a:pt x="41973" y="56331"/>
                  </a:lnTo>
                  <a:lnTo>
                    <a:pt x="35687" y="25476"/>
                  </a:lnTo>
                  <a:lnTo>
                    <a:pt x="19748" y="3175"/>
                  </a:lnTo>
                  <a:lnTo>
                    <a:pt x="3746" y="18612"/>
                  </a:lnTo>
                  <a:lnTo>
                    <a:pt x="3175" y="4434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7" name="Полилиния: фигура 196">
              <a:extLst>
                <a:ext uri="{FF2B5EF4-FFF2-40B4-BE49-F238E27FC236}">
                  <a16:creationId xmlns:a16="http://schemas.microsoft.com/office/drawing/2014/main" id="{775AA88B-552D-45E6-B9B1-7A2D1E18D6F2}"/>
                </a:ext>
              </a:extLst>
            </p:cNvPr>
            <p:cNvSpPr/>
            <p:nvPr/>
          </p:nvSpPr>
          <p:spPr>
            <a:xfrm>
              <a:off x="11343321" y="9551311"/>
              <a:ext cx="101600" cy="171450"/>
            </a:xfrm>
            <a:custGeom>
              <a:avLst/>
              <a:gdLst>
                <a:gd name="connsiteX0" fmla="*/ 26353 w 101600"/>
                <a:gd name="connsiteY0" fmla="*/ 3175 h 171450"/>
                <a:gd name="connsiteX1" fmla="*/ 3175 w 101600"/>
                <a:gd name="connsiteY1" fmla="*/ 72599 h 171450"/>
                <a:gd name="connsiteX2" fmla="*/ 91186 w 101600"/>
                <a:gd name="connsiteY2" fmla="*/ 171336 h 171450"/>
                <a:gd name="connsiteX3" fmla="*/ 103505 w 101600"/>
                <a:gd name="connsiteY3" fmla="*/ 29407 h 171450"/>
                <a:gd name="connsiteX4" fmla="*/ 55690 w 101600"/>
                <a:gd name="connsiteY4" fmla="*/ 7804 h 171450"/>
                <a:gd name="connsiteX5" fmla="*/ 26353 w 101600"/>
                <a:gd name="connsiteY5" fmla="*/ 317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600" h="171450">
                  <a:moveTo>
                    <a:pt x="26353" y="3175"/>
                  </a:moveTo>
                  <a:lnTo>
                    <a:pt x="3175" y="72599"/>
                  </a:lnTo>
                  <a:lnTo>
                    <a:pt x="91186" y="171336"/>
                  </a:lnTo>
                  <a:lnTo>
                    <a:pt x="103505" y="29407"/>
                  </a:lnTo>
                  <a:lnTo>
                    <a:pt x="55690" y="7804"/>
                  </a:lnTo>
                  <a:lnTo>
                    <a:pt x="26353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8" name="Полилиния: фигура 197">
              <a:extLst>
                <a:ext uri="{FF2B5EF4-FFF2-40B4-BE49-F238E27FC236}">
                  <a16:creationId xmlns:a16="http://schemas.microsoft.com/office/drawing/2014/main" id="{1D846051-E4CB-45D0-A15C-1E4B15081CA5}"/>
                </a:ext>
              </a:extLst>
            </p:cNvPr>
            <p:cNvSpPr/>
            <p:nvPr/>
          </p:nvSpPr>
          <p:spPr>
            <a:xfrm>
              <a:off x="11946571" y="9796618"/>
              <a:ext cx="152400" cy="63500"/>
            </a:xfrm>
            <a:custGeom>
              <a:avLst/>
              <a:gdLst>
                <a:gd name="connsiteX0" fmla="*/ 3175 w 152400"/>
                <a:gd name="connsiteY0" fmla="*/ 17063 h 63500"/>
                <a:gd name="connsiteX1" fmla="*/ 26353 w 152400"/>
                <a:gd name="connsiteY1" fmla="*/ 52546 h 63500"/>
                <a:gd name="connsiteX2" fmla="*/ 114300 w 152400"/>
                <a:gd name="connsiteY2" fmla="*/ 66434 h 63500"/>
                <a:gd name="connsiteX3" fmla="*/ 149734 w 152400"/>
                <a:gd name="connsiteY3" fmla="*/ 47930 h 63500"/>
                <a:gd name="connsiteX4" fmla="*/ 128143 w 152400"/>
                <a:gd name="connsiteY4" fmla="*/ 10890 h 63500"/>
                <a:gd name="connsiteX5" fmla="*/ 63373 w 152400"/>
                <a:gd name="connsiteY5" fmla="*/ 3175 h 63500"/>
                <a:gd name="connsiteX6" fmla="*/ 3175 w 152400"/>
                <a:gd name="connsiteY6" fmla="*/ 17063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00" h="63500">
                  <a:moveTo>
                    <a:pt x="3175" y="17063"/>
                  </a:moveTo>
                  <a:lnTo>
                    <a:pt x="26353" y="52546"/>
                  </a:lnTo>
                  <a:lnTo>
                    <a:pt x="114300" y="66434"/>
                  </a:lnTo>
                  <a:lnTo>
                    <a:pt x="149734" y="47930"/>
                  </a:lnTo>
                  <a:lnTo>
                    <a:pt x="128143" y="10890"/>
                  </a:lnTo>
                  <a:lnTo>
                    <a:pt x="63373" y="3175"/>
                  </a:lnTo>
                  <a:lnTo>
                    <a:pt x="3175" y="1706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6" name="Полилиния: фигура 255">
              <a:extLst>
                <a:ext uri="{FF2B5EF4-FFF2-40B4-BE49-F238E27FC236}">
                  <a16:creationId xmlns:a16="http://schemas.microsoft.com/office/drawing/2014/main" id="{F60CFD6A-F01F-44B3-BF0A-212DF40DF09C}"/>
                </a:ext>
              </a:extLst>
            </p:cNvPr>
            <p:cNvSpPr/>
            <p:nvPr/>
          </p:nvSpPr>
          <p:spPr>
            <a:xfrm>
              <a:off x="9831323" y="9119847"/>
              <a:ext cx="1155700" cy="1473200"/>
            </a:xfrm>
            <a:custGeom>
              <a:avLst/>
              <a:gdLst>
                <a:gd name="connsiteX0" fmla="*/ 520891 w 1155700"/>
                <a:gd name="connsiteY0" fmla="*/ 1475150 h 1473200"/>
                <a:gd name="connsiteX1" fmla="*/ 573977 w 1155700"/>
                <a:gd name="connsiteY1" fmla="*/ 1440148 h 1473200"/>
                <a:gd name="connsiteX2" fmla="*/ 609664 w 1155700"/>
                <a:gd name="connsiteY2" fmla="*/ 1410386 h 1473200"/>
                <a:gd name="connsiteX3" fmla="*/ 659257 w 1155700"/>
                <a:gd name="connsiteY3" fmla="*/ 1398486 h 1473200"/>
                <a:gd name="connsiteX4" fmla="*/ 643382 w 1155700"/>
                <a:gd name="connsiteY4" fmla="*/ 1297369 h 1473200"/>
                <a:gd name="connsiteX5" fmla="*/ 730631 w 1155700"/>
                <a:gd name="connsiteY5" fmla="*/ 1269600 h 1473200"/>
                <a:gd name="connsiteX6" fmla="*/ 798068 w 1155700"/>
                <a:gd name="connsiteY6" fmla="*/ 1210107 h 1473200"/>
                <a:gd name="connsiteX7" fmla="*/ 859536 w 1155700"/>
                <a:gd name="connsiteY7" fmla="*/ 1208113 h 1473200"/>
                <a:gd name="connsiteX8" fmla="*/ 813943 w 1155700"/>
                <a:gd name="connsiteY8" fmla="*/ 1273581 h 1473200"/>
                <a:gd name="connsiteX9" fmla="*/ 857568 w 1155700"/>
                <a:gd name="connsiteY9" fmla="*/ 1311256 h 1473200"/>
                <a:gd name="connsiteX10" fmla="*/ 921004 w 1155700"/>
                <a:gd name="connsiteY10" fmla="*/ 1239850 h 1473200"/>
                <a:gd name="connsiteX11" fmla="*/ 936879 w 1155700"/>
                <a:gd name="connsiteY11" fmla="*/ 1126820 h 1473200"/>
                <a:gd name="connsiteX12" fmla="*/ 994346 w 1155700"/>
                <a:gd name="connsiteY12" fmla="*/ 1105008 h 1473200"/>
                <a:gd name="connsiteX13" fmla="*/ 1040003 w 1155700"/>
                <a:gd name="connsiteY13" fmla="*/ 1045515 h 1473200"/>
                <a:gd name="connsiteX14" fmla="*/ 992442 w 1155700"/>
                <a:gd name="connsiteY14" fmla="*/ 1009809 h 1473200"/>
                <a:gd name="connsiteX15" fmla="*/ 950785 w 1155700"/>
                <a:gd name="connsiteY15" fmla="*/ 1061390 h 1473200"/>
                <a:gd name="connsiteX16" fmla="*/ 907161 w 1155700"/>
                <a:gd name="connsiteY16" fmla="*/ 1019734 h 1473200"/>
                <a:gd name="connsiteX17" fmla="*/ 895223 w 1155700"/>
                <a:gd name="connsiteY17" fmla="*/ 815474 h 1473200"/>
                <a:gd name="connsiteX18" fmla="*/ 857568 w 1155700"/>
                <a:gd name="connsiteY18" fmla="*/ 694512 h 1473200"/>
                <a:gd name="connsiteX19" fmla="*/ 869442 w 1155700"/>
                <a:gd name="connsiteY19" fmla="*/ 605257 h 1473200"/>
                <a:gd name="connsiteX20" fmla="*/ 942848 w 1155700"/>
                <a:gd name="connsiteY20" fmla="*/ 500158 h 1473200"/>
                <a:gd name="connsiteX21" fmla="*/ 984504 w 1155700"/>
                <a:gd name="connsiteY21" fmla="*/ 498202 h 1473200"/>
                <a:gd name="connsiteX22" fmla="*/ 1004316 w 1155700"/>
                <a:gd name="connsiteY22" fmla="*/ 438709 h 1473200"/>
                <a:gd name="connsiteX23" fmla="*/ 1089533 w 1155700"/>
                <a:gd name="connsiteY23" fmla="*/ 555720 h 1473200"/>
                <a:gd name="connsiteX24" fmla="*/ 1149096 w 1155700"/>
                <a:gd name="connsiteY24" fmla="*/ 545783 h 1473200"/>
                <a:gd name="connsiteX25" fmla="*/ 1153033 w 1155700"/>
                <a:gd name="connsiteY25" fmla="*/ 502152 h 1473200"/>
                <a:gd name="connsiteX26" fmla="*/ 1139127 w 1155700"/>
                <a:gd name="connsiteY26" fmla="*/ 412909 h 1473200"/>
                <a:gd name="connsiteX27" fmla="*/ 1124077 w 1155700"/>
                <a:gd name="connsiteY27" fmla="*/ 350076 h 1473200"/>
                <a:gd name="connsiteX28" fmla="*/ 1066800 w 1155700"/>
                <a:gd name="connsiteY28" fmla="*/ 317779 h 1473200"/>
                <a:gd name="connsiteX29" fmla="*/ 1065276 w 1155700"/>
                <a:gd name="connsiteY29" fmla="*/ 316929 h 1473200"/>
                <a:gd name="connsiteX30" fmla="*/ 1065022 w 1155700"/>
                <a:gd name="connsiteY30" fmla="*/ 315258 h 1473200"/>
                <a:gd name="connsiteX31" fmla="*/ 1054037 w 1155700"/>
                <a:gd name="connsiteY31" fmla="*/ 257982 h 1473200"/>
                <a:gd name="connsiteX32" fmla="*/ 1017207 w 1155700"/>
                <a:gd name="connsiteY32" fmla="*/ 223736 h 1473200"/>
                <a:gd name="connsiteX33" fmla="*/ 957580 w 1155700"/>
                <a:gd name="connsiteY33" fmla="*/ 229146 h 1473200"/>
                <a:gd name="connsiteX34" fmla="*/ 954850 w 1155700"/>
                <a:gd name="connsiteY34" fmla="*/ 229407 h 1473200"/>
                <a:gd name="connsiteX35" fmla="*/ 953833 w 1155700"/>
                <a:gd name="connsiteY35" fmla="*/ 226790 h 1473200"/>
                <a:gd name="connsiteX36" fmla="*/ 918337 w 1155700"/>
                <a:gd name="connsiteY36" fmla="*/ 134010 h 1473200"/>
                <a:gd name="connsiteX37" fmla="*/ 867410 w 1155700"/>
                <a:gd name="connsiteY37" fmla="*/ 123317 h 1473200"/>
                <a:gd name="connsiteX38" fmla="*/ 865950 w 1155700"/>
                <a:gd name="connsiteY38" fmla="*/ 122999 h 1473200"/>
                <a:gd name="connsiteX39" fmla="*/ 783527 w 1155700"/>
                <a:gd name="connsiteY39" fmla="*/ 3175 h 1473200"/>
                <a:gd name="connsiteX40" fmla="*/ 725869 w 1155700"/>
                <a:gd name="connsiteY40" fmla="*/ 63430 h 1473200"/>
                <a:gd name="connsiteX41" fmla="*/ 724853 w 1155700"/>
                <a:gd name="connsiteY41" fmla="*/ 64491 h 1473200"/>
                <a:gd name="connsiteX42" fmla="*/ 723456 w 1155700"/>
                <a:gd name="connsiteY42" fmla="*/ 64586 h 1473200"/>
                <a:gd name="connsiteX43" fmla="*/ 644589 w 1155700"/>
                <a:gd name="connsiteY43" fmla="*/ 70022 h 1473200"/>
                <a:gd name="connsiteX44" fmla="*/ 593027 w 1155700"/>
                <a:gd name="connsiteY44" fmla="*/ 116129 h 1473200"/>
                <a:gd name="connsiteX45" fmla="*/ 591439 w 1155700"/>
                <a:gd name="connsiteY45" fmla="*/ 117545 h 1473200"/>
                <a:gd name="connsiteX46" fmla="*/ 589470 w 1155700"/>
                <a:gd name="connsiteY46" fmla="*/ 116891 h 1473200"/>
                <a:gd name="connsiteX47" fmla="*/ 521780 w 1155700"/>
                <a:gd name="connsiteY47" fmla="*/ 95244 h 1473200"/>
                <a:gd name="connsiteX48" fmla="*/ 448501 w 1155700"/>
                <a:gd name="connsiteY48" fmla="*/ 130537 h 1473200"/>
                <a:gd name="connsiteX49" fmla="*/ 445389 w 1155700"/>
                <a:gd name="connsiteY49" fmla="*/ 132023 h 1473200"/>
                <a:gd name="connsiteX50" fmla="*/ 443674 w 1155700"/>
                <a:gd name="connsiteY50" fmla="*/ 129000 h 1473200"/>
                <a:gd name="connsiteX51" fmla="*/ 408686 w 1155700"/>
                <a:gd name="connsiteY51" fmla="*/ 67062 h 1473200"/>
                <a:gd name="connsiteX52" fmla="*/ 362077 w 1155700"/>
                <a:gd name="connsiteY52" fmla="*/ 60058 h 1473200"/>
                <a:gd name="connsiteX53" fmla="*/ 392240 w 1155700"/>
                <a:gd name="connsiteY53" fmla="*/ 122847 h 1473200"/>
                <a:gd name="connsiteX54" fmla="*/ 393129 w 1155700"/>
                <a:gd name="connsiteY54" fmla="*/ 124778 h 1473200"/>
                <a:gd name="connsiteX55" fmla="*/ 391922 w 1155700"/>
                <a:gd name="connsiteY55" fmla="*/ 126524 h 1473200"/>
                <a:gd name="connsiteX56" fmla="*/ 356045 w 1155700"/>
                <a:gd name="connsiteY56" fmla="*/ 179026 h 1473200"/>
                <a:gd name="connsiteX57" fmla="*/ 355409 w 1155700"/>
                <a:gd name="connsiteY57" fmla="*/ 179921 h 1473200"/>
                <a:gd name="connsiteX58" fmla="*/ 354394 w 1155700"/>
                <a:gd name="connsiteY58" fmla="*/ 180346 h 1473200"/>
                <a:gd name="connsiteX59" fmla="*/ 308039 w 1155700"/>
                <a:gd name="connsiteY59" fmla="*/ 199447 h 1473200"/>
                <a:gd name="connsiteX60" fmla="*/ 208852 w 1155700"/>
                <a:gd name="connsiteY60" fmla="*/ 290551 h 1473200"/>
                <a:gd name="connsiteX61" fmla="*/ 253047 w 1155700"/>
                <a:gd name="connsiteY61" fmla="*/ 343027 h 1473200"/>
                <a:gd name="connsiteX62" fmla="*/ 250507 w 1155700"/>
                <a:gd name="connsiteY62" fmla="*/ 345415 h 1473200"/>
                <a:gd name="connsiteX63" fmla="*/ 211328 w 1155700"/>
                <a:gd name="connsiteY63" fmla="*/ 381953 h 1473200"/>
                <a:gd name="connsiteX64" fmla="*/ 242760 w 1155700"/>
                <a:gd name="connsiteY64" fmla="*/ 429076 h 1473200"/>
                <a:gd name="connsiteX65" fmla="*/ 243332 w 1155700"/>
                <a:gd name="connsiteY65" fmla="*/ 429895 h 1473200"/>
                <a:gd name="connsiteX66" fmla="*/ 243395 w 1155700"/>
                <a:gd name="connsiteY66" fmla="*/ 430943 h 1473200"/>
                <a:gd name="connsiteX67" fmla="*/ 246063 w 1155700"/>
                <a:gd name="connsiteY67" fmla="*/ 487445 h 1473200"/>
                <a:gd name="connsiteX68" fmla="*/ 297370 w 1155700"/>
                <a:gd name="connsiteY68" fmla="*/ 533368 h 1473200"/>
                <a:gd name="connsiteX69" fmla="*/ 298768 w 1155700"/>
                <a:gd name="connsiteY69" fmla="*/ 534588 h 1473200"/>
                <a:gd name="connsiteX70" fmla="*/ 298641 w 1155700"/>
                <a:gd name="connsiteY70" fmla="*/ 536442 h 1473200"/>
                <a:gd name="connsiteX71" fmla="*/ 290322 w 1155700"/>
                <a:gd name="connsiteY71" fmla="*/ 627609 h 1473200"/>
                <a:gd name="connsiteX72" fmla="*/ 290195 w 1155700"/>
                <a:gd name="connsiteY72" fmla="*/ 628841 h 1473200"/>
                <a:gd name="connsiteX73" fmla="*/ 289433 w 1155700"/>
                <a:gd name="connsiteY73" fmla="*/ 629749 h 1473200"/>
                <a:gd name="connsiteX74" fmla="*/ 242443 w 1155700"/>
                <a:gd name="connsiteY74" fmla="*/ 682238 h 1473200"/>
                <a:gd name="connsiteX75" fmla="*/ 241491 w 1155700"/>
                <a:gd name="connsiteY75" fmla="*/ 683304 h 1473200"/>
                <a:gd name="connsiteX76" fmla="*/ 240094 w 1155700"/>
                <a:gd name="connsiteY76" fmla="*/ 683451 h 1473200"/>
                <a:gd name="connsiteX77" fmla="*/ 161227 w 1155700"/>
                <a:gd name="connsiteY77" fmla="*/ 691610 h 1473200"/>
                <a:gd name="connsiteX78" fmla="*/ 75756 w 1155700"/>
                <a:gd name="connsiteY78" fmla="*/ 771722 h 1473200"/>
                <a:gd name="connsiteX79" fmla="*/ 110363 w 1155700"/>
                <a:gd name="connsiteY79" fmla="*/ 838308 h 1473200"/>
                <a:gd name="connsiteX80" fmla="*/ 111823 w 1155700"/>
                <a:gd name="connsiteY80" fmla="*/ 841178 h 1473200"/>
                <a:gd name="connsiteX81" fmla="*/ 109220 w 1155700"/>
                <a:gd name="connsiteY81" fmla="*/ 843045 h 1473200"/>
                <a:gd name="connsiteX82" fmla="*/ 16446 w 1155700"/>
                <a:gd name="connsiteY82" fmla="*/ 908482 h 1473200"/>
                <a:gd name="connsiteX83" fmla="*/ 3175 w 1155700"/>
                <a:gd name="connsiteY83" fmla="*/ 974928 h 1473200"/>
                <a:gd name="connsiteX84" fmla="*/ 137541 w 1155700"/>
                <a:gd name="connsiteY84" fmla="*/ 1253750 h 1473200"/>
                <a:gd name="connsiteX85" fmla="*/ 199581 w 1155700"/>
                <a:gd name="connsiteY85" fmla="*/ 1212444 h 1473200"/>
                <a:gd name="connsiteX86" fmla="*/ 201041 w 1155700"/>
                <a:gd name="connsiteY86" fmla="*/ 1211440 h 1473200"/>
                <a:gd name="connsiteX87" fmla="*/ 202756 w 1155700"/>
                <a:gd name="connsiteY87" fmla="*/ 1212038 h 1473200"/>
                <a:gd name="connsiteX88" fmla="*/ 343154 w 1155700"/>
                <a:gd name="connsiteY88" fmla="*/ 1258824 h 1473200"/>
                <a:gd name="connsiteX89" fmla="*/ 345186 w 1155700"/>
                <a:gd name="connsiteY89" fmla="*/ 1259510 h 1473200"/>
                <a:gd name="connsiteX90" fmla="*/ 345631 w 1155700"/>
                <a:gd name="connsiteY90" fmla="*/ 1261593 h 1473200"/>
                <a:gd name="connsiteX91" fmla="*/ 361188 w 1155700"/>
                <a:gd name="connsiteY91" fmla="*/ 1339558 h 1473200"/>
                <a:gd name="connsiteX92" fmla="*/ 361442 w 1155700"/>
                <a:gd name="connsiteY92" fmla="*/ 1340866 h 1473200"/>
                <a:gd name="connsiteX93" fmla="*/ 360807 w 1155700"/>
                <a:gd name="connsiteY93" fmla="*/ 1342047 h 1473200"/>
                <a:gd name="connsiteX94" fmla="*/ 327406 w 1155700"/>
                <a:gd name="connsiteY94" fmla="*/ 1402772 h 1473200"/>
                <a:gd name="connsiteX95" fmla="*/ 352679 w 1155700"/>
                <a:gd name="connsiteY95" fmla="*/ 1453242 h 1473200"/>
                <a:gd name="connsiteX96" fmla="*/ 408432 w 1155700"/>
                <a:gd name="connsiteY96" fmla="*/ 1412176 h 1473200"/>
                <a:gd name="connsiteX97" fmla="*/ 409384 w 1155700"/>
                <a:gd name="connsiteY97" fmla="*/ 1411465 h 1473200"/>
                <a:gd name="connsiteX98" fmla="*/ 484505 w 1155700"/>
                <a:gd name="connsiteY98" fmla="*/ 1411465 h 1473200"/>
                <a:gd name="connsiteX99" fmla="*/ 485521 w 1155700"/>
                <a:gd name="connsiteY99" fmla="*/ 1413313 h 1473200"/>
                <a:gd name="connsiteX100" fmla="*/ 520891 w 1155700"/>
                <a:gd name="connsiteY100" fmla="*/ 147515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1155700" h="1473200">
                  <a:moveTo>
                    <a:pt x="520891" y="1475150"/>
                  </a:moveTo>
                  <a:lnTo>
                    <a:pt x="573977" y="1440148"/>
                  </a:lnTo>
                  <a:lnTo>
                    <a:pt x="609664" y="1410386"/>
                  </a:lnTo>
                  <a:lnTo>
                    <a:pt x="659257" y="1398486"/>
                  </a:lnTo>
                  <a:lnTo>
                    <a:pt x="643382" y="1297369"/>
                  </a:lnTo>
                  <a:lnTo>
                    <a:pt x="730631" y="1269600"/>
                  </a:lnTo>
                  <a:lnTo>
                    <a:pt x="798068" y="1210107"/>
                  </a:lnTo>
                  <a:lnTo>
                    <a:pt x="859536" y="1208113"/>
                  </a:lnTo>
                  <a:lnTo>
                    <a:pt x="813943" y="1273581"/>
                  </a:lnTo>
                  <a:lnTo>
                    <a:pt x="857568" y="1311256"/>
                  </a:lnTo>
                  <a:lnTo>
                    <a:pt x="921004" y="1239850"/>
                  </a:lnTo>
                  <a:lnTo>
                    <a:pt x="936879" y="1126820"/>
                  </a:lnTo>
                  <a:lnTo>
                    <a:pt x="994346" y="1105008"/>
                  </a:lnTo>
                  <a:lnTo>
                    <a:pt x="1040003" y="1045515"/>
                  </a:lnTo>
                  <a:lnTo>
                    <a:pt x="992442" y="1009809"/>
                  </a:lnTo>
                  <a:lnTo>
                    <a:pt x="950785" y="1061390"/>
                  </a:lnTo>
                  <a:lnTo>
                    <a:pt x="907161" y="1019734"/>
                  </a:lnTo>
                  <a:lnTo>
                    <a:pt x="895223" y="815474"/>
                  </a:lnTo>
                  <a:lnTo>
                    <a:pt x="857568" y="694512"/>
                  </a:lnTo>
                  <a:lnTo>
                    <a:pt x="869442" y="605257"/>
                  </a:lnTo>
                  <a:lnTo>
                    <a:pt x="942848" y="500158"/>
                  </a:lnTo>
                  <a:lnTo>
                    <a:pt x="984504" y="498202"/>
                  </a:lnTo>
                  <a:lnTo>
                    <a:pt x="1004316" y="438709"/>
                  </a:lnTo>
                  <a:lnTo>
                    <a:pt x="1089533" y="555720"/>
                  </a:lnTo>
                  <a:lnTo>
                    <a:pt x="1149096" y="545783"/>
                  </a:lnTo>
                  <a:lnTo>
                    <a:pt x="1153033" y="502152"/>
                  </a:lnTo>
                  <a:lnTo>
                    <a:pt x="1139127" y="412909"/>
                  </a:lnTo>
                  <a:lnTo>
                    <a:pt x="1124077" y="350076"/>
                  </a:lnTo>
                  <a:lnTo>
                    <a:pt x="1066800" y="317779"/>
                  </a:lnTo>
                  <a:lnTo>
                    <a:pt x="1065276" y="316929"/>
                  </a:lnTo>
                  <a:lnTo>
                    <a:pt x="1065022" y="315258"/>
                  </a:lnTo>
                  <a:lnTo>
                    <a:pt x="1054037" y="257982"/>
                  </a:lnTo>
                  <a:lnTo>
                    <a:pt x="1017207" y="223736"/>
                  </a:lnTo>
                  <a:lnTo>
                    <a:pt x="957580" y="229146"/>
                  </a:lnTo>
                  <a:lnTo>
                    <a:pt x="954850" y="229407"/>
                  </a:lnTo>
                  <a:lnTo>
                    <a:pt x="953833" y="226790"/>
                  </a:lnTo>
                  <a:lnTo>
                    <a:pt x="918337" y="134010"/>
                  </a:lnTo>
                  <a:lnTo>
                    <a:pt x="867410" y="123317"/>
                  </a:lnTo>
                  <a:lnTo>
                    <a:pt x="865950" y="122999"/>
                  </a:lnTo>
                  <a:lnTo>
                    <a:pt x="783527" y="3175"/>
                  </a:lnTo>
                  <a:lnTo>
                    <a:pt x="725869" y="63430"/>
                  </a:lnTo>
                  <a:lnTo>
                    <a:pt x="724853" y="64491"/>
                  </a:lnTo>
                  <a:lnTo>
                    <a:pt x="723456" y="64586"/>
                  </a:lnTo>
                  <a:lnTo>
                    <a:pt x="644589" y="70022"/>
                  </a:lnTo>
                  <a:lnTo>
                    <a:pt x="593027" y="116129"/>
                  </a:lnTo>
                  <a:lnTo>
                    <a:pt x="591439" y="117545"/>
                  </a:lnTo>
                  <a:lnTo>
                    <a:pt x="589470" y="116891"/>
                  </a:lnTo>
                  <a:lnTo>
                    <a:pt x="521780" y="95244"/>
                  </a:lnTo>
                  <a:lnTo>
                    <a:pt x="448501" y="130537"/>
                  </a:lnTo>
                  <a:lnTo>
                    <a:pt x="445389" y="132023"/>
                  </a:lnTo>
                  <a:lnTo>
                    <a:pt x="443674" y="129000"/>
                  </a:lnTo>
                  <a:lnTo>
                    <a:pt x="408686" y="67062"/>
                  </a:lnTo>
                  <a:lnTo>
                    <a:pt x="362077" y="60058"/>
                  </a:lnTo>
                  <a:lnTo>
                    <a:pt x="392240" y="122847"/>
                  </a:lnTo>
                  <a:lnTo>
                    <a:pt x="393129" y="124778"/>
                  </a:lnTo>
                  <a:lnTo>
                    <a:pt x="391922" y="126524"/>
                  </a:lnTo>
                  <a:lnTo>
                    <a:pt x="356045" y="179026"/>
                  </a:lnTo>
                  <a:lnTo>
                    <a:pt x="355409" y="179921"/>
                  </a:lnTo>
                  <a:lnTo>
                    <a:pt x="354394" y="180346"/>
                  </a:lnTo>
                  <a:lnTo>
                    <a:pt x="308039" y="199447"/>
                  </a:lnTo>
                  <a:lnTo>
                    <a:pt x="208852" y="290551"/>
                  </a:lnTo>
                  <a:lnTo>
                    <a:pt x="253047" y="343027"/>
                  </a:lnTo>
                  <a:lnTo>
                    <a:pt x="250507" y="345415"/>
                  </a:lnTo>
                  <a:lnTo>
                    <a:pt x="211328" y="381953"/>
                  </a:lnTo>
                  <a:lnTo>
                    <a:pt x="242760" y="429076"/>
                  </a:lnTo>
                  <a:lnTo>
                    <a:pt x="243332" y="429895"/>
                  </a:lnTo>
                  <a:lnTo>
                    <a:pt x="243395" y="430943"/>
                  </a:lnTo>
                  <a:lnTo>
                    <a:pt x="246063" y="487445"/>
                  </a:lnTo>
                  <a:lnTo>
                    <a:pt x="297370" y="533368"/>
                  </a:lnTo>
                  <a:lnTo>
                    <a:pt x="298768" y="534588"/>
                  </a:lnTo>
                  <a:lnTo>
                    <a:pt x="298641" y="536442"/>
                  </a:lnTo>
                  <a:lnTo>
                    <a:pt x="290322" y="627609"/>
                  </a:lnTo>
                  <a:lnTo>
                    <a:pt x="290195" y="628841"/>
                  </a:lnTo>
                  <a:lnTo>
                    <a:pt x="289433" y="629749"/>
                  </a:lnTo>
                  <a:lnTo>
                    <a:pt x="242443" y="682238"/>
                  </a:lnTo>
                  <a:lnTo>
                    <a:pt x="241491" y="683304"/>
                  </a:lnTo>
                  <a:lnTo>
                    <a:pt x="240094" y="683451"/>
                  </a:lnTo>
                  <a:lnTo>
                    <a:pt x="161227" y="691610"/>
                  </a:lnTo>
                  <a:lnTo>
                    <a:pt x="75756" y="771722"/>
                  </a:lnTo>
                  <a:lnTo>
                    <a:pt x="110363" y="838308"/>
                  </a:lnTo>
                  <a:lnTo>
                    <a:pt x="111823" y="841178"/>
                  </a:lnTo>
                  <a:lnTo>
                    <a:pt x="109220" y="843045"/>
                  </a:lnTo>
                  <a:lnTo>
                    <a:pt x="16446" y="908482"/>
                  </a:lnTo>
                  <a:lnTo>
                    <a:pt x="3175" y="974928"/>
                  </a:lnTo>
                  <a:lnTo>
                    <a:pt x="137541" y="1253750"/>
                  </a:lnTo>
                  <a:lnTo>
                    <a:pt x="199581" y="1212444"/>
                  </a:lnTo>
                  <a:lnTo>
                    <a:pt x="201041" y="1211440"/>
                  </a:lnTo>
                  <a:lnTo>
                    <a:pt x="202756" y="1212038"/>
                  </a:lnTo>
                  <a:lnTo>
                    <a:pt x="343154" y="1258824"/>
                  </a:lnTo>
                  <a:lnTo>
                    <a:pt x="345186" y="1259510"/>
                  </a:lnTo>
                  <a:lnTo>
                    <a:pt x="345631" y="1261593"/>
                  </a:lnTo>
                  <a:lnTo>
                    <a:pt x="361188" y="1339558"/>
                  </a:lnTo>
                  <a:lnTo>
                    <a:pt x="361442" y="1340866"/>
                  </a:lnTo>
                  <a:lnTo>
                    <a:pt x="360807" y="1342047"/>
                  </a:lnTo>
                  <a:lnTo>
                    <a:pt x="327406" y="1402772"/>
                  </a:lnTo>
                  <a:lnTo>
                    <a:pt x="352679" y="1453242"/>
                  </a:lnTo>
                  <a:lnTo>
                    <a:pt x="408432" y="1412176"/>
                  </a:lnTo>
                  <a:lnTo>
                    <a:pt x="409384" y="1411465"/>
                  </a:lnTo>
                  <a:lnTo>
                    <a:pt x="484505" y="1411465"/>
                  </a:lnTo>
                  <a:lnTo>
                    <a:pt x="485521" y="1413313"/>
                  </a:lnTo>
                  <a:lnTo>
                    <a:pt x="520891" y="147515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8" name="Полилиния: фигура 257">
              <a:extLst>
                <a:ext uri="{FF2B5EF4-FFF2-40B4-BE49-F238E27FC236}">
                  <a16:creationId xmlns:a16="http://schemas.microsoft.com/office/drawing/2014/main" id="{DAB72C65-A448-4E83-B8D3-62AF41B56C29}"/>
                </a:ext>
              </a:extLst>
            </p:cNvPr>
            <p:cNvSpPr/>
            <p:nvPr/>
          </p:nvSpPr>
          <p:spPr>
            <a:xfrm>
              <a:off x="10275188" y="12526546"/>
              <a:ext cx="622300" cy="1117600"/>
            </a:xfrm>
            <a:custGeom>
              <a:avLst/>
              <a:gdLst>
                <a:gd name="connsiteX0" fmla="*/ 185293 w 622300"/>
                <a:gd name="connsiteY0" fmla="*/ 473145 h 1117600"/>
                <a:gd name="connsiteX1" fmla="*/ 177736 w 622300"/>
                <a:gd name="connsiteY1" fmla="*/ 704628 h 1117600"/>
                <a:gd name="connsiteX2" fmla="*/ 219392 w 622300"/>
                <a:gd name="connsiteY2" fmla="*/ 776002 h 1117600"/>
                <a:gd name="connsiteX3" fmla="*/ 56769 w 622300"/>
                <a:gd name="connsiteY3" fmla="*/ 789915 h 1117600"/>
                <a:gd name="connsiteX4" fmla="*/ 3175 w 622300"/>
                <a:gd name="connsiteY4" fmla="*/ 906894 h 1117600"/>
                <a:gd name="connsiteX5" fmla="*/ 153924 w 622300"/>
                <a:gd name="connsiteY5" fmla="*/ 1061580 h 1117600"/>
                <a:gd name="connsiteX6" fmla="*/ 157861 w 622300"/>
                <a:gd name="connsiteY6" fmla="*/ 1119112 h 1117600"/>
                <a:gd name="connsiteX7" fmla="*/ 241173 w 622300"/>
                <a:gd name="connsiteY7" fmla="*/ 1039800 h 1117600"/>
                <a:gd name="connsiteX8" fmla="*/ 383921 w 622300"/>
                <a:gd name="connsiteY8" fmla="*/ 1041768 h 1117600"/>
                <a:gd name="connsiteX9" fmla="*/ 487045 w 622300"/>
                <a:gd name="connsiteY9" fmla="*/ 958456 h 1117600"/>
                <a:gd name="connsiteX10" fmla="*/ 548577 w 622300"/>
                <a:gd name="connsiteY10" fmla="*/ 835527 h 1117600"/>
                <a:gd name="connsiteX11" fmla="*/ 578294 w 622300"/>
                <a:gd name="connsiteY11" fmla="*/ 498361 h 1117600"/>
                <a:gd name="connsiteX12" fmla="*/ 619951 w 622300"/>
                <a:gd name="connsiteY12" fmla="*/ 321894 h 1117600"/>
                <a:gd name="connsiteX13" fmla="*/ 592265 w 622300"/>
                <a:gd name="connsiteY13" fmla="*/ 115386 h 1117600"/>
                <a:gd name="connsiteX14" fmla="*/ 551497 w 622300"/>
                <a:gd name="connsiteY14" fmla="*/ 103822 h 1117600"/>
                <a:gd name="connsiteX15" fmla="*/ 549275 w 622300"/>
                <a:gd name="connsiteY15" fmla="*/ 103232 h 1117600"/>
                <a:gd name="connsiteX16" fmla="*/ 548830 w 622300"/>
                <a:gd name="connsiteY16" fmla="*/ 100997 h 1117600"/>
                <a:gd name="connsiteX17" fmla="*/ 538925 w 622300"/>
                <a:gd name="connsiteY17" fmla="*/ 51594 h 1117600"/>
                <a:gd name="connsiteX18" fmla="*/ 471170 w 622300"/>
                <a:gd name="connsiteY18" fmla="*/ 3175 h 1117600"/>
                <a:gd name="connsiteX19" fmla="*/ 395288 w 622300"/>
                <a:gd name="connsiteY19" fmla="*/ 60084 h 1117600"/>
                <a:gd name="connsiteX20" fmla="*/ 440372 w 622300"/>
                <a:gd name="connsiteY20" fmla="*/ 108896 h 1117600"/>
                <a:gd name="connsiteX21" fmla="*/ 512128 w 622300"/>
                <a:gd name="connsiteY21" fmla="*/ 114916 h 1117600"/>
                <a:gd name="connsiteX22" fmla="*/ 516001 w 622300"/>
                <a:gd name="connsiteY22" fmla="*/ 115214 h 1117600"/>
                <a:gd name="connsiteX23" fmla="*/ 515493 w 622300"/>
                <a:gd name="connsiteY23" fmla="*/ 119088 h 1117600"/>
                <a:gd name="connsiteX24" fmla="*/ 499173 w 622300"/>
                <a:gd name="connsiteY24" fmla="*/ 230918 h 1117600"/>
                <a:gd name="connsiteX25" fmla="*/ 498729 w 622300"/>
                <a:gd name="connsiteY25" fmla="*/ 233991 h 1117600"/>
                <a:gd name="connsiteX26" fmla="*/ 495681 w 622300"/>
                <a:gd name="connsiteY26" fmla="*/ 234080 h 1117600"/>
                <a:gd name="connsiteX27" fmla="*/ 444754 w 622300"/>
                <a:gd name="connsiteY27" fmla="*/ 236010 h 1117600"/>
                <a:gd name="connsiteX28" fmla="*/ 452438 w 622300"/>
                <a:gd name="connsiteY28" fmla="*/ 307289 h 1117600"/>
                <a:gd name="connsiteX29" fmla="*/ 452692 w 622300"/>
                <a:gd name="connsiteY29" fmla="*/ 309525 h 1117600"/>
                <a:gd name="connsiteX30" fmla="*/ 450850 w 622300"/>
                <a:gd name="connsiteY30" fmla="*/ 310756 h 1117600"/>
                <a:gd name="connsiteX31" fmla="*/ 377634 w 622300"/>
                <a:gd name="connsiteY31" fmla="*/ 359569 h 1117600"/>
                <a:gd name="connsiteX32" fmla="*/ 376809 w 622300"/>
                <a:gd name="connsiteY32" fmla="*/ 360083 h 1117600"/>
                <a:gd name="connsiteX33" fmla="*/ 375793 w 622300"/>
                <a:gd name="connsiteY33" fmla="*/ 360178 h 1117600"/>
                <a:gd name="connsiteX34" fmla="*/ 255524 w 622300"/>
                <a:gd name="connsiteY34" fmla="*/ 368179 h 1117600"/>
                <a:gd name="connsiteX35" fmla="*/ 225298 w 622300"/>
                <a:gd name="connsiteY35" fmla="*/ 407740 h 1117600"/>
                <a:gd name="connsiteX36" fmla="*/ 248730 w 622300"/>
                <a:gd name="connsiteY36" fmla="*/ 454457 h 1117600"/>
                <a:gd name="connsiteX37" fmla="*/ 250825 w 622300"/>
                <a:gd name="connsiteY37" fmla="*/ 458680 h 1117600"/>
                <a:gd name="connsiteX38" fmla="*/ 246253 w 622300"/>
                <a:gd name="connsiteY38" fmla="*/ 459715 h 1117600"/>
                <a:gd name="connsiteX39" fmla="*/ 185293 w 622300"/>
                <a:gd name="connsiteY39" fmla="*/ 473145 h 111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22300" h="1117600">
                  <a:moveTo>
                    <a:pt x="185293" y="473145"/>
                  </a:moveTo>
                  <a:lnTo>
                    <a:pt x="177736" y="704628"/>
                  </a:lnTo>
                  <a:lnTo>
                    <a:pt x="219392" y="776002"/>
                  </a:lnTo>
                  <a:lnTo>
                    <a:pt x="56769" y="789915"/>
                  </a:lnTo>
                  <a:lnTo>
                    <a:pt x="3175" y="906894"/>
                  </a:lnTo>
                  <a:lnTo>
                    <a:pt x="153924" y="1061580"/>
                  </a:lnTo>
                  <a:lnTo>
                    <a:pt x="157861" y="1119112"/>
                  </a:lnTo>
                  <a:lnTo>
                    <a:pt x="241173" y="1039800"/>
                  </a:lnTo>
                  <a:lnTo>
                    <a:pt x="383921" y="1041768"/>
                  </a:lnTo>
                  <a:lnTo>
                    <a:pt x="487045" y="958456"/>
                  </a:lnTo>
                  <a:lnTo>
                    <a:pt x="548577" y="835527"/>
                  </a:lnTo>
                  <a:lnTo>
                    <a:pt x="578294" y="498361"/>
                  </a:lnTo>
                  <a:lnTo>
                    <a:pt x="619951" y="321894"/>
                  </a:lnTo>
                  <a:lnTo>
                    <a:pt x="592265" y="115386"/>
                  </a:lnTo>
                  <a:lnTo>
                    <a:pt x="551497" y="103822"/>
                  </a:lnTo>
                  <a:lnTo>
                    <a:pt x="549275" y="103232"/>
                  </a:lnTo>
                  <a:lnTo>
                    <a:pt x="548830" y="100997"/>
                  </a:lnTo>
                  <a:lnTo>
                    <a:pt x="538925" y="51594"/>
                  </a:lnTo>
                  <a:lnTo>
                    <a:pt x="471170" y="3175"/>
                  </a:lnTo>
                  <a:lnTo>
                    <a:pt x="395288" y="60084"/>
                  </a:lnTo>
                  <a:lnTo>
                    <a:pt x="440372" y="108896"/>
                  </a:lnTo>
                  <a:lnTo>
                    <a:pt x="512128" y="114916"/>
                  </a:lnTo>
                  <a:lnTo>
                    <a:pt x="516001" y="115214"/>
                  </a:lnTo>
                  <a:lnTo>
                    <a:pt x="515493" y="119088"/>
                  </a:lnTo>
                  <a:lnTo>
                    <a:pt x="499173" y="230918"/>
                  </a:lnTo>
                  <a:lnTo>
                    <a:pt x="498729" y="233991"/>
                  </a:lnTo>
                  <a:lnTo>
                    <a:pt x="495681" y="234080"/>
                  </a:lnTo>
                  <a:lnTo>
                    <a:pt x="444754" y="236010"/>
                  </a:lnTo>
                  <a:lnTo>
                    <a:pt x="452438" y="307289"/>
                  </a:lnTo>
                  <a:lnTo>
                    <a:pt x="452692" y="309525"/>
                  </a:lnTo>
                  <a:lnTo>
                    <a:pt x="450850" y="310756"/>
                  </a:lnTo>
                  <a:lnTo>
                    <a:pt x="377634" y="359569"/>
                  </a:lnTo>
                  <a:lnTo>
                    <a:pt x="376809" y="360083"/>
                  </a:lnTo>
                  <a:lnTo>
                    <a:pt x="375793" y="360178"/>
                  </a:lnTo>
                  <a:lnTo>
                    <a:pt x="255524" y="368179"/>
                  </a:lnTo>
                  <a:lnTo>
                    <a:pt x="225298" y="407740"/>
                  </a:lnTo>
                  <a:lnTo>
                    <a:pt x="248730" y="454457"/>
                  </a:lnTo>
                  <a:lnTo>
                    <a:pt x="250825" y="458680"/>
                  </a:lnTo>
                  <a:lnTo>
                    <a:pt x="246253" y="459715"/>
                  </a:lnTo>
                  <a:lnTo>
                    <a:pt x="185293" y="4731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9" name="Полилиния: фигура 258">
              <a:extLst>
                <a:ext uri="{FF2B5EF4-FFF2-40B4-BE49-F238E27FC236}">
                  <a16:creationId xmlns:a16="http://schemas.microsoft.com/office/drawing/2014/main" id="{D152255C-5839-4BCB-9B3A-73C59BF9EB98}"/>
                </a:ext>
              </a:extLst>
            </p:cNvPr>
            <p:cNvSpPr/>
            <p:nvPr/>
          </p:nvSpPr>
          <p:spPr>
            <a:xfrm>
              <a:off x="9386379" y="10336260"/>
              <a:ext cx="1498600" cy="2654300"/>
            </a:xfrm>
            <a:custGeom>
              <a:avLst/>
              <a:gdLst>
                <a:gd name="connsiteX0" fmla="*/ 1007745 w 1498600"/>
                <a:gd name="connsiteY0" fmla="*/ 2413946 h 2654300"/>
                <a:gd name="connsiteX1" fmla="*/ 1060576 w 1498600"/>
                <a:gd name="connsiteY1" fmla="*/ 2500268 h 2654300"/>
                <a:gd name="connsiteX2" fmla="*/ 1040764 w 1498600"/>
                <a:gd name="connsiteY2" fmla="*/ 2563768 h 2654300"/>
                <a:gd name="connsiteX3" fmla="*/ 1073023 w 1498600"/>
                <a:gd name="connsiteY3" fmla="*/ 2656091 h 2654300"/>
                <a:gd name="connsiteX4" fmla="*/ 1128839 w 1498600"/>
                <a:gd name="connsiteY4" fmla="*/ 2643803 h 2654300"/>
                <a:gd name="connsiteX5" fmla="*/ 1106551 w 1498600"/>
                <a:gd name="connsiteY5" fmla="*/ 2599278 h 2654300"/>
                <a:gd name="connsiteX6" fmla="*/ 1105535 w 1498600"/>
                <a:gd name="connsiteY6" fmla="*/ 2597176 h 2654300"/>
                <a:gd name="connsiteX7" fmla="*/ 1106932 w 1498600"/>
                <a:gd name="connsiteY7" fmla="*/ 2595385 h 2654300"/>
                <a:gd name="connsiteX8" fmla="*/ 1139444 w 1498600"/>
                <a:gd name="connsiteY8" fmla="*/ 2552662 h 2654300"/>
                <a:gd name="connsiteX9" fmla="*/ 1140460 w 1498600"/>
                <a:gd name="connsiteY9" fmla="*/ 2551297 h 2654300"/>
                <a:gd name="connsiteX10" fmla="*/ 1142111 w 1498600"/>
                <a:gd name="connsiteY10" fmla="*/ 2551221 h 2654300"/>
                <a:gd name="connsiteX11" fmla="*/ 1263142 w 1498600"/>
                <a:gd name="connsiteY11" fmla="*/ 2543156 h 2654300"/>
                <a:gd name="connsiteX12" fmla="*/ 1333690 w 1498600"/>
                <a:gd name="connsiteY12" fmla="*/ 2496134 h 2654300"/>
                <a:gd name="connsiteX13" fmla="*/ 1325372 w 1498600"/>
                <a:gd name="connsiteY13" fmla="*/ 2419204 h 2654300"/>
                <a:gd name="connsiteX14" fmla="*/ 1329309 w 1498600"/>
                <a:gd name="connsiteY14" fmla="*/ 2419033 h 2654300"/>
                <a:gd name="connsiteX15" fmla="*/ 1381125 w 1498600"/>
                <a:gd name="connsiteY15" fmla="*/ 2417102 h 2654300"/>
                <a:gd name="connsiteX16" fmla="*/ 1396364 w 1498600"/>
                <a:gd name="connsiteY16" fmla="*/ 2312232 h 2654300"/>
                <a:gd name="connsiteX17" fmla="*/ 1327087 w 1498600"/>
                <a:gd name="connsiteY17" fmla="*/ 2306428 h 2654300"/>
                <a:gd name="connsiteX18" fmla="*/ 1325689 w 1498600"/>
                <a:gd name="connsiteY18" fmla="*/ 2306307 h 2654300"/>
                <a:gd name="connsiteX19" fmla="*/ 1324737 w 1498600"/>
                <a:gd name="connsiteY19" fmla="*/ 2305273 h 2654300"/>
                <a:gd name="connsiteX20" fmla="*/ 1275905 w 1498600"/>
                <a:gd name="connsiteY20" fmla="*/ 2252421 h 2654300"/>
                <a:gd name="connsiteX21" fmla="*/ 1273112 w 1498600"/>
                <a:gd name="connsiteY21" fmla="*/ 2249386 h 2654300"/>
                <a:gd name="connsiteX22" fmla="*/ 1276414 w 1498600"/>
                <a:gd name="connsiteY22" fmla="*/ 2246954 h 2654300"/>
                <a:gd name="connsiteX23" fmla="*/ 1357757 w 1498600"/>
                <a:gd name="connsiteY23" fmla="*/ 2185943 h 2654300"/>
                <a:gd name="connsiteX24" fmla="*/ 1359916 w 1498600"/>
                <a:gd name="connsiteY24" fmla="*/ 2184318 h 2654300"/>
                <a:gd name="connsiteX25" fmla="*/ 1362075 w 1498600"/>
                <a:gd name="connsiteY25" fmla="*/ 2185892 h 2654300"/>
                <a:gd name="connsiteX26" fmla="*/ 1433258 w 1498600"/>
                <a:gd name="connsiteY26" fmla="*/ 2236711 h 2654300"/>
                <a:gd name="connsiteX27" fmla="*/ 1434464 w 1498600"/>
                <a:gd name="connsiteY27" fmla="*/ 2237562 h 2654300"/>
                <a:gd name="connsiteX28" fmla="*/ 1434782 w 1498600"/>
                <a:gd name="connsiteY28" fmla="*/ 2239023 h 2654300"/>
                <a:gd name="connsiteX29" fmla="*/ 1444498 w 1498600"/>
                <a:gd name="connsiteY29" fmla="*/ 2287619 h 2654300"/>
                <a:gd name="connsiteX30" fmla="*/ 1480756 w 1498600"/>
                <a:gd name="connsiteY30" fmla="*/ 2297906 h 2654300"/>
                <a:gd name="connsiteX31" fmla="*/ 1498854 w 1498600"/>
                <a:gd name="connsiteY31" fmla="*/ 2063992 h 2654300"/>
                <a:gd name="connsiteX32" fmla="*/ 1473073 w 1498600"/>
                <a:gd name="connsiteY32" fmla="*/ 1990643 h 2654300"/>
                <a:gd name="connsiteX33" fmla="*/ 1358011 w 1498600"/>
                <a:gd name="connsiteY33" fmla="*/ 1756670 h 2654300"/>
                <a:gd name="connsiteX34" fmla="*/ 1320355 w 1498600"/>
                <a:gd name="connsiteY34" fmla="*/ 1711046 h 2654300"/>
                <a:gd name="connsiteX35" fmla="*/ 1286637 w 1498600"/>
                <a:gd name="connsiteY35" fmla="*/ 1546441 h 2654300"/>
                <a:gd name="connsiteX36" fmla="*/ 1263714 w 1498600"/>
                <a:gd name="connsiteY36" fmla="*/ 1491691 h 2654300"/>
                <a:gd name="connsiteX37" fmla="*/ 1255649 w 1498600"/>
                <a:gd name="connsiteY37" fmla="*/ 1482814 h 2654300"/>
                <a:gd name="connsiteX38" fmla="*/ 1169670 w 1498600"/>
                <a:gd name="connsiteY38" fmla="*/ 1447280 h 2654300"/>
                <a:gd name="connsiteX39" fmla="*/ 1139889 w 1498600"/>
                <a:gd name="connsiteY39" fmla="*/ 1411612 h 2654300"/>
                <a:gd name="connsiteX40" fmla="*/ 1165669 w 1498600"/>
                <a:gd name="connsiteY40" fmla="*/ 1360018 h 2654300"/>
                <a:gd name="connsiteX41" fmla="*/ 1102233 w 1498600"/>
                <a:gd name="connsiteY41" fmla="*/ 1334249 h 2654300"/>
                <a:gd name="connsiteX42" fmla="*/ 969390 w 1498600"/>
                <a:gd name="connsiteY42" fmla="*/ 1310443 h 2654300"/>
                <a:gd name="connsiteX43" fmla="*/ 866267 w 1498600"/>
                <a:gd name="connsiteY43" fmla="*/ 1363980 h 2654300"/>
                <a:gd name="connsiteX44" fmla="*/ 830516 w 1498600"/>
                <a:gd name="connsiteY44" fmla="*/ 1520673 h 2654300"/>
                <a:gd name="connsiteX45" fmla="*/ 786955 w 1498600"/>
                <a:gd name="connsiteY45" fmla="*/ 1465104 h 2654300"/>
                <a:gd name="connsiteX46" fmla="*/ 737362 w 1498600"/>
                <a:gd name="connsiteY46" fmla="*/ 1528604 h 2654300"/>
                <a:gd name="connsiteX47" fmla="*/ 695706 w 1498600"/>
                <a:gd name="connsiteY47" fmla="*/ 1407630 h 2654300"/>
                <a:gd name="connsiteX48" fmla="*/ 608457 w 1498600"/>
                <a:gd name="connsiteY48" fmla="*/ 1461154 h 2654300"/>
                <a:gd name="connsiteX49" fmla="*/ 535051 w 1498600"/>
                <a:gd name="connsiteY49" fmla="*/ 1449273 h 2654300"/>
                <a:gd name="connsiteX50" fmla="*/ 539052 w 1498600"/>
                <a:gd name="connsiteY50" fmla="*/ 1379862 h 2654300"/>
                <a:gd name="connsiteX51" fmla="*/ 634238 w 1498600"/>
                <a:gd name="connsiteY51" fmla="*/ 1141902 h 2654300"/>
                <a:gd name="connsiteX52" fmla="*/ 658051 w 1498600"/>
                <a:gd name="connsiteY52" fmla="*/ 903948 h 2654300"/>
                <a:gd name="connsiteX53" fmla="*/ 685736 w 1498600"/>
                <a:gd name="connsiteY53" fmla="*/ 788911 h 2654300"/>
                <a:gd name="connsiteX54" fmla="*/ 661988 w 1498600"/>
                <a:gd name="connsiteY54" fmla="*/ 693719 h 2654300"/>
                <a:gd name="connsiteX55" fmla="*/ 693674 w 1498600"/>
                <a:gd name="connsiteY55" fmla="*/ 608476 h 2654300"/>
                <a:gd name="connsiteX56" fmla="*/ 679831 w 1498600"/>
                <a:gd name="connsiteY56" fmla="*/ 517246 h 2654300"/>
                <a:gd name="connsiteX57" fmla="*/ 880110 w 1498600"/>
                <a:gd name="connsiteY57" fmla="*/ 320916 h 2654300"/>
                <a:gd name="connsiteX58" fmla="*/ 943546 w 1498600"/>
                <a:gd name="connsiteY58" fmla="*/ 332784 h 2654300"/>
                <a:gd name="connsiteX59" fmla="*/ 949515 w 1498600"/>
                <a:gd name="connsiteY59" fmla="*/ 309010 h 2654300"/>
                <a:gd name="connsiteX60" fmla="*/ 931672 w 1498600"/>
                <a:gd name="connsiteY60" fmla="*/ 281254 h 2654300"/>
                <a:gd name="connsiteX61" fmla="*/ 959612 w 1498600"/>
                <a:gd name="connsiteY61" fmla="*/ 262820 h 2654300"/>
                <a:gd name="connsiteX62" fmla="*/ 925131 w 1498600"/>
                <a:gd name="connsiteY62" fmla="*/ 202432 h 2654300"/>
                <a:gd name="connsiteX63" fmla="*/ 856742 w 1498600"/>
                <a:gd name="connsiteY63" fmla="*/ 202432 h 2654300"/>
                <a:gd name="connsiteX64" fmla="*/ 798449 w 1498600"/>
                <a:gd name="connsiteY64" fmla="*/ 245383 h 2654300"/>
                <a:gd name="connsiteX65" fmla="*/ 794956 w 1498600"/>
                <a:gd name="connsiteY65" fmla="*/ 247967 h 2654300"/>
                <a:gd name="connsiteX66" fmla="*/ 792988 w 1498600"/>
                <a:gd name="connsiteY66" fmla="*/ 244062 h 2654300"/>
                <a:gd name="connsiteX67" fmla="*/ 764921 w 1498600"/>
                <a:gd name="connsiteY67" fmla="*/ 187897 h 2654300"/>
                <a:gd name="connsiteX68" fmla="*/ 764032 w 1498600"/>
                <a:gd name="connsiteY68" fmla="*/ 186176 h 2654300"/>
                <a:gd name="connsiteX69" fmla="*/ 764984 w 1498600"/>
                <a:gd name="connsiteY69" fmla="*/ 184474 h 2654300"/>
                <a:gd name="connsiteX70" fmla="*/ 798639 w 1498600"/>
                <a:gd name="connsiteY70" fmla="*/ 123298 h 2654300"/>
                <a:gd name="connsiteX71" fmla="*/ 783653 w 1498600"/>
                <a:gd name="connsiteY71" fmla="*/ 48704 h 2654300"/>
                <a:gd name="connsiteX72" fmla="*/ 647128 w 1498600"/>
                <a:gd name="connsiteY72" fmla="*/ 3175 h 2654300"/>
                <a:gd name="connsiteX73" fmla="*/ 584200 w 1498600"/>
                <a:gd name="connsiteY73" fmla="*/ 45091 h 2654300"/>
                <a:gd name="connsiteX74" fmla="*/ 569023 w 1498600"/>
                <a:gd name="connsiteY74" fmla="*/ 99917 h 2654300"/>
                <a:gd name="connsiteX75" fmla="*/ 568325 w 1498600"/>
                <a:gd name="connsiteY75" fmla="*/ 102229 h 2654300"/>
                <a:gd name="connsiteX76" fmla="*/ 565976 w 1498600"/>
                <a:gd name="connsiteY76" fmla="*/ 102591 h 2654300"/>
                <a:gd name="connsiteX77" fmla="*/ 483552 w 1498600"/>
                <a:gd name="connsiteY77" fmla="*/ 114789 h 2654300"/>
                <a:gd name="connsiteX78" fmla="*/ 459486 w 1498600"/>
                <a:gd name="connsiteY78" fmla="*/ 156921 h 2654300"/>
                <a:gd name="connsiteX79" fmla="*/ 458660 w 1498600"/>
                <a:gd name="connsiteY79" fmla="*/ 158344 h 2654300"/>
                <a:gd name="connsiteX80" fmla="*/ 457073 w 1498600"/>
                <a:gd name="connsiteY80" fmla="*/ 158667 h 2654300"/>
                <a:gd name="connsiteX81" fmla="*/ 385318 w 1498600"/>
                <a:gd name="connsiteY81" fmla="*/ 174282 h 2654300"/>
                <a:gd name="connsiteX82" fmla="*/ 384301 w 1498600"/>
                <a:gd name="connsiteY82" fmla="*/ 174479 h 2654300"/>
                <a:gd name="connsiteX83" fmla="*/ 383349 w 1498600"/>
                <a:gd name="connsiteY83" fmla="*/ 174161 h 2654300"/>
                <a:gd name="connsiteX84" fmla="*/ 276669 w 1498600"/>
                <a:gd name="connsiteY84" fmla="*/ 137611 h 2654300"/>
                <a:gd name="connsiteX85" fmla="*/ 248348 w 1498600"/>
                <a:gd name="connsiteY85" fmla="*/ 174390 h 2654300"/>
                <a:gd name="connsiteX86" fmla="*/ 303784 w 1498600"/>
                <a:gd name="connsiteY86" fmla="*/ 322212 h 2654300"/>
                <a:gd name="connsiteX87" fmla="*/ 304164 w 1498600"/>
                <a:gd name="connsiteY87" fmla="*/ 323361 h 2654300"/>
                <a:gd name="connsiteX88" fmla="*/ 303847 w 1498600"/>
                <a:gd name="connsiteY88" fmla="*/ 324485 h 2654300"/>
                <a:gd name="connsiteX89" fmla="*/ 264033 w 1498600"/>
                <a:gd name="connsiteY89" fmla="*/ 465500 h 2654300"/>
                <a:gd name="connsiteX90" fmla="*/ 324231 w 1498600"/>
                <a:gd name="connsiteY90" fmla="*/ 507645 h 2654300"/>
                <a:gd name="connsiteX91" fmla="*/ 325374 w 1498600"/>
                <a:gd name="connsiteY91" fmla="*/ 508419 h 2654300"/>
                <a:gd name="connsiteX92" fmla="*/ 325691 w 1498600"/>
                <a:gd name="connsiteY92" fmla="*/ 509651 h 2654300"/>
                <a:gd name="connsiteX93" fmla="*/ 359981 w 1498600"/>
                <a:gd name="connsiteY93" fmla="*/ 631343 h 2654300"/>
                <a:gd name="connsiteX94" fmla="*/ 360870 w 1498600"/>
                <a:gd name="connsiteY94" fmla="*/ 634333 h 2654300"/>
                <a:gd name="connsiteX95" fmla="*/ 358013 w 1498600"/>
                <a:gd name="connsiteY95" fmla="*/ 635654 h 2654300"/>
                <a:gd name="connsiteX96" fmla="*/ 313499 w 1498600"/>
                <a:gd name="connsiteY96" fmla="*/ 656425 h 2654300"/>
                <a:gd name="connsiteX97" fmla="*/ 316484 w 1498600"/>
                <a:gd name="connsiteY97" fmla="*/ 713213 h 2654300"/>
                <a:gd name="connsiteX98" fmla="*/ 316484 w 1498600"/>
                <a:gd name="connsiteY98" fmla="*/ 713988 h 2654300"/>
                <a:gd name="connsiteX99" fmla="*/ 316230 w 1498600"/>
                <a:gd name="connsiteY99" fmla="*/ 714667 h 2654300"/>
                <a:gd name="connsiteX100" fmla="*/ 294386 w 1498600"/>
                <a:gd name="connsiteY100" fmla="*/ 773932 h 2654300"/>
                <a:gd name="connsiteX101" fmla="*/ 293624 w 1498600"/>
                <a:gd name="connsiteY101" fmla="*/ 776199 h 2654300"/>
                <a:gd name="connsiteX102" fmla="*/ 291211 w 1498600"/>
                <a:gd name="connsiteY102" fmla="*/ 776364 h 2654300"/>
                <a:gd name="connsiteX103" fmla="*/ 200787 w 1498600"/>
                <a:gd name="connsiteY103" fmla="*/ 782384 h 2654300"/>
                <a:gd name="connsiteX104" fmla="*/ 194818 w 1498600"/>
                <a:gd name="connsiteY104" fmla="*/ 851002 h 2654300"/>
                <a:gd name="connsiteX105" fmla="*/ 194627 w 1498600"/>
                <a:gd name="connsiteY105" fmla="*/ 853300 h 2654300"/>
                <a:gd name="connsiteX106" fmla="*/ 192405 w 1498600"/>
                <a:gd name="connsiteY106" fmla="*/ 854120 h 2654300"/>
                <a:gd name="connsiteX107" fmla="*/ 38862 w 1498600"/>
                <a:gd name="connsiteY107" fmla="*/ 912470 h 2654300"/>
                <a:gd name="connsiteX108" fmla="*/ 38862 w 1498600"/>
                <a:gd name="connsiteY108" fmla="*/ 1092194 h 2654300"/>
                <a:gd name="connsiteX109" fmla="*/ 37973 w 1498600"/>
                <a:gd name="connsiteY109" fmla="*/ 1093229 h 2654300"/>
                <a:gd name="connsiteX110" fmla="*/ 3175 w 1498600"/>
                <a:gd name="connsiteY110" fmla="*/ 1133792 h 2654300"/>
                <a:gd name="connsiteX111" fmla="*/ 80963 w 1498600"/>
                <a:gd name="connsiteY111" fmla="*/ 1187602 h 2654300"/>
                <a:gd name="connsiteX112" fmla="*/ 83629 w 1498600"/>
                <a:gd name="connsiteY112" fmla="*/ 1189488 h 2654300"/>
                <a:gd name="connsiteX113" fmla="*/ 40005 w 1498600"/>
                <a:gd name="connsiteY113" fmla="*/ 1273620 h 2654300"/>
                <a:gd name="connsiteX114" fmla="*/ 118301 w 1498600"/>
                <a:gd name="connsiteY114" fmla="*/ 1324820 h 2654300"/>
                <a:gd name="connsiteX115" fmla="*/ 119252 w 1498600"/>
                <a:gd name="connsiteY115" fmla="*/ 1325455 h 2654300"/>
                <a:gd name="connsiteX116" fmla="*/ 138430 w 1498600"/>
                <a:gd name="connsiteY116" fmla="*/ 1373327 h 2654300"/>
                <a:gd name="connsiteX117" fmla="*/ 139255 w 1498600"/>
                <a:gd name="connsiteY117" fmla="*/ 1375512 h 2654300"/>
                <a:gd name="connsiteX118" fmla="*/ 137668 w 1498600"/>
                <a:gd name="connsiteY118" fmla="*/ 1377214 h 2654300"/>
                <a:gd name="connsiteX119" fmla="*/ 95503 w 1498600"/>
                <a:gd name="connsiteY119" fmla="*/ 1422349 h 2654300"/>
                <a:gd name="connsiteX120" fmla="*/ 125793 w 1498600"/>
                <a:gd name="connsiteY120" fmla="*/ 1507611 h 2654300"/>
                <a:gd name="connsiteX121" fmla="*/ 250127 w 1498600"/>
                <a:gd name="connsiteY121" fmla="*/ 1442923 h 2654300"/>
                <a:gd name="connsiteX122" fmla="*/ 252602 w 1498600"/>
                <a:gd name="connsiteY122" fmla="*/ 1441615 h 2654300"/>
                <a:gd name="connsiteX123" fmla="*/ 254571 w 1498600"/>
                <a:gd name="connsiteY123" fmla="*/ 1443679 h 2654300"/>
                <a:gd name="connsiteX124" fmla="*/ 295592 w 1498600"/>
                <a:gd name="connsiteY124" fmla="*/ 1488103 h 2654300"/>
                <a:gd name="connsiteX125" fmla="*/ 297243 w 1498600"/>
                <a:gd name="connsiteY125" fmla="*/ 1489894 h 2654300"/>
                <a:gd name="connsiteX126" fmla="*/ 296164 w 1498600"/>
                <a:gd name="connsiteY126" fmla="*/ 1492174 h 2654300"/>
                <a:gd name="connsiteX127" fmla="*/ 235140 w 1498600"/>
                <a:gd name="connsiteY127" fmla="*/ 1624527 h 2654300"/>
                <a:gd name="connsiteX128" fmla="*/ 241871 w 1498600"/>
                <a:gd name="connsiteY128" fmla="*/ 1688440 h 2654300"/>
                <a:gd name="connsiteX129" fmla="*/ 242126 w 1498600"/>
                <a:gd name="connsiteY129" fmla="*/ 1690827 h 2654300"/>
                <a:gd name="connsiteX130" fmla="*/ 240030 w 1498600"/>
                <a:gd name="connsiteY130" fmla="*/ 1692015 h 2654300"/>
                <a:gd name="connsiteX131" fmla="*/ 194183 w 1498600"/>
                <a:gd name="connsiteY131" fmla="*/ 1718221 h 2654300"/>
                <a:gd name="connsiteX132" fmla="*/ 197231 w 1498600"/>
                <a:gd name="connsiteY132" fmla="*/ 1770526 h 2654300"/>
                <a:gd name="connsiteX133" fmla="*/ 301689 w 1498600"/>
                <a:gd name="connsiteY133" fmla="*/ 1770526 h 2654300"/>
                <a:gd name="connsiteX134" fmla="*/ 302768 w 1498600"/>
                <a:gd name="connsiteY134" fmla="*/ 1772133 h 2654300"/>
                <a:gd name="connsiteX135" fmla="*/ 349440 w 1498600"/>
                <a:gd name="connsiteY135" fmla="*/ 1842173 h 2654300"/>
                <a:gd name="connsiteX136" fmla="*/ 400685 w 1498600"/>
                <a:gd name="connsiteY136" fmla="*/ 1838966 h 2654300"/>
                <a:gd name="connsiteX137" fmla="*/ 484314 w 1498600"/>
                <a:gd name="connsiteY137" fmla="*/ 1762036 h 2654300"/>
                <a:gd name="connsiteX138" fmla="*/ 497713 w 1498600"/>
                <a:gd name="connsiteY138" fmla="*/ 1705032 h 2654300"/>
                <a:gd name="connsiteX139" fmla="*/ 498348 w 1498600"/>
                <a:gd name="connsiteY139" fmla="*/ 1702175 h 2654300"/>
                <a:gd name="connsiteX140" fmla="*/ 563943 w 1498600"/>
                <a:gd name="connsiteY140" fmla="*/ 1702175 h 2654300"/>
                <a:gd name="connsiteX141" fmla="*/ 583438 w 1498600"/>
                <a:gd name="connsiteY141" fmla="*/ 1663211 h 2654300"/>
                <a:gd name="connsiteX142" fmla="*/ 584644 w 1498600"/>
                <a:gd name="connsiteY142" fmla="*/ 1660823 h 2654300"/>
                <a:gd name="connsiteX143" fmla="*/ 587311 w 1498600"/>
                <a:gd name="connsiteY143" fmla="*/ 1661217 h 2654300"/>
                <a:gd name="connsiteX144" fmla="*/ 631698 w 1498600"/>
                <a:gd name="connsiteY144" fmla="*/ 1668037 h 2654300"/>
                <a:gd name="connsiteX145" fmla="*/ 633984 w 1498600"/>
                <a:gd name="connsiteY145" fmla="*/ 1668374 h 2654300"/>
                <a:gd name="connsiteX146" fmla="*/ 634619 w 1498600"/>
                <a:gd name="connsiteY146" fmla="*/ 1670609 h 2654300"/>
                <a:gd name="connsiteX147" fmla="*/ 675639 w 1498600"/>
                <a:gd name="connsiteY147" fmla="*/ 1797018 h 2654300"/>
                <a:gd name="connsiteX148" fmla="*/ 676401 w 1498600"/>
                <a:gd name="connsiteY148" fmla="*/ 1799165 h 2654300"/>
                <a:gd name="connsiteX149" fmla="*/ 674751 w 1498600"/>
                <a:gd name="connsiteY149" fmla="*/ 1800727 h 2654300"/>
                <a:gd name="connsiteX150" fmla="*/ 647446 w 1498600"/>
                <a:gd name="connsiteY150" fmla="*/ 1828089 h 2654300"/>
                <a:gd name="connsiteX151" fmla="*/ 646620 w 1498600"/>
                <a:gd name="connsiteY151" fmla="*/ 1828895 h 2654300"/>
                <a:gd name="connsiteX152" fmla="*/ 645414 w 1498600"/>
                <a:gd name="connsiteY152" fmla="*/ 1829105 h 2654300"/>
                <a:gd name="connsiteX153" fmla="*/ 544322 w 1498600"/>
                <a:gd name="connsiteY153" fmla="*/ 1845405 h 2654300"/>
                <a:gd name="connsiteX154" fmla="*/ 569595 w 1498600"/>
                <a:gd name="connsiteY154" fmla="*/ 1899050 h 2654300"/>
                <a:gd name="connsiteX155" fmla="*/ 570611 w 1498600"/>
                <a:gd name="connsiteY155" fmla="*/ 1901298 h 2654300"/>
                <a:gd name="connsiteX156" fmla="*/ 568960 w 1498600"/>
                <a:gd name="connsiteY156" fmla="*/ 1903140 h 2654300"/>
                <a:gd name="connsiteX157" fmla="*/ 528638 w 1498600"/>
                <a:gd name="connsiteY157" fmla="*/ 1946758 h 2654300"/>
                <a:gd name="connsiteX158" fmla="*/ 518604 w 1498600"/>
                <a:gd name="connsiteY158" fmla="*/ 2003787 h 2654300"/>
                <a:gd name="connsiteX159" fmla="*/ 518414 w 1498600"/>
                <a:gd name="connsiteY159" fmla="*/ 2004771 h 2654300"/>
                <a:gd name="connsiteX160" fmla="*/ 517778 w 1498600"/>
                <a:gd name="connsiteY160" fmla="*/ 2005546 h 2654300"/>
                <a:gd name="connsiteX161" fmla="*/ 458215 w 1498600"/>
                <a:gd name="connsiteY161" fmla="*/ 2075009 h 2654300"/>
                <a:gd name="connsiteX162" fmla="*/ 483679 w 1498600"/>
                <a:gd name="connsiteY162" fmla="*/ 2106803 h 2654300"/>
                <a:gd name="connsiteX163" fmla="*/ 485394 w 1498600"/>
                <a:gd name="connsiteY163" fmla="*/ 2109007 h 2654300"/>
                <a:gd name="connsiteX164" fmla="*/ 483743 w 1498600"/>
                <a:gd name="connsiteY164" fmla="*/ 2111274 h 2654300"/>
                <a:gd name="connsiteX165" fmla="*/ 443484 w 1498600"/>
                <a:gd name="connsiteY165" fmla="*/ 2164944 h 2654300"/>
                <a:gd name="connsiteX166" fmla="*/ 443484 w 1498600"/>
                <a:gd name="connsiteY166" fmla="*/ 2229803 h 2654300"/>
                <a:gd name="connsiteX167" fmla="*/ 550799 w 1498600"/>
                <a:gd name="connsiteY167" fmla="*/ 2283441 h 2654300"/>
                <a:gd name="connsiteX168" fmla="*/ 551625 w 1498600"/>
                <a:gd name="connsiteY168" fmla="*/ 2283867 h 2654300"/>
                <a:gd name="connsiteX169" fmla="*/ 552132 w 1498600"/>
                <a:gd name="connsiteY169" fmla="*/ 2284597 h 2654300"/>
                <a:gd name="connsiteX170" fmla="*/ 638492 w 1498600"/>
                <a:gd name="connsiteY170" fmla="*/ 2404193 h 2654300"/>
                <a:gd name="connsiteX171" fmla="*/ 692467 w 1498600"/>
                <a:gd name="connsiteY171" fmla="*/ 2352948 h 2654300"/>
                <a:gd name="connsiteX172" fmla="*/ 693610 w 1498600"/>
                <a:gd name="connsiteY172" fmla="*/ 2351913 h 2654300"/>
                <a:gd name="connsiteX173" fmla="*/ 695134 w 1498600"/>
                <a:gd name="connsiteY173" fmla="*/ 2351964 h 2654300"/>
                <a:gd name="connsiteX174" fmla="*/ 811022 w 1498600"/>
                <a:gd name="connsiteY174" fmla="*/ 2353964 h 2654300"/>
                <a:gd name="connsiteX175" fmla="*/ 812292 w 1498600"/>
                <a:gd name="connsiteY175" fmla="*/ 2354015 h 2654300"/>
                <a:gd name="connsiteX176" fmla="*/ 813244 w 1498600"/>
                <a:gd name="connsiteY176" fmla="*/ 2354771 h 2654300"/>
                <a:gd name="connsiteX177" fmla="*/ 864552 w 1498600"/>
                <a:gd name="connsiteY177" fmla="*/ 2396198 h 2654300"/>
                <a:gd name="connsiteX178" fmla="*/ 1019175 w 1498600"/>
                <a:gd name="connsiteY178" fmla="*/ 2343982 h 2654300"/>
                <a:gd name="connsiteX179" fmla="*/ 1025589 w 1498600"/>
                <a:gd name="connsiteY179" fmla="*/ 2341842 h 2654300"/>
                <a:gd name="connsiteX180" fmla="*/ 1023938 w 1498600"/>
                <a:gd name="connsiteY180" fmla="*/ 2348376 h 2654300"/>
                <a:gd name="connsiteX181" fmla="*/ 1007745 w 1498600"/>
                <a:gd name="connsiteY181" fmla="*/ 2413946 h 26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1498600" h="2654300">
                  <a:moveTo>
                    <a:pt x="1007745" y="2413946"/>
                  </a:moveTo>
                  <a:lnTo>
                    <a:pt x="1060576" y="2500268"/>
                  </a:lnTo>
                  <a:lnTo>
                    <a:pt x="1040764" y="2563768"/>
                  </a:lnTo>
                  <a:lnTo>
                    <a:pt x="1073023" y="2656091"/>
                  </a:lnTo>
                  <a:lnTo>
                    <a:pt x="1128839" y="2643803"/>
                  </a:lnTo>
                  <a:lnTo>
                    <a:pt x="1106551" y="2599278"/>
                  </a:lnTo>
                  <a:lnTo>
                    <a:pt x="1105535" y="2597176"/>
                  </a:lnTo>
                  <a:lnTo>
                    <a:pt x="1106932" y="2595385"/>
                  </a:lnTo>
                  <a:lnTo>
                    <a:pt x="1139444" y="2552662"/>
                  </a:lnTo>
                  <a:lnTo>
                    <a:pt x="1140460" y="2551297"/>
                  </a:lnTo>
                  <a:lnTo>
                    <a:pt x="1142111" y="2551221"/>
                  </a:lnTo>
                  <a:lnTo>
                    <a:pt x="1263142" y="2543156"/>
                  </a:lnTo>
                  <a:lnTo>
                    <a:pt x="1333690" y="2496134"/>
                  </a:lnTo>
                  <a:lnTo>
                    <a:pt x="1325372" y="2419204"/>
                  </a:lnTo>
                  <a:lnTo>
                    <a:pt x="1329309" y="2419033"/>
                  </a:lnTo>
                  <a:lnTo>
                    <a:pt x="1381125" y="2417102"/>
                  </a:lnTo>
                  <a:lnTo>
                    <a:pt x="1396364" y="2312232"/>
                  </a:lnTo>
                  <a:lnTo>
                    <a:pt x="1327087" y="2306428"/>
                  </a:lnTo>
                  <a:lnTo>
                    <a:pt x="1325689" y="2306307"/>
                  </a:lnTo>
                  <a:lnTo>
                    <a:pt x="1324737" y="2305273"/>
                  </a:lnTo>
                  <a:lnTo>
                    <a:pt x="1275905" y="2252421"/>
                  </a:lnTo>
                  <a:lnTo>
                    <a:pt x="1273112" y="2249386"/>
                  </a:lnTo>
                  <a:lnTo>
                    <a:pt x="1276414" y="2246954"/>
                  </a:lnTo>
                  <a:lnTo>
                    <a:pt x="1357757" y="2185943"/>
                  </a:lnTo>
                  <a:lnTo>
                    <a:pt x="1359916" y="2184318"/>
                  </a:lnTo>
                  <a:lnTo>
                    <a:pt x="1362075" y="2185892"/>
                  </a:lnTo>
                  <a:lnTo>
                    <a:pt x="1433258" y="2236711"/>
                  </a:lnTo>
                  <a:lnTo>
                    <a:pt x="1434464" y="2237562"/>
                  </a:lnTo>
                  <a:lnTo>
                    <a:pt x="1434782" y="2239023"/>
                  </a:lnTo>
                  <a:lnTo>
                    <a:pt x="1444498" y="2287619"/>
                  </a:lnTo>
                  <a:lnTo>
                    <a:pt x="1480756" y="2297906"/>
                  </a:lnTo>
                  <a:lnTo>
                    <a:pt x="1498854" y="2063992"/>
                  </a:lnTo>
                  <a:lnTo>
                    <a:pt x="1473073" y="1990643"/>
                  </a:lnTo>
                  <a:lnTo>
                    <a:pt x="1358011" y="1756670"/>
                  </a:lnTo>
                  <a:lnTo>
                    <a:pt x="1320355" y="1711046"/>
                  </a:lnTo>
                  <a:lnTo>
                    <a:pt x="1286637" y="1546441"/>
                  </a:lnTo>
                  <a:lnTo>
                    <a:pt x="1263714" y="1491691"/>
                  </a:lnTo>
                  <a:lnTo>
                    <a:pt x="1255649" y="1482814"/>
                  </a:lnTo>
                  <a:lnTo>
                    <a:pt x="1169670" y="1447280"/>
                  </a:lnTo>
                  <a:lnTo>
                    <a:pt x="1139889" y="1411612"/>
                  </a:lnTo>
                  <a:lnTo>
                    <a:pt x="1165669" y="1360018"/>
                  </a:lnTo>
                  <a:lnTo>
                    <a:pt x="1102233" y="1334249"/>
                  </a:lnTo>
                  <a:lnTo>
                    <a:pt x="969390" y="1310443"/>
                  </a:lnTo>
                  <a:lnTo>
                    <a:pt x="866267" y="1363980"/>
                  </a:lnTo>
                  <a:lnTo>
                    <a:pt x="830516" y="1520673"/>
                  </a:lnTo>
                  <a:lnTo>
                    <a:pt x="786955" y="1465104"/>
                  </a:lnTo>
                  <a:lnTo>
                    <a:pt x="737362" y="1528604"/>
                  </a:lnTo>
                  <a:lnTo>
                    <a:pt x="695706" y="1407630"/>
                  </a:lnTo>
                  <a:lnTo>
                    <a:pt x="608457" y="1461154"/>
                  </a:lnTo>
                  <a:lnTo>
                    <a:pt x="535051" y="1449273"/>
                  </a:lnTo>
                  <a:lnTo>
                    <a:pt x="539052" y="1379862"/>
                  </a:lnTo>
                  <a:lnTo>
                    <a:pt x="634238" y="1141902"/>
                  </a:lnTo>
                  <a:lnTo>
                    <a:pt x="658051" y="903948"/>
                  </a:lnTo>
                  <a:lnTo>
                    <a:pt x="685736" y="788911"/>
                  </a:lnTo>
                  <a:lnTo>
                    <a:pt x="661988" y="693719"/>
                  </a:lnTo>
                  <a:lnTo>
                    <a:pt x="693674" y="608476"/>
                  </a:lnTo>
                  <a:lnTo>
                    <a:pt x="679831" y="517246"/>
                  </a:lnTo>
                  <a:lnTo>
                    <a:pt x="880110" y="320916"/>
                  </a:lnTo>
                  <a:lnTo>
                    <a:pt x="943546" y="332784"/>
                  </a:lnTo>
                  <a:lnTo>
                    <a:pt x="949515" y="309010"/>
                  </a:lnTo>
                  <a:lnTo>
                    <a:pt x="931672" y="281254"/>
                  </a:lnTo>
                  <a:lnTo>
                    <a:pt x="959612" y="262820"/>
                  </a:lnTo>
                  <a:lnTo>
                    <a:pt x="925131" y="202432"/>
                  </a:lnTo>
                  <a:lnTo>
                    <a:pt x="856742" y="202432"/>
                  </a:lnTo>
                  <a:lnTo>
                    <a:pt x="798449" y="245383"/>
                  </a:lnTo>
                  <a:lnTo>
                    <a:pt x="794956" y="247967"/>
                  </a:lnTo>
                  <a:lnTo>
                    <a:pt x="792988" y="244062"/>
                  </a:lnTo>
                  <a:lnTo>
                    <a:pt x="764921" y="187897"/>
                  </a:lnTo>
                  <a:lnTo>
                    <a:pt x="764032" y="186176"/>
                  </a:lnTo>
                  <a:lnTo>
                    <a:pt x="764984" y="184474"/>
                  </a:lnTo>
                  <a:lnTo>
                    <a:pt x="798639" y="123298"/>
                  </a:lnTo>
                  <a:lnTo>
                    <a:pt x="783653" y="48704"/>
                  </a:lnTo>
                  <a:lnTo>
                    <a:pt x="647128" y="3175"/>
                  </a:lnTo>
                  <a:lnTo>
                    <a:pt x="584200" y="45091"/>
                  </a:lnTo>
                  <a:lnTo>
                    <a:pt x="569023" y="99917"/>
                  </a:lnTo>
                  <a:lnTo>
                    <a:pt x="568325" y="102229"/>
                  </a:lnTo>
                  <a:lnTo>
                    <a:pt x="565976" y="102591"/>
                  </a:lnTo>
                  <a:lnTo>
                    <a:pt x="483552" y="114789"/>
                  </a:lnTo>
                  <a:lnTo>
                    <a:pt x="459486" y="156921"/>
                  </a:lnTo>
                  <a:lnTo>
                    <a:pt x="458660" y="158344"/>
                  </a:lnTo>
                  <a:lnTo>
                    <a:pt x="457073" y="158667"/>
                  </a:lnTo>
                  <a:lnTo>
                    <a:pt x="385318" y="174282"/>
                  </a:lnTo>
                  <a:lnTo>
                    <a:pt x="384301" y="174479"/>
                  </a:lnTo>
                  <a:lnTo>
                    <a:pt x="383349" y="174161"/>
                  </a:lnTo>
                  <a:lnTo>
                    <a:pt x="276669" y="137611"/>
                  </a:lnTo>
                  <a:lnTo>
                    <a:pt x="248348" y="174390"/>
                  </a:lnTo>
                  <a:lnTo>
                    <a:pt x="303784" y="322212"/>
                  </a:lnTo>
                  <a:lnTo>
                    <a:pt x="304164" y="323361"/>
                  </a:lnTo>
                  <a:lnTo>
                    <a:pt x="303847" y="324485"/>
                  </a:lnTo>
                  <a:lnTo>
                    <a:pt x="264033" y="465500"/>
                  </a:lnTo>
                  <a:lnTo>
                    <a:pt x="324231" y="507645"/>
                  </a:lnTo>
                  <a:lnTo>
                    <a:pt x="325374" y="508419"/>
                  </a:lnTo>
                  <a:lnTo>
                    <a:pt x="325691" y="509651"/>
                  </a:lnTo>
                  <a:lnTo>
                    <a:pt x="359981" y="631343"/>
                  </a:lnTo>
                  <a:lnTo>
                    <a:pt x="360870" y="634333"/>
                  </a:lnTo>
                  <a:lnTo>
                    <a:pt x="358013" y="635654"/>
                  </a:lnTo>
                  <a:lnTo>
                    <a:pt x="313499" y="656425"/>
                  </a:lnTo>
                  <a:lnTo>
                    <a:pt x="316484" y="713213"/>
                  </a:lnTo>
                  <a:lnTo>
                    <a:pt x="316484" y="713988"/>
                  </a:lnTo>
                  <a:lnTo>
                    <a:pt x="316230" y="714667"/>
                  </a:lnTo>
                  <a:lnTo>
                    <a:pt x="294386" y="773932"/>
                  </a:lnTo>
                  <a:lnTo>
                    <a:pt x="293624" y="776199"/>
                  </a:lnTo>
                  <a:lnTo>
                    <a:pt x="291211" y="776364"/>
                  </a:lnTo>
                  <a:lnTo>
                    <a:pt x="200787" y="782384"/>
                  </a:lnTo>
                  <a:lnTo>
                    <a:pt x="194818" y="851002"/>
                  </a:lnTo>
                  <a:lnTo>
                    <a:pt x="194627" y="853300"/>
                  </a:lnTo>
                  <a:lnTo>
                    <a:pt x="192405" y="854120"/>
                  </a:lnTo>
                  <a:lnTo>
                    <a:pt x="38862" y="912470"/>
                  </a:lnTo>
                  <a:lnTo>
                    <a:pt x="38862" y="1092194"/>
                  </a:lnTo>
                  <a:lnTo>
                    <a:pt x="37973" y="1093229"/>
                  </a:lnTo>
                  <a:lnTo>
                    <a:pt x="3175" y="1133792"/>
                  </a:lnTo>
                  <a:lnTo>
                    <a:pt x="80963" y="1187602"/>
                  </a:lnTo>
                  <a:lnTo>
                    <a:pt x="83629" y="1189488"/>
                  </a:lnTo>
                  <a:lnTo>
                    <a:pt x="40005" y="1273620"/>
                  </a:lnTo>
                  <a:lnTo>
                    <a:pt x="118301" y="1324820"/>
                  </a:lnTo>
                  <a:lnTo>
                    <a:pt x="119252" y="1325455"/>
                  </a:lnTo>
                  <a:lnTo>
                    <a:pt x="138430" y="1373327"/>
                  </a:lnTo>
                  <a:lnTo>
                    <a:pt x="139255" y="1375512"/>
                  </a:lnTo>
                  <a:lnTo>
                    <a:pt x="137668" y="1377214"/>
                  </a:lnTo>
                  <a:lnTo>
                    <a:pt x="95503" y="1422349"/>
                  </a:lnTo>
                  <a:lnTo>
                    <a:pt x="125793" y="1507611"/>
                  </a:lnTo>
                  <a:lnTo>
                    <a:pt x="250127" y="1442923"/>
                  </a:lnTo>
                  <a:lnTo>
                    <a:pt x="252602" y="1441615"/>
                  </a:lnTo>
                  <a:lnTo>
                    <a:pt x="254571" y="1443679"/>
                  </a:lnTo>
                  <a:lnTo>
                    <a:pt x="295592" y="1488103"/>
                  </a:lnTo>
                  <a:lnTo>
                    <a:pt x="297243" y="1489894"/>
                  </a:lnTo>
                  <a:lnTo>
                    <a:pt x="296164" y="1492174"/>
                  </a:lnTo>
                  <a:lnTo>
                    <a:pt x="235140" y="1624527"/>
                  </a:lnTo>
                  <a:lnTo>
                    <a:pt x="241871" y="1688440"/>
                  </a:lnTo>
                  <a:lnTo>
                    <a:pt x="242126" y="1690827"/>
                  </a:lnTo>
                  <a:lnTo>
                    <a:pt x="240030" y="1692015"/>
                  </a:lnTo>
                  <a:lnTo>
                    <a:pt x="194183" y="1718221"/>
                  </a:lnTo>
                  <a:lnTo>
                    <a:pt x="197231" y="1770526"/>
                  </a:lnTo>
                  <a:lnTo>
                    <a:pt x="301689" y="1770526"/>
                  </a:lnTo>
                  <a:lnTo>
                    <a:pt x="302768" y="1772133"/>
                  </a:lnTo>
                  <a:lnTo>
                    <a:pt x="349440" y="1842173"/>
                  </a:lnTo>
                  <a:lnTo>
                    <a:pt x="400685" y="1838966"/>
                  </a:lnTo>
                  <a:lnTo>
                    <a:pt x="484314" y="1762036"/>
                  </a:lnTo>
                  <a:lnTo>
                    <a:pt x="497713" y="1705032"/>
                  </a:lnTo>
                  <a:lnTo>
                    <a:pt x="498348" y="1702175"/>
                  </a:lnTo>
                  <a:lnTo>
                    <a:pt x="563943" y="1702175"/>
                  </a:lnTo>
                  <a:lnTo>
                    <a:pt x="583438" y="1663211"/>
                  </a:lnTo>
                  <a:lnTo>
                    <a:pt x="584644" y="1660823"/>
                  </a:lnTo>
                  <a:lnTo>
                    <a:pt x="587311" y="1661217"/>
                  </a:lnTo>
                  <a:lnTo>
                    <a:pt x="631698" y="1668037"/>
                  </a:lnTo>
                  <a:lnTo>
                    <a:pt x="633984" y="1668374"/>
                  </a:lnTo>
                  <a:lnTo>
                    <a:pt x="634619" y="1670609"/>
                  </a:lnTo>
                  <a:lnTo>
                    <a:pt x="675639" y="1797018"/>
                  </a:lnTo>
                  <a:lnTo>
                    <a:pt x="676401" y="1799165"/>
                  </a:lnTo>
                  <a:lnTo>
                    <a:pt x="674751" y="1800727"/>
                  </a:lnTo>
                  <a:lnTo>
                    <a:pt x="647446" y="1828089"/>
                  </a:lnTo>
                  <a:lnTo>
                    <a:pt x="646620" y="1828895"/>
                  </a:lnTo>
                  <a:lnTo>
                    <a:pt x="645414" y="1829105"/>
                  </a:lnTo>
                  <a:lnTo>
                    <a:pt x="544322" y="1845405"/>
                  </a:lnTo>
                  <a:lnTo>
                    <a:pt x="569595" y="1899050"/>
                  </a:lnTo>
                  <a:lnTo>
                    <a:pt x="570611" y="1901298"/>
                  </a:lnTo>
                  <a:lnTo>
                    <a:pt x="568960" y="1903140"/>
                  </a:lnTo>
                  <a:lnTo>
                    <a:pt x="528638" y="1946758"/>
                  </a:lnTo>
                  <a:lnTo>
                    <a:pt x="518604" y="2003787"/>
                  </a:lnTo>
                  <a:lnTo>
                    <a:pt x="518414" y="2004771"/>
                  </a:lnTo>
                  <a:lnTo>
                    <a:pt x="517778" y="2005546"/>
                  </a:lnTo>
                  <a:lnTo>
                    <a:pt x="458215" y="2075009"/>
                  </a:lnTo>
                  <a:lnTo>
                    <a:pt x="483679" y="2106803"/>
                  </a:lnTo>
                  <a:lnTo>
                    <a:pt x="485394" y="2109007"/>
                  </a:lnTo>
                  <a:lnTo>
                    <a:pt x="483743" y="2111274"/>
                  </a:lnTo>
                  <a:lnTo>
                    <a:pt x="443484" y="2164944"/>
                  </a:lnTo>
                  <a:lnTo>
                    <a:pt x="443484" y="2229803"/>
                  </a:lnTo>
                  <a:lnTo>
                    <a:pt x="550799" y="2283441"/>
                  </a:lnTo>
                  <a:lnTo>
                    <a:pt x="551625" y="2283867"/>
                  </a:lnTo>
                  <a:lnTo>
                    <a:pt x="552132" y="2284597"/>
                  </a:lnTo>
                  <a:lnTo>
                    <a:pt x="638492" y="2404193"/>
                  </a:lnTo>
                  <a:lnTo>
                    <a:pt x="692467" y="2352948"/>
                  </a:lnTo>
                  <a:lnTo>
                    <a:pt x="693610" y="2351913"/>
                  </a:lnTo>
                  <a:lnTo>
                    <a:pt x="695134" y="2351964"/>
                  </a:lnTo>
                  <a:lnTo>
                    <a:pt x="811022" y="2353964"/>
                  </a:lnTo>
                  <a:lnTo>
                    <a:pt x="812292" y="2354015"/>
                  </a:lnTo>
                  <a:lnTo>
                    <a:pt x="813244" y="2354771"/>
                  </a:lnTo>
                  <a:lnTo>
                    <a:pt x="864552" y="2396198"/>
                  </a:lnTo>
                  <a:lnTo>
                    <a:pt x="1019175" y="2343982"/>
                  </a:lnTo>
                  <a:lnTo>
                    <a:pt x="1025589" y="2341842"/>
                  </a:lnTo>
                  <a:lnTo>
                    <a:pt x="1023938" y="2348376"/>
                  </a:lnTo>
                  <a:lnTo>
                    <a:pt x="1007745" y="241394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0" name="Полилиния: фигура 259">
              <a:extLst>
                <a:ext uri="{FF2B5EF4-FFF2-40B4-BE49-F238E27FC236}">
                  <a16:creationId xmlns:a16="http://schemas.microsoft.com/office/drawing/2014/main" id="{A8B09E6E-1063-4233-811E-BF93ABCCF652}"/>
                </a:ext>
              </a:extLst>
            </p:cNvPr>
            <p:cNvSpPr/>
            <p:nvPr/>
          </p:nvSpPr>
          <p:spPr>
            <a:xfrm>
              <a:off x="9952164" y="12686249"/>
              <a:ext cx="450850" cy="323850"/>
            </a:xfrm>
            <a:custGeom>
              <a:avLst/>
              <a:gdLst>
                <a:gd name="connsiteX0" fmla="*/ 3175 w 450850"/>
                <a:gd name="connsiteY0" fmla="*/ 171577 h 323850"/>
                <a:gd name="connsiteX1" fmla="*/ 62484 w 450850"/>
                <a:gd name="connsiteY1" fmla="*/ 265316 h 323850"/>
                <a:gd name="connsiteX2" fmla="*/ 125920 w 450850"/>
                <a:gd name="connsiteY2" fmla="*/ 320840 h 323850"/>
                <a:gd name="connsiteX3" fmla="*/ 260794 w 450850"/>
                <a:gd name="connsiteY3" fmla="*/ 255422 h 323850"/>
                <a:gd name="connsiteX4" fmla="*/ 278574 w 450850"/>
                <a:gd name="connsiteY4" fmla="*/ 199866 h 323850"/>
                <a:gd name="connsiteX5" fmla="*/ 379793 w 450850"/>
                <a:gd name="connsiteY5" fmla="*/ 86836 h 323850"/>
                <a:gd name="connsiteX6" fmla="*/ 434911 w 450850"/>
                <a:gd name="connsiteY6" fmla="*/ 61525 h 323850"/>
                <a:gd name="connsiteX7" fmla="*/ 449390 w 450850"/>
                <a:gd name="connsiteY7" fmla="*/ 3175 h 323850"/>
                <a:gd name="connsiteX8" fmla="*/ 299212 w 450850"/>
                <a:gd name="connsiteY8" fmla="*/ 53854 h 323850"/>
                <a:gd name="connsiteX9" fmla="*/ 297243 w 450850"/>
                <a:gd name="connsiteY9" fmla="*/ 54533 h 323850"/>
                <a:gd name="connsiteX10" fmla="*/ 295719 w 450850"/>
                <a:gd name="connsiteY10" fmla="*/ 53257 h 323850"/>
                <a:gd name="connsiteX11" fmla="*/ 243840 w 450850"/>
                <a:gd name="connsiteY11" fmla="*/ 11360 h 323850"/>
                <a:gd name="connsiteX12" fmla="*/ 130683 w 450850"/>
                <a:gd name="connsiteY12" fmla="*/ 9353 h 323850"/>
                <a:gd name="connsiteX13" fmla="*/ 75057 w 450850"/>
                <a:gd name="connsiteY13" fmla="*/ 62179 h 323850"/>
                <a:gd name="connsiteX14" fmla="*/ 3175 w 450850"/>
                <a:gd name="connsiteY14" fmla="*/ 171577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50850" h="323850">
                  <a:moveTo>
                    <a:pt x="3175" y="171577"/>
                  </a:moveTo>
                  <a:lnTo>
                    <a:pt x="62484" y="265316"/>
                  </a:lnTo>
                  <a:lnTo>
                    <a:pt x="125920" y="320840"/>
                  </a:lnTo>
                  <a:lnTo>
                    <a:pt x="260794" y="255422"/>
                  </a:lnTo>
                  <a:lnTo>
                    <a:pt x="278574" y="199866"/>
                  </a:lnTo>
                  <a:lnTo>
                    <a:pt x="379793" y="86836"/>
                  </a:lnTo>
                  <a:lnTo>
                    <a:pt x="434911" y="61525"/>
                  </a:lnTo>
                  <a:lnTo>
                    <a:pt x="449390" y="3175"/>
                  </a:lnTo>
                  <a:lnTo>
                    <a:pt x="299212" y="53854"/>
                  </a:lnTo>
                  <a:lnTo>
                    <a:pt x="297243" y="54533"/>
                  </a:lnTo>
                  <a:lnTo>
                    <a:pt x="295719" y="53257"/>
                  </a:lnTo>
                  <a:lnTo>
                    <a:pt x="243840" y="11360"/>
                  </a:lnTo>
                  <a:lnTo>
                    <a:pt x="130683" y="9353"/>
                  </a:lnTo>
                  <a:lnTo>
                    <a:pt x="75057" y="62179"/>
                  </a:lnTo>
                  <a:lnTo>
                    <a:pt x="3175" y="17157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1" name="Полилиния: фигура 260">
              <a:extLst>
                <a:ext uri="{FF2B5EF4-FFF2-40B4-BE49-F238E27FC236}">
                  <a16:creationId xmlns:a16="http://schemas.microsoft.com/office/drawing/2014/main" id="{FC0E8D0A-4608-4AE4-95DB-5EC35C77BFB9}"/>
                </a:ext>
              </a:extLst>
            </p:cNvPr>
            <p:cNvSpPr/>
            <p:nvPr/>
          </p:nvSpPr>
          <p:spPr>
            <a:xfrm>
              <a:off x="8499728" y="11783863"/>
              <a:ext cx="1555750" cy="1079500"/>
            </a:xfrm>
            <a:custGeom>
              <a:avLst/>
              <a:gdLst>
                <a:gd name="connsiteX0" fmla="*/ 376365 w 1555750"/>
                <a:gd name="connsiteY0" fmla="*/ 721563 h 1079500"/>
                <a:gd name="connsiteX1" fmla="*/ 511492 w 1555750"/>
                <a:gd name="connsiteY1" fmla="*/ 652107 h 1079500"/>
                <a:gd name="connsiteX2" fmla="*/ 614616 w 1555750"/>
                <a:gd name="connsiteY2" fmla="*/ 687775 h 1079500"/>
                <a:gd name="connsiteX3" fmla="*/ 739521 w 1555750"/>
                <a:gd name="connsiteY3" fmla="*/ 667982 h 1079500"/>
                <a:gd name="connsiteX4" fmla="*/ 921956 w 1555750"/>
                <a:gd name="connsiteY4" fmla="*/ 848417 h 1079500"/>
                <a:gd name="connsiteX5" fmla="*/ 1148016 w 1555750"/>
                <a:gd name="connsiteY5" fmla="*/ 1082408 h 1079500"/>
                <a:gd name="connsiteX6" fmla="*/ 1237297 w 1555750"/>
                <a:gd name="connsiteY6" fmla="*/ 1046740 h 1079500"/>
                <a:gd name="connsiteX7" fmla="*/ 1292796 w 1555750"/>
                <a:gd name="connsiteY7" fmla="*/ 1072521 h 1079500"/>
                <a:gd name="connsiteX8" fmla="*/ 1332484 w 1555750"/>
                <a:gd name="connsiteY8" fmla="*/ 1052665 h 1079500"/>
                <a:gd name="connsiteX9" fmla="*/ 1407858 w 1555750"/>
                <a:gd name="connsiteY9" fmla="*/ 1076471 h 1079500"/>
                <a:gd name="connsiteX10" fmla="*/ 1448626 w 1555750"/>
                <a:gd name="connsiteY10" fmla="*/ 1071150 h 1079500"/>
                <a:gd name="connsiteX11" fmla="*/ 1520127 w 1555750"/>
                <a:gd name="connsiteY11" fmla="*/ 962254 h 1079500"/>
                <a:gd name="connsiteX12" fmla="*/ 1433385 w 1555750"/>
                <a:gd name="connsiteY12" fmla="*/ 842023 h 1079500"/>
                <a:gd name="connsiteX13" fmla="*/ 1324801 w 1555750"/>
                <a:gd name="connsiteY13" fmla="*/ 787807 h 1079500"/>
                <a:gd name="connsiteX14" fmla="*/ 1322768 w 1555750"/>
                <a:gd name="connsiteY14" fmla="*/ 786727 h 1079500"/>
                <a:gd name="connsiteX15" fmla="*/ 1322768 w 1555750"/>
                <a:gd name="connsiteY15" fmla="*/ 714908 h 1079500"/>
                <a:gd name="connsiteX16" fmla="*/ 1323467 w 1555750"/>
                <a:gd name="connsiteY16" fmla="*/ 713924 h 1079500"/>
                <a:gd name="connsiteX17" fmla="*/ 1362773 w 1555750"/>
                <a:gd name="connsiteY17" fmla="*/ 661543 h 1079500"/>
                <a:gd name="connsiteX18" fmla="*/ 1337246 w 1555750"/>
                <a:gd name="connsiteY18" fmla="*/ 629577 h 1079500"/>
                <a:gd name="connsiteX19" fmla="*/ 1335341 w 1555750"/>
                <a:gd name="connsiteY19" fmla="*/ 627190 h 1079500"/>
                <a:gd name="connsiteX20" fmla="*/ 1337310 w 1555750"/>
                <a:gd name="connsiteY20" fmla="*/ 624884 h 1079500"/>
                <a:gd name="connsiteX21" fmla="*/ 1398143 w 1555750"/>
                <a:gd name="connsiteY21" fmla="*/ 553936 h 1079500"/>
                <a:gd name="connsiteX22" fmla="*/ 1408240 w 1555750"/>
                <a:gd name="connsiteY22" fmla="*/ 496843 h 1079500"/>
                <a:gd name="connsiteX23" fmla="*/ 1408430 w 1555750"/>
                <a:gd name="connsiteY23" fmla="*/ 495732 h 1079500"/>
                <a:gd name="connsiteX24" fmla="*/ 1409128 w 1555750"/>
                <a:gd name="connsiteY24" fmla="*/ 494957 h 1079500"/>
                <a:gd name="connsiteX25" fmla="*/ 1448435 w 1555750"/>
                <a:gd name="connsiteY25" fmla="*/ 452330 h 1079500"/>
                <a:gd name="connsiteX26" fmla="*/ 1422209 w 1555750"/>
                <a:gd name="connsiteY26" fmla="*/ 396526 h 1079500"/>
                <a:gd name="connsiteX27" fmla="*/ 1420114 w 1555750"/>
                <a:gd name="connsiteY27" fmla="*/ 392094 h 1079500"/>
                <a:gd name="connsiteX28" fmla="*/ 1424939 w 1555750"/>
                <a:gd name="connsiteY28" fmla="*/ 391319 h 1079500"/>
                <a:gd name="connsiteX29" fmla="*/ 1529652 w 1555750"/>
                <a:gd name="connsiteY29" fmla="*/ 374421 h 1079500"/>
                <a:gd name="connsiteX30" fmla="*/ 1554607 w 1555750"/>
                <a:gd name="connsiteY30" fmla="*/ 349510 h 1079500"/>
                <a:gd name="connsiteX31" fmla="*/ 1514983 w 1555750"/>
                <a:gd name="connsiteY31" fmla="*/ 227438 h 1079500"/>
                <a:gd name="connsiteX32" fmla="*/ 1475486 w 1555750"/>
                <a:gd name="connsiteY32" fmla="*/ 221329 h 1079500"/>
                <a:gd name="connsiteX33" fmla="*/ 1456182 w 1555750"/>
                <a:gd name="connsiteY33" fmla="*/ 259893 h 1079500"/>
                <a:gd name="connsiteX34" fmla="*/ 1455166 w 1555750"/>
                <a:gd name="connsiteY34" fmla="*/ 261988 h 1079500"/>
                <a:gd name="connsiteX35" fmla="*/ 1390904 w 1555750"/>
                <a:gd name="connsiteY35" fmla="*/ 261988 h 1079500"/>
                <a:gd name="connsiteX36" fmla="*/ 1377887 w 1555750"/>
                <a:gd name="connsiteY36" fmla="*/ 317208 h 1079500"/>
                <a:gd name="connsiteX37" fmla="*/ 1377632 w 1555750"/>
                <a:gd name="connsiteY37" fmla="*/ 318319 h 1079500"/>
                <a:gd name="connsiteX38" fmla="*/ 1376807 w 1555750"/>
                <a:gd name="connsiteY38" fmla="*/ 319081 h 1079500"/>
                <a:gd name="connsiteX39" fmla="*/ 1291336 w 1555750"/>
                <a:gd name="connsiteY39" fmla="*/ 397682 h 1079500"/>
                <a:gd name="connsiteX40" fmla="*/ 1290383 w 1555750"/>
                <a:gd name="connsiteY40" fmla="*/ 398520 h 1079500"/>
                <a:gd name="connsiteX41" fmla="*/ 1289114 w 1555750"/>
                <a:gd name="connsiteY41" fmla="*/ 398609 h 1079500"/>
                <a:gd name="connsiteX42" fmla="*/ 1234377 w 1555750"/>
                <a:gd name="connsiteY42" fmla="*/ 402076 h 1079500"/>
                <a:gd name="connsiteX43" fmla="*/ 1232281 w 1555750"/>
                <a:gd name="connsiteY43" fmla="*/ 402209 h 1079500"/>
                <a:gd name="connsiteX44" fmla="*/ 1231138 w 1555750"/>
                <a:gd name="connsiteY44" fmla="*/ 400418 h 1079500"/>
                <a:gd name="connsiteX45" fmla="*/ 1184402 w 1555750"/>
                <a:gd name="connsiteY45" fmla="*/ 330308 h 1079500"/>
                <a:gd name="connsiteX46" fmla="*/ 1076960 w 1555750"/>
                <a:gd name="connsiteY46" fmla="*/ 330308 h 1079500"/>
                <a:gd name="connsiteX47" fmla="*/ 1076769 w 1555750"/>
                <a:gd name="connsiteY47" fmla="*/ 326809 h 1079500"/>
                <a:gd name="connsiteX48" fmla="*/ 1073340 w 1555750"/>
                <a:gd name="connsiteY48" fmla="*/ 268745 h 1079500"/>
                <a:gd name="connsiteX49" fmla="*/ 1073214 w 1555750"/>
                <a:gd name="connsiteY49" fmla="*/ 266421 h 1079500"/>
                <a:gd name="connsiteX50" fmla="*/ 1075182 w 1555750"/>
                <a:gd name="connsiteY50" fmla="*/ 265328 h 1079500"/>
                <a:gd name="connsiteX51" fmla="*/ 1120965 w 1555750"/>
                <a:gd name="connsiteY51" fmla="*/ 239166 h 1079500"/>
                <a:gd name="connsiteX52" fmla="*/ 1114362 w 1555750"/>
                <a:gd name="connsiteY52" fmla="*/ 176651 h 1079500"/>
                <a:gd name="connsiteX53" fmla="*/ 1114234 w 1555750"/>
                <a:gd name="connsiteY53" fmla="*/ 175635 h 1079500"/>
                <a:gd name="connsiteX54" fmla="*/ 1114679 w 1555750"/>
                <a:gd name="connsiteY54" fmla="*/ 174739 h 1079500"/>
                <a:gd name="connsiteX55" fmla="*/ 1175131 w 1555750"/>
                <a:gd name="connsiteY55" fmla="*/ 43707 h 1079500"/>
                <a:gd name="connsiteX56" fmla="*/ 1137729 w 1555750"/>
                <a:gd name="connsiteY56" fmla="*/ 3175 h 1079500"/>
                <a:gd name="connsiteX57" fmla="*/ 886333 w 1555750"/>
                <a:gd name="connsiteY57" fmla="*/ 133915 h 1079500"/>
                <a:gd name="connsiteX58" fmla="*/ 892746 w 1555750"/>
                <a:gd name="connsiteY58" fmla="*/ 172263 h 1079500"/>
                <a:gd name="connsiteX59" fmla="*/ 893254 w 1555750"/>
                <a:gd name="connsiteY59" fmla="*/ 175254 h 1079500"/>
                <a:gd name="connsiteX60" fmla="*/ 890333 w 1555750"/>
                <a:gd name="connsiteY60" fmla="*/ 176321 h 1079500"/>
                <a:gd name="connsiteX61" fmla="*/ 835723 w 1555750"/>
                <a:gd name="connsiteY61" fmla="*/ 196799 h 1079500"/>
                <a:gd name="connsiteX62" fmla="*/ 834707 w 1555750"/>
                <a:gd name="connsiteY62" fmla="*/ 197193 h 1079500"/>
                <a:gd name="connsiteX63" fmla="*/ 833691 w 1555750"/>
                <a:gd name="connsiteY63" fmla="*/ 196964 h 1079500"/>
                <a:gd name="connsiteX64" fmla="*/ 786955 w 1555750"/>
                <a:gd name="connsiteY64" fmla="*/ 186982 h 1079500"/>
                <a:gd name="connsiteX65" fmla="*/ 624141 w 1555750"/>
                <a:gd name="connsiteY65" fmla="*/ 261607 h 1079500"/>
                <a:gd name="connsiteX66" fmla="*/ 621982 w 1555750"/>
                <a:gd name="connsiteY66" fmla="*/ 262592 h 1079500"/>
                <a:gd name="connsiteX67" fmla="*/ 620204 w 1555750"/>
                <a:gd name="connsiteY67" fmla="*/ 261106 h 1079500"/>
                <a:gd name="connsiteX68" fmla="*/ 580834 w 1555750"/>
                <a:gd name="connsiteY68" fmla="*/ 228276 h 1079500"/>
                <a:gd name="connsiteX69" fmla="*/ 463232 w 1555750"/>
                <a:gd name="connsiteY69" fmla="*/ 271971 h 1079500"/>
                <a:gd name="connsiteX70" fmla="*/ 461264 w 1555750"/>
                <a:gd name="connsiteY70" fmla="*/ 272695 h 1079500"/>
                <a:gd name="connsiteX71" fmla="*/ 459739 w 1555750"/>
                <a:gd name="connsiteY71" fmla="*/ 271418 h 1079500"/>
                <a:gd name="connsiteX72" fmla="*/ 399097 w 1555750"/>
                <a:gd name="connsiteY72" fmla="*/ 224327 h 1079500"/>
                <a:gd name="connsiteX73" fmla="*/ 306260 w 1555750"/>
                <a:gd name="connsiteY73" fmla="*/ 221031 h 1079500"/>
                <a:gd name="connsiteX74" fmla="*/ 266382 w 1555750"/>
                <a:gd name="connsiteY74" fmla="*/ 260890 h 1079500"/>
                <a:gd name="connsiteX75" fmla="*/ 263906 w 1555750"/>
                <a:gd name="connsiteY75" fmla="*/ 263398 h 1079500"/>
                <a:gd name="connsiteX76" fmla="*/ 261302 w 1555750"/>
                <a:gd name="connsiteY76" fmla="*/ 260966 h 1079500"/>
                <a:gd name="connsiteX77" fmla="*/ 219328 w 1555750"/>
                <a:gd name="connsiteY77" fmla="*/ 222276 h 1079500"/>
                <a:gd name="connsiteX78" fmla="*/ 191071 w 1555750"/>
                <a:gd name="connsiteY78" fmla="*/ 247358 h 1079500"/>
                <a:gd name="connsiteX79" fmla="*/ 188722 w 1555750"/>
                <a:gd name="connsiteY79" fmla="*/ 249453 h 1079500"/>
                <a:gd name="connsiteX80" fmla="*/ 186309 w 1555750"/>
                <a:gd name="connsiteY80" fmla="*/ 247447 h 1079500"/>
                <a:gd name="connsiteX81" fmla="*/ 133286 w 1555750"/>
                <a:gd name="connsiteY81" fmla="*/ 204438 h 1079500"/>
                <a:gd name="connsiteX82" fmla="*/ 67373 w 1555750"/>
                <a:gd name="connsiteY82" fmla="*/ 230797 h 1079500"/>
                <a:gd name="connsiteX83" fmla="*/ 3175 w 1555750"/>
                <a:gd name="connsiteY83" fmla="*/ 272834 h 1079500"/>
                <a:gd name="connsiteX84" fmla="*/ 84265 w 1555750"/>
                <a:gd name="connsiteY84" fmla="*/ 326904 h 1079500"/>
                <a:gd name="connsiteX85" fmla="*/ 87440 w 1555750"/>
                <a:gd name="connsiteY85" fmla="*/ 329012 h 1079500"/>
                <a:gd name="connsiteX86" fmla="*/ 85280 w 1555750"/>
                <a:gd name="connsiteY86" fmla="*/ 332131 h 1079500"/>
                <a:gd name="connsiteX87" fmla="*/ 61087 w 1555750"/>
                <a:gd name="connsiteY87" fmla="*/ 365976 h 1079500"/>
                <a:gd name="connsiteX88" fmla="*/ 98489 w 1555750"/>
                <a:gd name="connsiteY88" fmla="*/ 403397 h 1079500"/>
                <a:gd name="connsiteX89" fmla="*/ 166179 w 1555750"/>
                <a:gd name="connsiteY89" fmla="*/ 365766 h 1079500"/>
                <a:gd name="connsiteX90" fmla="*/ 169418 w 1555750"/>
                <a:gd name="connsiteY90" fmla="*/ 363969 h 1079500"/>
                <a:gd name="connsiteX91" fmla="*/ 171259 w 1555750"/>
                <a:gd name="connsiteY91" fmla="*/ 367176 h 1079500"/>
                <a:gd name="connsiteX92" fmla="*/ 203644 w 1555750"/>
                <a:gd name="connsiteY92" fmla="*/ 424510 h 1079500"/>
                <a:gd name="connsiteX93" fmla="*/ 255588 w 1555750"/>
                <a:gd name="connsiteY93" fmla="*/ 412191 h 1079500"/>
                <a:gd name="connsiteX94" fmla="*/ 259714 w 1555750"/>
                <a:gd name="connsiteY94" fmla="*/ 411175 h 1079500"/>
                <a:gd name="connsiteX95" fmla="*/ 260096 w 1555750"/>
                <a:gd name="connsiteY95" fmla="*/ 415519 h 1079500"/>
                <a:gd name="connsiteX96" fmla="*/ 267715 w 1555750"/>
                <a:gd name="connsiteY96" fmla="*/ 517487 h 1079500"/>
                <a:gd name="connsiteX97" fmla="*/ 320611 w 1555750"/>
                <a:gd name="connsiteY97" fmla="*/ 547751 h 1079500"/>
                <a:gd name="connsiteX98" fmla="*/ 324103 w 1555750"/>
                <a:gd name="connsiteY98" fmla="*/ 549758 h 1079500"/>
                <a:gd name="connsiteX99" fmla="*/ 321818 w 1555750"/>
                <a:gd name="connsiteY99" fmla="*/ 553066 h 1079500"/>
                <a:gd name="connsiteX100" fmla="*/ 292100 w 1555750"/>
                <a:gd name="connsiteY100" fmla="*/ 595198 h 1079500"/>
                <a:gd name="connsiteX101" fmla="*/ 376365 w 1555750"/>
                <a:gd name="connsiteY101" fmla="*/ 721563 h 107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555750" h="1079500">
                  <a:moveTo>
                    <a:pt x="376365" y="721563"/>
                  </a:moveTo>
                  <a:lnTo>
                    <a:pt x="511492" y="652107"/>
                  </a:lnTo>
                  <a:lnTo>
                    <a:pt x="614616" y="687775"/>
                  </a:lnTo>
                  <a:lnTo>
                    <a:pt x="739521" y="667982"/>
                  </a:lnTo>
                  <a:lnTo>
                    <a:pt x="921956" y="848417"/>
                  </a:lnTo>
                  <a:lnTo>
                    <a:pt x="1148016" y="1082408"/>
                  </a:lnTo>
                  <a:lnTo>
                    <a:pt x="1237297" y="1046740"/>
                  </a:lnTo>
                  <a:lnTo>
                    <a:pt x="1292796" y="1072521"/>
                  </a:lnTo>
                  <a:lnTo>
                    <a:pt x="1332484" y="1052665"/>
                  </a:lnTo>
                  <a:lnTo>
                    <a:pt x="1407858" y="1076471"/>
                  </a:lnTo>
                  <a:lnTo>
                    <a:pt x="1448626" y="1071150"/>
                  </a:lnTo>
                  <a:lnTo>
                    <a:pt x="1520127" y="962254"/>
                  </a:lnTo>
                  <a:lnTo>
                    <a:pt x="1433385" y="842023"/>
                  </a:lnTo>
                  <a:lnTo>
                    <a:pt x="1324801" y="787807"/>
                  </a:lnTo>
                  <a:lnTo>
                    <a:pt x="1322768" y="786727"/>
                  </a:lnTo>
                  <a:lnTo>
                    <a:pt x="1322768" y="714908"/>
                  </a:lnTo>
                  <a:lnTo>
                    <a:pt x="1323467" y="713924"/>
                  </a:lnTo>
                  <a:lnTo>
                    <a:pt x="1362773" y="661543"/>
                  </a:lnTo>
                  <a:lnTo>
                    <a:pt x="1337246" y="629577"/>
                  </a:lnTo>
                  <a:lnTo>
                    <a:pt x="1335341" y="627190"/>
                  </a:lnTo>
                  <a:lnTo>
                    <a:pt x="1337310" y="624884"/>
                  </a:lnTo>
                  <a:lnTo>
                    <a:pt x="1398143" y="553936"/>
                  </a:lnTo>
                  <a:lnTo>
                    <a:pt x="1408240" y="496843"/>
                  </a:lnTo>
                  <a:lnTo>
                    <a:pt x="1408430" y="495732"/>
                  </a:lnTo>
                  <a:lnTo>
                    <a:pt x="1409128" y="494957"/>
                  </a:lnTo>
                  <a:lnTo>
                    <a:pt x="1448435" y="452330"/>
                  </a:lnTo>
                  <a:lnTo>
                    <a:pt x="1422209" y="396526"/>
                  </a:lnTo>
                  <a:lnTo>
                    <a:pt x="1420114" y="392094"/>
                  </a:lnTo>
                  <a:lnTo>
                    <a:pt x="1424939" y="391319"/>
                  </a:lnTo>
                  <a:lnTo>
                    <a:pt x="1529652" y="374421"/>
                  </a:lnTo>
                  <a:lnTo>
                    <a:pt x="1554607" y="349510"/>
                  </a:lnTo>
                  <a:lnTo>
                    <a:pt x="1514983" y="227438"/>
                  </a:lnTo>
                  <a:lnTo>
                    <a:pt x="1475486" y="221329"/>
                  </a:lnTo>
                  <a:lnTo>
                    <a:pt x="1456182" y="259893"/>
                  </a:lnTo>
                  <a:lnTo>
                    <a:pt x="1455166" y="261988"/>
                  </a:lnTo>
                  <a:lnTo>
                    <a:pt x="1390904" y="261988"/>
                  </a:lnTo>
                  <a:lnTo>
                    <a:pt x="1377887" y="317208"/>
                  </a:lnTo>
                  <a:lnTo>
                    <a:pt x="1377632" y="318319"/>
                  </a:lnTo>
                  <a:lnTo>
                    <a:pt x="1376807" y="319081"/>
                  </a:lnTo>
                  <a:lnTo>
                    <a:pt x="1291336" y="397682"/>
                  </a:lnTo>
                  <a:lnTo>
                    <a:pt x="1290383" y="398520"/>
                  </a:lnTo>
                  <a:lnTo>
                    <a:pt x="1289114" y="398609"/>
                  </a:lnTo>
                  <a:lnTo>
                    <a:pt x="1234377" y="402076"/>
                  </a:lnTo>
                  <a:lnTo>
                    <a:pt x="1232281" y="402209"/>
                  </a:lnTo>
                  <a:lnTo>
                    <a:pt x="1231138" y="400418"/>
                  </a:lnTo>
                  <a:lnTo>
                    <a:pt x="1184402" y="330308"/>
                  </a:lnTo>
                  <a:lnTo>
                    <a:pt x="1076960" y="330308"/>
                  </a:lnTo>
                  <a:lnTo>
                    <a:pt x="1076769" y="326809"/>
                  </a:lnTo>
                  <a:lnTo>
                    <a:pt x="1073340" y="268745"/>
                  </a:lnTo>
                  <a:lnTo>
                    <a:pt x="1073214" y="266421"/>
                  </a:lnTo>
                  <a:lnTo>
                    <a:pt x="1075182" y="265328"/>
                  </a:lnTo>
                  <a:lnTo>
                    <a:pt x="1120965" y="239166"/>
                  </a:lnTo>
                  <a:lnTo>
                    <a:pt x="1114362" y="176651"/>
                  </a:lnTo>
                  <a:lnTo>
                    <a:pt x="1114234" y="175635"/>
                  </a:lnTo>
                  <a:lnTo>
                    <a:pt x="1114679" y="174739"/>
                  </a:lnTo>
                  <a:lnTo>
                    <a:pt x="1175131" y="43707"/>
                  </a:lnTo>
                  <a:lnTo>
                    <a:pt x="1137729" y="3175"/>
                  </a:lnTo>
                  <a:lnTo>
                    <a:pt x="886333" y="133915"/>
                  </a:lnTo>
                  <a:lnTo>
                    <a:pt x="892746" y="172263"/>
                  </a:lnTo>
                  <a:lnTo>
                    <a:pt x="893254" y="175254"/>
                  </a:lnTo>
                  <a:lnTo>
                    <a:pt x="890333" y="176321"/>
                  </a:lnTo>
                  <a:lnTo>
                    <a:pt x="835723" y="196799"/>
                  </a:lnTo>
                  <a:lnTo>
                    <a:pt x="834707" y="197193"/>
                  </a:lnTo>
                  <a:lnTo>
                    <a:pt x="833691" y="196964"/>
                  </a:lnTo>
                  <a:lnTo>
                    <a:pt x="786955" y="186982"/>
                  </a:lnTo>
                  <a:lnTo>
                    <a:pt x="624141" y="261607"/>
                  </a:lnTo>
                  <a:lnTo>
                    <a:pt x="621982" y="262592"/>
                  </a:lnTo>
                  <a:lnTo>
                    <a:pt x="620204" y="261106"/>
                  </a:lnTo>
                  <a:lnTo>
                    <a:pt x="580834" y="228276"/>
                  </a:lnTo>
                  <a:lnTo>
                    <a:pt x="463232" y="271971"/>
                  </a:lnTo>
                  <a:lnTo>
                    <a:pt x="461264" y="272695"/>
                  </a:lnTo>
                  <a:lnTo>
                    <a:pt x="459739" y="271418"/>
                  </a:lnTo>
                  <a:lnTo>
                    <a:pt x="399097" y="224327"/>
                  </a:lnTo>
                  <a:lnTo>
                    <a:pt x="306260" y="221031"/>
                  </a:lnTo>
                  <a:lnTo>
                    <a:pt x="266382" y="260890"/>
                  </a:lnTo>
                  <a:lnTo>
                    <a:pt x="263906" y="263398"/>
                  </a:lnTo>
                  <a:lnTo>
                    <a:pt x="261302" y="260966"/>
                  </a:lnTo>
                  <a:lnTo>
                    <a:pt x="219328" y="222276"/>
                  </a:lnTo>
                  <a:lnTo>
                    <a:pt x="191071" y="247358"/>
                  </a:lnTo>
                  <a:lnTo>
                    <a:pt x="188722" y="249453"/>
                  </a:lnTo>
                  <a:lnTo>
                    <a:pt x="186309" y="247447"/>
                  </a:lnTo>
                  <a:lnTo>
                    <a:pt x="133286" y="204438"/>
                  </a:lnTo>
                  <a:lnTo>
                    <a:pt x="67373" y="230797"/>
                  </a:lnTo>
                  <a:lnTo>
                    <a:pt x="3175" y="272834"/>
                  </a:lnTo>
                  <a:lnTo>
                    <a:pt x="84265" y="326904"/>
                  </a:lnTo>
                  <a:lnTo>
                    <a:pt x="87440" y="329012"/>
                  </a:lnTo>
                  <a:lnTo>
                    <a:pt x="85280" y="332131"/>
                  </a:lnTo>
                  <a:lnTo>
                    <a:pt x="61087" y="365976"/>
                  </a:lnTo>
                  <a:lnTo>
                    <a:pt x="98489" y="403397"/>
                  </a:lnTo>
                  <a:lnTo>
                    <a:pt x="166179" y="365766"/>
                  </a:lnTo>
                  <a:lnTo>
                    <a:pt x="169418" y="363969"/>
                  </a:lnTo>
                  <a:lnTo>
                    <a:pt x="171259" y="367176"/>
                  </a:lnTo>
                  <a:lnTo>
                    <a:pt x="203644" y="424510"/>
                  </a:lnTo>
                  <a:lnTo>
                    <a:pt x="255588" y="412191"/>
                  </a:lnTo>
                  <a:lnTo>
                    <a:pt x="259714" y="411175"/>
                  </a:lnTo>
                  <a:lnTo>
                    <a:pt x="260096" y="415519"/>
                  </a:lnTo>
                  <a:lnTo>
                    <a:pt x="267715" y="517487"/>
                  </a:lnTo>
                  <a:lnTo>
                    <a:pt x="320611" y="547751"/>
                  </a:lnTo>
                  <a:lnTo>
                    <a:pt x="324103" y="549758"/>
                  </a:lnTo>
                  <a:lnTo>
                    <a:pt x="321818" y="553066"/>
                  </a:lnTo>
                  <a:lnTo>
                    <a:pt x="292100" y="595198"/>
                  </a:lnTo>
                  <a:lnTo>
                    <a:pt x="376365" y="72156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2" name="Полилиния: фигура 261">
              <a:extLst>
                <a:ext uri="{FF2B5EF4-FFF2-40B4-BE49-F238E27FC236}">
                  <a16:creationId xmlns:a16="http://schemas.microsoft.com/office/drawing/2014/main" id="{0E56E9AA-F81F-4220-B00C-23B2A1740A18}"/>
                </a:ext>
              </a:extLst>
            </p:cNvPr>
            <p:cNvSpPr/>
            <p:nvPr/>
          </p:nvSpPr>
          <p:spPr>
            <a:xfrm>
              <a:off x="10477499" y="11409524"/>
              <a:ext cx="876300" cy="1181100"/>
            </a:xfrm>
            <a:custGeom>
              <a:avLst/>
              <a:gdLst>
                <a:gd name="connsiteX0" fmla="*/ 172593 w 876300"/>
                <a:gd name="connsiteY0" fmla="*/ 418427 h 1181100"/>
                <a:gd name="connsiteX1" fmla="*/ 169735 w 876300"/>
                <a:gd name="connsiteY1" fmla="*/ 411696 h 1181100"/>
                <a:gd name="connsiteX2" fmla="*/ 286766 w 876300"/>
                <a:gd name="connsiteY2" fmla="*/ 475183 h 1181100"/>
                <a:gd name="connsiteX3" fmla="*/ 324421 w 876300"/>
                <a:gd name="connsiteY3" fmla="*/ 574294 h 1181100"/>
                <a:gd name="connsiteX4" fmla="*/ 381953 w 876300"/>
                <a:gd name="connsiteY4" fmla="*/ 647674 h 1181100"/>
                <a:gd name="connsiteX5" fmla="*/ 451358 w 876300"/>
                <a:gd name="connsiteY5" fmla="*/ 758742 h 1181100"/>
                <a:gd name="connsiteX6" fmla="*/ 500888 w 876300"/>
                <a:gd name="connsiteY6" fmla="*/ 840022 h 1181100"/>
                <a:gd name="connsiteX7" fmla="*/ 558419 w 876300"/>
                <a:gd name="connsiteY7" fmla="*/ 883672 h 1181100"/>
                <a:gd name="connsiteX8" fmla="*/ 576263 w 876300"/>
                <a:gd name="connsiteY8" fmla="*/ 935215 h 1181100"/>
                <a:gd name="connsiteX9" fmla="*/ 592138 w 876300"/>
                <a:gd name="connsiteY9" fmla="*/ 980840 h 1181100"/>
                <a:gd name="connsiteX10" fmla="*/ 663511 w 876300"/>
                <a:gd name="connsiteY10" fmla="*/ 1014552 h 1181100"/>
                <a:gd name="connsiteX11" fmla="*/ 673481 w 876300"/>
                <a:gd name="connsiteY11" fmla="*/ 1085926 h 1181100"/>
                <a:gd name="connsiteX12" fmla="*/ 746823 w 876300"/>
                <a:gd name="connsiteY12" fmla="*/ 1179157 h 1181100"/>
                <a:gd name="connsiteX13" fmla="*/ 752793 w 876300"/>
                <a:gd name="connsiteY13" fmla="*/ 1097833 h 1181100"/>
                <a:gd name="connsiteX14" fmla="*/ 742823 w 876300"/>
                <a:gd name="connsiteY14" fmla="*/ 1036339 h 1181100"/>
                <a:gd name="connsiteX15" fmla="*/ 800354 w 876300"/>
                <a:gd name="connsiteY15" fmla="*/ 1032383 h 1181100"/>
                <a:gd name="connsiteX16" fmla="*/ 822134 w 876300"/>
                <a:gd name="connsiteY16" fmla="*/ 1022483 h 1181100"/>
                <a:gd name="connsiteX17" fmla="*/ 875665 w 876300"/>
                <a:gd name="connsiteY17" fmla="*/ 1050252 h 1181100"/>
                <a:gd name="connsiteX18" fmla="*/ 832104 w 876300"/>
                <a:gd name="connsiteY18" fmla="*/ 959021 h 1181100"/>
                <a:gd name="connsiteX19" fmla="*/ 768604 w 876300"/>
                <a:gd name="connsiteY19" fmla="*/ 959021 h 1181100"/>
                <a:gd name="connsiteX20" fmla="*/ 701167 w 876300"/>
                <a:gd name="connsiteY20" fmla="*/ 929291 h 1181100"/>
                <a:gd name="connsiteX21" fmla="*/ 623888 w 876300"/>
                <a:gd name="connsiteY21" fmla="*/ 873735 h 1181100"/>
                <a:gd name="connsiteX22" fmla="*/ 574294 w 876300"/>
                <a:gd name="connsiteY22" fmla="*/ 746849 h 1181100"/>
                <a:gd name="connsiteX23" fmla="*/ 546481 w 876300"/>
                <a:gd name="connsiteY23" fmla="*/ 665512 h 1181100"/>
                <a:gd name="connsiteX24" fmla="*/ 605981 w 876300"/>
                <a:gd name="connsiteY24" fmla="*/ 631799 h 1181100"/>
                <a:gd name="connsiteX25" fmla="*/ 717042 w 876300"/>
                <a:gd name="connsiteY25" fmla="*/ 625888 h 1181100"/>
                <a:gd name="connsiteX26" fmla="*/ 467233 w 876300"/>
                <a:gd name="connsiteY26" fmla="*/ 457302 h 1181100"/>
                <a:gd name="connsiteX27" fmla="*/ 290703 w 876300"/>
                <a:gd name="connsiteY27" fmla="*/ 298666 h 1181100"/>
                <a:gd name="connsiteX28" fmla="*/ 209423 w 876300"/>
                <a:gd name="connsiteY28" fmla="*/ 145955 h 1181100"/>
                <a:gd name="connsiteX29" fmla="*/ 98298 w 876300"/>
                <a:gd name="connsiteY29" fmla="*/ 68637 h 1181100"/>
                <a:gd name="connsiteX30" fmla="*/ 46799 w 876300"/>
                <a:gd name="connsiteY30" fmla="*/ 3175 h 1181100"/>
                <a:gd name="connsiteX31" fmla="*/ 11113 w 876300"/>
                <a:gd name="connsiteY31" fmla="*/ 19050 h 1181100"/>
                <a:gd name="connsiteX32" fmla="*/ 3175 w 876300"/>
                <a:gd name="connsiteY32" fmla="*/ 56743 h 1181100"/>
                <a:gd name="connsiteX33" fmla="*/ 68580 w 876300"/>
                <a:gd name="connsiteY33" fmla="*/ 102349 h 1181100"/>
                <a:gd name="connsiteX34" fmla="*/ 104331 w 876300"/>
                <a:gd name="connsiteY34" fmla="*/ 155886 h 1181100"/>
                <a:gd name="connsiteX35" fmla="*/ 84455 w 876300"/>
                <a:gd name="connsiteY35" fmla="*/ 181654 h 1181100"/>
                <a:gd name="connsiteX36" fmla="*/ 52705 w 876300"/>
                <a:gd name="connsiteY36" fmla="*/ 173723 h 1181100"/>
                <a:gd name="connsiteX37" fmla="*/ 42799 w 876300"/>
                <a:gd name="connsiteY37" fmla="*/ 219348 h 1181100"/>
                <a:gd name="connsiteX38" fmla="*/ 106299 w 876300"/>
                <a:gd name="connsiteY38" fmla="*/ 266910 h 1181100"/>
                <a:gd name="connsiteX39" fmla="*/ 169735 w 876300"/>
                <a:gd name="connsiteY39" fmla="*/ 411696 h 1181100"/>
                <a:gd name="connsiteX40" fmla="*/ 164529 w 876300"/>
                <a:gd name="connsiteY40" fmla="*/ 409549 h 1181100"/>
                <a:gd name="connsiteX41" fmla="*/ 172593 w 876300"/>
                <a:gd name="connsiteY41" fmla="*/ 418427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76300" h="1181100">
                  <a:moveTo>
                    <a:pt x="172593" y="418427"/>
                  </a:moveTo>
                  <a:lnTo>
                    <a:pt x="169735" y="411696"/>
                  </a:lnTo>
                  <a:lnTo>
                    <a:pt x="286766" y="475183"/>
                  </a:lnTo>
                  <a:lnTo>
                    <a:pt x="324421" y="574294"/>
                  </a:lnTo>
                  <a:lnTo>
                    <a:pt x="381953" y="647674"/>
                  </a:lnTo>
                  <a:lnTo>
                    <a:pt x="451358" y="758742"/>
                  </a:lnTo>
                  <a:lnTo>
                    <a:pt x="500888" y="840022"/>
                  </a:lnTo>
                  <a:lnTo>
                    <a:pt x="558419" y="883672"/>
                  </a:lnTo>
                  <a:lnTo>
                    <a:pt x="576263" y="935215"/>
                  </a:lnTo>
                  <a:lnTo>
                    <a:pt x="592138" y="980840"/>
                  </a:lnTo>
                  <a:lnTo>
                    <a:pt x="663511" y="1014552"/>
                  </a:lnTo>
                  <a:lnTo>
                    <a:pt x="673481" y="1085926"/>
                  </a:lnTo>
                  <a:lnTo>
                    <a:pt x="746823" y="1179157"/>
                  </a:lnTo>
                  <a:lnTo>
                    <a:pt x="752793" y="1097833"/>
                  </a:lnTo>
                  <a:lnTo>
                    <a:pt x="742823" y="1036339"/>
                  </a:lnTo>
                  <a:lnTo>
                    <a:pt x="800354" y="1032383"/>
                  </a:lnTo>
                  <a:lnTo>
                    <a:pt x="822134" y="1022483"/>
                  </a:lnTo>
                  <a:lnTo>
                    <a:pt x="875665" y="1050252"/>
                  </a:lnTo>
                  <a:lnTo>
                    <a:pt x="832104" y="959021"/>
                  </a:lnTo>
                  <a:lnTo>
                    <a:pt x="768604" y="959021"/>
                  </a:lnTo>
                  <a:lnTo>
                    <a:pt x="701167" y="929291"/>
                  </a:lnTo>
                  <a:lnTo>
                    <a:pt x="623888" y="873735"/>
                  </a:lnTo>
                  <a:lnTo>
                    <a:pt x="574294" y="746849"/>
                  </a:lnTo>
                  <a:lnTo>
                    <a:pt x="546481" y="665512"/>
                  </a:lnTo>
                  <a:lnTo>
                    <a:pt x="605981" y="631799"/>
                  </a:lnTo>
                  <a:lnTo>
                    <a:pt x="717042" y="625888"/>
                  </a:lnTo>
                  <a:lnTo>
                    <a:pt x="467233" y="457302"/>
                  </a:lnTo>
                  <a:lnTo>
                    <a:pt x="290703" y="298666"/>
                  </a:lnTo>
                  <a:lnTo>
                    <a:pt x="209423" y="145955"/>
                  </a:lnTo>
                  <a:lnTo>
                    <a:pt x="98298" y="68637"/>
                  </a:lnTo>
                  <a:lnTo>
                    <a:pt x="46799" y="3175"/>
                  </a:lnTo>
                  <a:lnTo>
                    <a:pt x="11113" y="19050"/>
                  </a:lnTo>
                  <a:lnTo>
                    <a:pt x="3175" y="56743"/>
                  </a:lnTo>
                  <a:lnTo>
                    <a:pt x="68580" y="102349"/>
                  </a:lnTo>
                  <a:lnTo>
                    <a:pt x="104331" y="155886"/>
                  </a:lnTo>
                  <a:lnTo>
                    <a:pt x="84455" y="181654"/>
                  </a:lnTo>
                  <a:lnTo>
                    <a:pt x="52705" y="173723"/>
                  </a:lnTo>
                  <a:lnTo>
                    <a:pt x="42799" y="219348"/>
                  </a:lnTo>
                  <a:lnTo>
                    <a:pt x="106299" y="266910"/>
                  </a:lnTo>
                  <a:lnTo>
                    <a:pt x="169735" y="411696"/>
                  </a:lnTo>
                  <a:lnTo>
                    <a:pt x="164529" y="409549"/>
                  </a:lnTo>
                  <a:lnTo>
                    <a:pt x="172593" y="4184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3" name="Полилиния: фигура 262">
              <a:extLst>
                <a:ext uri="{FF2B5EF4-FFF2-40B4-BE49-F238E27FC236}">
                  <a16:creationId xmlns:a16="http://schemas.microsoft.com/office/drawing/2014/main" id="{E3F390DB-91E4-4F51-9637-D39D45504969}"/>
                </a:ext>
              </a:extLst>
            </p:cNvPr>
            <p:cNvSpPr/>
            <p:nvPr/>
          </p:nvSpPr>
          <p:spPr>
            <a:xfrm>
              <a:off x="1008392" y="10354294"/>
              <a:ext cx="349250" cy="342900"/>
            </a:xfrm>
            <a:custGeom>
              <a:avLst/>
              <a:gdLst>
                <a:gd name="connsiteX0" fmla="*/ 77667 w 349250"/>
                <a:gd name="connsiteY0" fmla="*/ 3175 h 342900"/>
                <a:gd name="connsiteX1" fmla="*/ 44850 w 349250"/>
                <a:gd name="connsiteY1" fmla="*/ 17316 h 342900"/>
                <a:gd name="connsiteX2" fmla="*/ 28988 w 349250"/>
                <a:gd name="connsiteY2" fmla="*/ 49035 h 342900"/>
                <a:gd name="connsiteX3" fmla="*/ 5169 w 349250"/>
                <a:gd name="connsiteY3" fmla="*/ 55010 h 342900"/>
                <a:gd name="connsiteX4" fmla="*/ 3175 w 349250"/>
                <a:gd name="connsiteY4" fmla="*/ 94647 h 342900"/>
                <a:gd name="connsiteX5" fmla="*/ 36919 w 349250"/>
                <a:gd name="connsiteY5" fmla="*/ 114503 h 342900"/>
                <a:gd name="connsiteX6" fmla="*/ 28702 w 349250"/>
                <a:gd name="connsiteY6" fmla="*/ 188607 h 342900"/>
                <a:gd name="connsiteX7" fmla="*/ 68643 w 349250"/>
                <a:gd name="connsiteY7" fmla="*/ 222974 h 342900"/>
                <a:gd name="connsiteX8" fmla="*/ 86919 w 349250"/>
                <a:gd name="connsiteY8" fmla="*/ 212655 h 342900"/>
                <a:gd name="connsiteX9" fmla="*/ 88055 w 349250"/>
                <a:gd name="connsiteY9" fmla="*/ 212033 h 342900"/>
                <a:gd name="connsiteX10" fmla="*/ 89332 w 349250"/>
                <a:gd name="connsiteY10" fmla="*/ 212249 h 342900"/>
                <a:gd name="connsiteX11" fmla="*/ 112439 w 349250"/>
                <a:gd name="connsiteY11" fmla="*/ 216103 h 342900"/>
                <a:gd name="connsiteX12" fmla="*/ 114719 w 349250"/>
                <a:gd name="connsiteY12" fmla="*/ 216484 h 342900"/>
                <a:gd name="connsiteX13" fmla="*/ 115386 w 349250"/>
                <a:gd name="connsiteY13" fmla="*/ 218719 h 342900"/>
                <a:gd name="connsiteX14" fmla="*/ 125292 w 349250"/>
                <a:gd name="connsiteY14" fmla="*/ 252158 h 342900"/>
                <a:gd name="connsiteX15" fmla="*/ 162071 w 349250"/>
                <a:gd name="connsiteY15" fmla="*/ 276739 h 342900"/>
                <a:gd name="connsiteX16" fmla="*/ 216567 w 349250"/>
                <a:gd name="connsiteY16" fmla="*/ 288150 h 342900"/>
                <a:gd name="connsiteX17" fmla="*/ 217659 w 349250"/>
                <a:gd name="connsiteY17" fmla="*/ 288391 h 342900"/>
                <a:gd name="connsiteX18" fmla="*/ 218453 w 349250"/>
                <a:gd name="connsiteY18" fmla="*/ 289211 h 342900"/>
                <a:gd name="connsiteX19" fmla="*/ 272459 w 349250"/>
                <a:gd name="connsiteY19" fmla="*/ 344538 h 342900"/>
                <a:gd name="connsiteX20" fmla="*/ 296799 w 349250"/>
                <a:gd name="connsiteY20" fmla="*/ 322478 h 342900"/>
                <a:gd name="connsiteX21" fmla="*/ 297859 w 349250"/>
                <a:gd name="connsiteY21" fmla="*/ 321526 h 342900"/>
                <a:gd name="connsiteX22" fmla="*/ 320237 w 349250"/>
                <a:gd name="connsiteY22" fmla="*/ 321526 h 342900"/>
                <a:gd name="connsiteX23" fmla="*/ 321361 w 349250"/>
                <a:gd name="connsiteY23" fmla="*/ 322878 h 342900"/>
                <a:gd name="connsiteX24" fmla="*/ 331572 w 349250"/>
                <a:gd name="connsiteY24" fmla="*/ 335381 h 342900"/>
                <a:gd name="connsiteX25" fmla="*/ 342843 w 349250"/>
                <a:gd name="connsiteY25" fmla="*/ 333496 h 342900"/>
                <a:gd name="connsiteX26" fmla="*/ 348952 w 349250"/>
                <a:gd name="connsiteY26" fmla="*/ 319259 h 342900"/>
                <a:gd name="connsiteX27" fmla="*/ 324555 w 349250"/>
                <a:gd name="connsiteY27" fmla="*/ 286245 h 342900"/>
                <a:gd name="connsiteX28" fmla="*/ 323888 w 349250"/>
                <a:gd name="connsiteY28" fmla="*/ 285381 h 342900"/>
                <a:gd name="connsiteX29" fmla="*/ 323793 w 349250"/>
                <a:gd name="connsiteY29" fmla="*/ 284302 h 342900"/>
                <a:gd name="connsiteX30" fmla="*/ 321437 w 349250"/>
                <a:gd name="connsiteY30" fmla="*/ 252082 h 342900"/>
                <a:gd name="connsiteX31" fmla="*/ 295580 w 349250"/>
                <a:gd name="connsiteY31" fmla="*/ 243815 h 342900"/>
                <a:gd name="connsiteX32" fmla="*/ 294018 w 349250"/>
                <a:gd name="connsiteY32" fmla="*/ 243332 h 342900"/>
                <a:gd name="connsiteX33" fmla="*/ 293332 w 349250"/>
                <a:gd name="connsiteY33" fmla="*/ 241859 h 342900"/>
                <a:gd name="connsiteX34" fmla="*/ 285629 w 349250"/>
                <a:gd name="connsiteY34" fmla="*/ 225158 h 342900"/>
                <a:gd name="connsiteX35" fmla="*/ 285299 w 349250"/>
                <a:gd name="connsiteY35" fmla="*/ 224384 h 342900"/>
                <a:gd name="connsiteX36" fmla="*/ 285299 w 349250"/>
                <a:gd name="connsiteY36" fmla="*/ 196552 h 342900"/>
                <a:gd name="connsiteX37" fmla="*/ 273221 w 349250"/>
                <a:gd name="connsiteY37" fmla="*/ 180829 h 342900"/>
                <a:gd name="connsiteX38" fmla="*/ 272459 w 349250"/>
                <a:gd name="connsiteY38" fmla="*/ 179813 h 342900"/>
                <a:gd name="connsiteX39" fmla="*/ 272459 w 349250"/>
                <a:gd name="connsiteY39" fmla="*/ 120637 h 342900"/>
                <a:gd name="connsiteX40" fmla="*/ 185699 w 349250"/>
                <a:gd name="connsiteY40" fmla="*/ 7258 h 342900"/>
                <a:gd name="connsiteX41" fmla="*/ 77667 w 349250"/>
                <a:gd name="connsiteY41" fmla="*/ 3175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49250" h="342900">
                  <a:moveTo>
                    <a:pt x="77667" y="3175"/>
                  </a:moveTo>
                  <a:lnTo>
                    <a:pt x="44850" y="17316"/>
                  </a:lnTo>
                  <a:lnTo>
                    <a:pt x="28988" y="49035"/>
                  </a:lnTo>
                  <a:lnTo>
                    <a:pt x="5169" y="55010"/>
                  </a:lnTo>
                  <a:lnTo>
                    <a:pt x="3175" y="94647"/>
                  </a:lnTo>
                  <a:lnTo>
                    <a:pt x="36919" y="114503"/>
                  </a:lnTo>
                  <a:lnTo>
                    <a:pt x="28702" y="188607"/>
                  </a:lnTo>
                  <a:lnTo>
                    <a:pt x="68643" y="222974"/>
                  </a:lnTo>
                  <a:lnTo>
                    <a:pt x="86919" y="212655"/>
                  </a:lnTo>
                  <a:lnTo>
                    <a:pt x="88055" y="212033"/>
                  </a:lnTo>
                  <a:lnTo>
                    <a:pt x="89332" y="212249"/>
                  </a:lnTo>
                  <a:lnTo>
                    <a:pt x="112439" y="216103"/>
                  </a:lnTo>
                  <a:lnTo>
                    <a:pt x="114719" y="216484"/>
                  </a:lnTo>
                  <a:lnTo>
                    <a:pt x="115386" y="218719"/>
                  </a:lnTo>
                  <a:lnTo>
                    <a:pt x="125292" y="252158"/>
                  </a:lnTo>
                  <a:lnTo>
                    <a:pt x="162071" y="276739"/>
                  </a:lnTo>
                  <a:lnTo>
                    <a:pt x="216567" y="288150"/>
                  </a:lnTo>
                  <a:lnTo>
                    <a:pt x="217659" y="288391"/>
                  </a:lnTo>
                  <a:lnTo>
                    <a:pt x="218453" y="289211"/>
                  </a:lnTo>
                  <a:lnTo>
                    <a:pt x="272459" y="344538"/>
                  </a:lnTo>
                  <a:lnTo>
                    <a:pt x="296799" y="322478"/>
                  </a:lnTo>
                  <a:lnTo>
                    <a:pt x="297859" y="321526"/>
                  </a:lnTo>
                  <a:lnTo>
                    <a:pt x="320237" y="321526"/>
                  </a:lnTo>
                  <a:lnTo>
                    <a:pt x="321361" y="322878"/>
                  </a:lnTo>
                  <a:lnTo>
                    <a:pt x="331572" y="335381"/>
                  </a:lnTo>
                  <a:lnTo>
                    <a:pt x="342843" y="333496"/>
                  </a:lnTo>
                  <a:lnTo>
                    <a:pt x="348952" y="319259"/>
                  </a:lnTo>
                  <a:lnTo>
                    <a:pt x="324555" y="286245"/>
                  </a:lnTo>
                  <a:lnTo>
                    <a:pt x="323888" y="285381"/>
                  </a:lnTo>
                  <a:lnTo>
                    <a:pt x="323793" y="284302"/>
                  </a:lnTo>
                  <a:lnTo>
                    <a:pt x="321437" y="252082"/>
                  </a:lnTo>
                  <a:lnTo>
                    <a:pt x="295580" y="243815"/>
                  </a:lnTo>
                  <a:lnTo>
                    <a:pt x="294018" y="243332"/>
                  </a:lnTo>
                  <a:lnTo>
                    <a:pt x="293332" y="241859"/>
                  </a:lnTo>
                  <a:lnTo>
                    <a:pt x="285629" y="225158"/>
                  </a:lnTo>
                  <a:lnTo>
                    <a:pt x="285299" y="224384"/>
                  </a:lnTo>
                  <a:lnTo>
                    <a:pt x="285299" y="196552"/>
                  </a:lnTo>
                  <a:lnTo>
                    <a:pt x="273221" y="180829"/>
                  </a:lnTo>
                  <a:lnTo>
                    <a:pt x="272459" y="179813"/>
                  </a:lnTo>
                  <a:lnTo>
                    <a:pt x="272459" y="120637"/>
                  </a:lnTo>
                  <a:lnTo>
                    <a:pt x="185699" y="7258"/>
                  </a:lnTo>
                  <a:lnTo>
                    <a:pt x="77667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4" name="Полилиния: фигура 263">
              <a:extLst>
                <a:ext uri="{FF2B5EF4-FFF2-40B4-BE49-F238E27FC236}">
                  <a16:creationId xmlns:a16="http://schemas.microsoft.com/office/drawing/2014/main" id="{285B40E4-46A7-43E8-97EE-0BA1271989CE}"/>
                </a:ext>
              </a:extLst>
            </p:cNvPr>
            <p:cNvSpPr/>
            <p:nvPr/>
          </p:nvSpPr>
          <p:spPr>
            <a:xfrm>
              <a:off x="976692" y="10003552"/>
              <a:ext cx="368300" cy="349250"/>
            </a:xfrm>
            <a:custGeom>
              <a:avLst/>
              <a:gdLst>
                <a:gd name="connsiteX0" fmla="*/ 232239 w 368300"/>
                <a:gd name="connsiteY0" fmla="*/ 88976 h 349250"/>
                <a:gd name="connsiteX1" fmla="*/ 177686 w 368300"/>
                <a:gd name="connsiteY1" fmla="*/ 84480 h 349250"/>
                <a:gd name="connsiteX2" fmla="*/ 138036 w 368300"/>
                <a:gd name="connsiteY2" fmla="*/ 46806 h 349250"/>
                <a:gd name="connsiteX3" fmla="*/ 141986 w 368300"/>
                <a:gd name="connsiteY3" fmla="*/ 11100 h 349250"/>
                <a:gd name="connsiteX4" fmla="*/ 104324 w 368300"/>
                <a:gd name="connsiteY4" fmla="*/ 3175 h 349250"/>
                <a:gd name="connsiteX5" fmla="*/ 82474 w 368300"/>
                <a:gd name="connsiteY5" fmla="*/ 56712 h 349250"/>
                <a:gd name="connsiteX6" fmla="*/ 3175 w 368300"/>
                <a:gd name="connsiteY6" fmla="*/ 124117 h 349250"/>
                <a:gd name="connsiteX7" fmla="*/ 9125 w 368300"/>
                <a:gd name="connsiteY7" fmla="*/ 167767 h 349250"/>
                <a:gd name="connsiteX8" fmla="*/ 50756 w 368300"/>
                <a:gd name="connsiteY8" fmla="*/ 165792 h 349250"/>
                <a:gd name="connsiteX9" fmla="*/ 82474 w 368300"/>
                <a:gd name="connsiteY9" fmla="*/ 191554 h 349250"/>
                <a:gd name="connsiteX10" fmla="*/ 94386 w 368300"/>
                <a:gd name="connsiteY10" fmla="*/ 247085 h 349250"/>
                <a:gd name="connsiteX11" fmla="*/ 130086 w 368300"/>
                <a:gd name="connsiteY11" fmla="*/ 243116 h 349250"/>
                <a:gd name="connsiteX12" fmla="*/ 171729 w 368300"/>
                <a:gd name="connsiteY12" fmla="*/ 251047 h 349250"/>
                <a:gd name="connsiteX13" fmla="*/ 171729 w 368300"/>
                <a:gd name="connsiteY13" fmla="*/ 278803 h 349250"/>
                <a:gd name="connsiteX14" fmla="*/ 119952 w 368300"/>
                <a:gd name="connsiteY14" fmla="*/ 346926 h 349250"/>
                <a:gd name="connsiteX15" fmla="*/ 218142 w 368300"/>
                <a:gd name="connsiteY15" fmla="*/ 350666 h 349250"/>
                <a:gd name="connsiteX16" fmla="*/ 340379 w 368300"/>
                <a:gd name="connsiteY16" fmla="*/ 261182 h 349250"/>
                <a:gd name="connsiteX17" fmla="*/ 330714 w 368300"/>
                <a:gd name="connsiteY17" fmla="*/ 245351 h 349250"/>
                <a:gd name="connsiteX18" fmla="*/ 330156 w 368300"/>
                <a:gd name="connsiteY18" fmla="*/ 244437 h 349250"/>
                <a:gd name="connsiteX19" fmla="*/ 330156 w 368300"/>
                <a:gd name="connsiteY19" fmla="*/ 222136 h 349250"/>
                <a:gd name="connsiteX20" fmla="*/ 331248 w 368300"/>
                <a:gd name="connsiteY20" fmla="*/ 221056 h 349250"/>
                <a:gd name="connsiteX21" fmla="*/ 345789 w 368300"/>
                <a:gd name="connsiteY21" fmla="*/ 206489 h 349250"/>
                <a:gd name="connsiteX22" fmla="*/ 346119 w 368300"/>
                <a:gd name="connsiteY22" fmla="*/ 206204 h 349250"/>
                <a:gd name="connsiteX23" fmla="*/ 346532 w 368300"/>
                <a:gd name="connsiteY23" fmla="*/ 205943 h 349250"/>
                <a:gd name="connsiteX24" fmla="*/ 367297 w 368300"/>
                <a:gd name="connsiteY24" fmla="*/ 193700 h 349250"/>
                <a:gd name="connsiteX25" fmla="*/ 364928 w 368300"/>
                <a:gd name="connsiteY25" fmla="*/ 177248 h 349250"/>
                <a:gd name="connsiteX26" fmla="*/ 340227 w 368300"/>
                <a:gd name="connsiteY26" fmla="*/ 175470 h 349250"/>
                <a:gd name="connsiteX27" fmla="*/ 326784 w 368300"/>
                <a:gd name="connsiteY27" fmla="*/ 186042 h 349250"/>
                <a:gd name="connsiteX28" fmla="*/ 324809 w 368300"/>
                <a:gd name="connsiteY28" fmla="*/ 187560 h 349250"/>
                <a:gd name="connsiteX29" fmla="*/ 322682 w 368300"/>
                <a:gd name="connsiteY29" fmla="*/ 186347 h 349250"/>
                <a:gd name="connsiteX30" fmla="*/ 300831 w 368300"/>
                <a:gd name="connsiteY30" fmla="*/ 173857 h 349250"/>
                <a:gd name="connsiteX31" fmla="*/ 299904 w 368300"/>
                <a:gd name="connsiteY31" fmla="*/ 173323 h 349250"/>
                <a:gd name="connsiteX32" fmla="*/ 299390 w 368300"/>
                <a:gd name="connsiteY32" fmla="*/ 172352 h 349250"/>
                <a:gd name="connsiteX33" fmla="*/ 285871 w 368300"/>
                <a:gd name="connsiteY33" fmla="*/ 146361 h 349250"/>
                <a:gd name="connsiteX34" fmla="*/ 285502 w 368300"/>
                <a:gd name="connsiteY34" fmla="*/ 145663 h 349250"/>
                <a:gd name="connsiteX35" fmla="*/ 285471 w 368300"/>
                <a:gd name="connsiteY35" fmla="*/ 144812 h 349250"/>
                <a:gd name="connsiteX36" fmla="*/ 284410 w 368300"/>
                <a:gd name="connsiteY36" fmla="*/ 120898 h 349250"/>
                <a:gd name="connsiteX37" fmla="*/ 284397 w 368300"/>
                <a:gd name="connsiteY37" fmla="*/ 119850 h 349250"/>
                <a:gd name="connsiteX38" fmla="*/ 284924 w 368300"/>
                <a:gd name="connsiteY38" fmla="*/ 118904 h 349250"/>
                <a:gd name="connsiteX39" fmla="*/ 297567 w 368300"/>
                <a:gd name="connsiteY39" fmla="*/ 97015 h 349250"/>
                <a:gd name="connsiteX40" fmla="*/ 239014 w 368300"/>
                <a:gd name="connsiteY40" fmla="*/ 93231 h 349250"/>
                <a:gd name="connsiteX41" fmla="*/ 237935 w 368300"/>
                <a:gd name="connsiteY41" fmla="*/ 93174 h 349250"/>
                <a:gd name="connsiteX42" fmla="*/ 237058 w 368300"/>
                <a:gd name="connsiteY42" fmla="*/ 92520 h 349250"/>
                <a:gd name="connsiteX43" fmla="*/ 232239 w 368300"/>
                <a:gd name="connsiteY43" fmla="*/ 88976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68300" h="349250">
                  <a:moveTo>
                    <a:pt x="232239" y="88976"/>
                  </a:moveTo>
                  <a:lnTo>
                    <a:pt x="177686" y="84480"/>
                  </a:lnTo>
                  <a:lnTo>
                    <a:pt x="138036" y="46806"/>
                  </a:lnTo>
                  <a:lnTo>
                    <a:pt x="141986" y="11100"/>
                  </a:lnTo>
                  <a:lnTo>
                    <a:pt x="104324" y="3175"/>
                  </a:lnTo>
                  <a:lnTo>
                    <a:pt x="82474" y="56712"/>
                  </a:lnTo>
                  <a:lnTo>
                    <a:pt x="3175" y="124117"/>
                  </a:lnTo>
                  <a:lnTo>
                    <a:pt x="9125" y="167767"/>
                  </a:lnTo>
                  <a:lnTo>
                    <a:pt x="50756" y="165792"/>
                  </a:lnTo>
                  <a:lnTo>
                    <a:pt x="82474" y="191554"/>
                  </a:lnTo>
                  <a:lnTo>
                    <a:pt x="94386" y="247085"/>
                  </a:lnTo>
                  <a:lnTo>
                    <a:pt x="130086" y="243116"/>
                  </a:lnTo>
                  <a:lnTo>
                    <a:pt x="171729" y="251047"/>
                  </a:lnTo>
                  <a:lnTo>
                    <a:pt x="171729" y="278803"/>
                  </a:lnTo>
                  <a:lnTo>
                    <a:pt x="119952" y="346926"/>
                  </a:lnTo>
                  <a:lnTo>
                    <a:pt x="218142" y="350666"/>
                  </a:lnTo>
                  <a:lnTo>
                    <a:pt x="340379" y="261182"/>
                  </a:lnTo>
                  <a:lnTo>
                    <a:pt x="330714" y="245351"/>
                  </a:lnTo>
                  <a:lnTo>
                    <a:pt x="330156" y="244437"/>
                  </a:lnTo>
                  <a:lnTo>
                    <a:pt x="330156" y="222136"/>
                  </a:lnTo>
                  <a:lnTo>
                    <a:pt x="331248" y="221056"/>
                  </a:lnTo>
                  <a:lnTo>
                    <a:pt x="345789" y="206489"/>
                  </a:lnTo>
                  <a:lnTo>
                    <a:pt x="346119" y="206204"/>
                  </a:lnTo>
                  <a:lnTo>
                    <a:pt x="346532" y="205943"/>
                  </a:lnTo>
                  <a:lnTo>
                    <a:pt x="367297" y="193700"/>
                  </a:lnTo>
                  <a:lnTo>
                    <a:pt x="364928" y="177248"/>
                  </a:lnTo>
                  <a:lnTo>
                    <a:pt x="340227" y="175470"/>
                  </a:lnTo>
                  <a:lnTo>
                    <a:pt x="326784" y="186042"/>
                  </a:lnTo>
                  <a:lnTo>
                    <a:pt x="324809" y="187560"/>
                  </a:lnTo>
                  <a:lnTo>
                    <a:pt x="322682" y="186347"/>
                  </a:lnTo>
                  <a:lnTo>
                    <a:pt x="300831" y="173857"/>
                  </a:lnTo>
                  <a:lnTo>
                    <a:pt x="299904" y="173323"/>
                  </a:lnTo>
                  <a:lnTo>
                    <a:pt x="299390" y="172352"/>
                  </a:lnTo>
                  <a:lnTo>
                    <a:pt x="285871" y="146361"/>
                  </a:lnTo>
                  <a:lnTo>
                    <a:pt x="285502" y="145663"/>
                  </a:lnTo>
                  <a:lnTo>
                    <a:pt x="285471" y="144812"/>
                  </a:lnTo>
                  <a:lnTo>
                    <a:pt x="284410" y="120898"/>
                  </a:lnTo>
                  <a:lnTo>
                    <a:pt x="284397" y="119850"/>
                  </a:lnTo>
                  <a:lnTo>
                    <a:pt x="284924" y="118904"/>
                  </a:lnTo>
                  <a:lnTo>
                    <a:pt x="297567" y="97015"/>
                  </a:lnTo>
                  <a:lnTo>
                    <a:pt x="239014" y="93231"/>
                  </a:lnTo>
                  <a:lnTo>
                    <a:pt x="237935" y="93174"/>
                  </a:lnTo>
                  <a:lnTo>
                    <a:pt x="237058" y="92520"/>
                  </a:lnTo>
                  <a:lnTo>
                    <a:pt x="232239" y="8897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5" name="Полилиния: фигура 264">
              <a:extLst>
                <a:ext uri="{FF2B5EF4-FFF2-40B4-BE49-F238E27FC236}">
                  <a16:creationId xmlns:a16="http://schemas.microsoft.com/office/drawing/2014/main" id="{DDC28DE7-825F-4837-BE93-6AE43D5D5842}"/>
                </a:ext>
              </a:extLst>
            </p:cNvPr>
            <p:cNvSpPr/>
            <p:nvPr/>
          </p:nvSpPr>
          <p:spPr>
            <a:xfrm>
              <a:off x="1213046" y="9746573"/>
              <a:ext cx="450850" cy="387350"/>
            </a:xfrm>
            <a:custGeom>
              <a:avLst/>
              <a:gdLst>
                <a:gd name="connsiteX0" fmla="*/ 168364 w 450850"/>
                <a:gd name="connsiteY0" fmla="*/ 10242 h 387350"/>
                <a:gd name="connsiteX1" fmla="*/ 159461 w 450850"/>
                <a:gd name="connsiteY1" fmla="*/ 26149 h 387350"/>
                <a:gd name="connsiteX2" fmla="*/ 94012 w 450850"/>
                <a:gd name="connsiteY2" fmla="*/ 63824 h 387350"/>
                <a:gd name="connsiteX3" fmla="*/ 60300 w 450850"/>
                <a:gd name="connsiteY3" fmla="*/ 117373 h 387350"/>
                <a:gd name="connsiteX4" fmla="*/ 24613 w 450850"/>
                <a:gd name="connsiteY4" fmla="*/ 190741 h 387350"/>
                <a:gd name="connsiteX5" fmla="*/ 20663 w 450850"/>
                <a:gd name="connsiteY5" fmla="*/ 250215 h 387350"/>
                <a:gd name="connsiteX6" fmla="*/ 30569 w 450850"/>
                <a:gd name="connsiteY6" fmla="*/ 285934 h 387350"/>
                <a:gd name="connsiteX7" fmla="*/ 4788 w 450850"/>
                <a:gd name="connsiteY7" fmla="*/ 317652 h 387350"/>
                <a:gd name="connsiteX8" fmla="*/ 3175 w 450850"/>
                <a:gd name="connsiteY8" fmla="*/ 342176 h 387350"/>
                <a:gd name="connsiteX9" fmla="*/ 4197 w 450850"/>
                <a:gd name="connsiteY9" fmla="*/ 342919 h 387350"/>
                <a:gd name="connsiteX10" fmla="*/ 66681 w 450850"/>
                <a:gd name="connsiteY10" fmla="*/ 346945 h 387350"/>
                <a:gd name="connsiteX11" fmla="*/ 91872 w 450850"/>
                <a:gd name="connsiteY11" fmla="*/ 335870 h 387350"/>
                <a:gd name="connsiteX12" fmla="*/ 92583 w 450850"/>
                <a:gd name="connsiteY12" fmla="*/ 335553 h 387350"/>
                <a:gd name="connsiteX13" fmla="*/ 93421 w 450850"/>
                <a:gd name="connsiteY13" fmla="*/ 335553 h 387350"/>
                <a:gd name="connsiteX14" fmla="*/ 142888 w 450850"/>
                <a:gd name="connsiteY14" fmla="*/ 336582 h 387350"/>
                <a:gd name="connsiteX15" fmla="*/ 169881 w 450850"/>
                <a:gd name="connsiteY15" fmla="*/ 311607 h 387350"/>
                <a:gd name="connsiteX16" fmla="*/ 171037 w 450850"/>
                <a:gd name="connsiteY16" fmla="*/ 310528 h 387350"/>
                <a:gd name="connsiteX17" fmla="*/ 172574 w 450850"/>
                <a:gd name="connsiteY17" fmla="*/ 310623 h 387350"/>
                <a:gd name="connsiteX18" fmla="*/ 208953 w 450850"/>
                <a:gd name="connsiteY18" fmla="*/ 312699 h 387350"/>
                <a:gd name="connsiteX19" fmla="*/ 211569 w 450850"/>
                <a:gd name="connsiteY19" fmla="*/ 312839 h 387350"/>
                <a:gd name="connsiteX20" fmla="*/ 212280 w 450850"/>
                <a:gd name="connsiteY20" fmla="*/ 315347 h 387350"/>
                <a:gd name="connsiteX21" fmla="*/ 227609 w 450850"/>
                <a:gd name="connsiteY21" fmla="*/ 367982 h 387350"/>
                <a:gd name="connsiteX22" fmla="*/ 241211 w 450850"/>
                <a:gd name="connsiteY22" fmla="*/ 359994 h 387350"/>
                <a:gd name="connsiteX23" fmla="*/ 242335 w 450850"/>
                <a:gd name="connsiteY23" fmla="*/ 359327 h 387350"/>
                <a:gd name="connsiteX24" fmla="*/ 243611 w 450850"/>
                <a:gd name="connsiteY24" fmla="*/ 359505 h 387350"/>
                <a:gd name="connsiteX25" fmla="*/ 270669 w 450850"/>
                <a:gd name="connsiteY25" fmla="*/ 363671 h 387350"/>
                <a:gd name="connsiteX26" fmla="*/ 272218 w 450850"/>
                <a:gd name="connsiteY26" fmla="*/ 363931 h 387350"/>
                <a:gd name="connsiteX27" fmla="*/ 273113 w 450850"/>
                <a:gd name="connsiteY27" fmla="*/ 365220 h 387350"/>
                <a:gd name="connsiteX28" fmla="*/ 286449 w 450850"/>
                <a:gd name="connsiteY28" fmla="*/ 384238 h 387350"/>
                <a:gd name="connsiteX29" fmla="*/ 357232 w 450850"/>
                <a:gd name="connsiteY29" fmla="*/ 377266 h 387350"/>
                <a:gd name="connsiteX30" fmla="*/ 399510 w 450850"/>
                <a:gd name="connsiteY30" fmla="*/ 350056 h 387350"/>
                <a:gd name="connsiteX31" fmla="*/ 446411 w 450850"/>
                <a:gd name="connsiteY31" fmla="*/ 282803 h 387350"/>
                <a:gd name="connsiteX32" fmla="*/ 448221 w 450850"/>
                <a:gd name="connsiteY32" fmla="*/ 266560 h 387350"/>
                <a:gd name="connsiteX33" fmla="*/ 415950 w 450850"/>
                <a:gd name="connsiteY33" fmla="*/ 227228 h 387350"/>
                <a:gd name="connsiteX34" fmla="*/ 415284 w 450850"/>
                <a:gd name="connsiteY34" fmla="*/ 226409 h 387350"/>
                <a:gd name="connsiteX35" fmla="*/ 415131 w 450850"/>
                <a:gd name="connsiteY35" fmla="*/ 225374 h 387350"/>
                <a:gd name="connsiteX36" fmla="*/ 410286 w 450850"/>
                <a:gd name="connsiteY36" fmla="*/ 189586 h 387350"/>
                <a:gd name="connsiteX37" fmla="*/ 330829 w 450850"/>
                <a:gd name="connsiteY37" fmla="*/ 175501 h 387350"/>
                <a:gd name="connsiteX38" fmla="*/ 329990 w 450850"/>
                <a:gd name="connsiteY38" fmla="*/ 175349 h 387350"/>
                <a:gd name="connsiteX39" fmla="*/ 329279 w 450850"/>
                <a:gd name="connsiteY39" fmla="*/ 174834 h 387350"/>
                <a:gd name="connsiteX40" fmla="*/ 290830 w 450850"/>
                <a:gd name="connsiteY40" fmla="*/ 146755 h 387350"/>
                <a:gd name="connsiteX41" fmla="*/ 290112 w 450850"/>
                <a:gd name="connsiteY41" fmla="*/ 146241 h 387350"/>
                <a:gd name="connsiteX42" fmla="*/ 289731 w 450850"/>
                <a:gd name="connsiteY42" fmla="*/ 145510 h 387350"/>
                <a:gd name="connsiteX43" fmla="*/ 238779 w 450850"/>
                <a:gd name="connsiteY43" fmla="*/ 49860 h 387350"/>
                <a:gd name="connsiteX44" fmla="*/ 238690 w 450850"/>
                <a:gd name="connsiteY44" fmla="*/ 49695 h 387350"/>
                <a:gd name="connsiteX45" fmla="*/ 238627 w 450850"/>
                <a:gd name="connsiteY45" fmla="*/ 49555 h 387350"/>
                <a:gd name="connsiteX46" fmla="*/ 222523 w 450850"/>
                <a:gd name="connsiteY46" fmla="*/ 11271 h 387350"/>
                <a:gd name="connsiteX47" fmla="*/ 207239 w 450850"/>
                <a:gd name="connsiteY47" fmla="*/ 3175 h 387350"/>
                <a:gd name="connsiteX48" fmla="*/ 176416 w 450850"/>
                <a:gd name="connsiteY48" fmla="*/ 11150 h 387350"/>
                <a:gd name="connsiteX49" fmla="*/ 175641 w 450850"/>
                <a:gd name="connsiteY49" fmla="*/ 11347 h 387350"/>
                <a:gd name="connsiteX50" fmla="*/ 174942 w 450850"/>
                <a:gd name="connsiteY50" fmla="*/ 11239 h 387350"/>
                <a:gd name="connsiteX51" fmla="*/ 168364 w 450850"/>
                <a:gd name="connsiteY51" fmla="*/ 10242 h 38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50850" h="387350">
                  <a:moveTo>
                    <a:pt x="168364" y="10242"/>
                  </a:moveTo>
                  <a:lnTo>
                    <a:pt x="159461" y="26149"/>
                  </a:lnTo>
                  <a:lnTo>
                    <a:pt x="94012" y="63824"/>
                  </a:lnTo>
                  <a:lnTo>
                    <a:pt x="60300" y="117373"/>
                  </a:lnTo>
                  <a:lnTo>
                    <a:pt x="24613" y="190741"/>
                  </a:lnTo>
                  <a:lnTo>
                    <a:pt x="20663" y="250215"/>
                  </a:lnTo>
                  <a:lnTo>
                    <a:pt x="30569" y="285934"/>
                  </a:lnTo>
                  <a:lnTo>
                    <a:pt x="4788" y="317652"/>
                  </a:lnTo>
                  <a:lnTo>
                    <a:pt x="3175" y="342176"/>
                  </a:lnTo>
                  <a:lnTo>
                    <a:pt x="4197" y="342919"/>
                  </a:lnTo>
                  <a:lnTo>
                    <a:pt x="66681" y="346945"/>
                  </a:lnTo>
                  <a:lnTo>
                    <a:pt x="91872" y="335870"/>
                  </a:lnTo>
                  <a:lnTo>
                    <a:pt x="92583" y="335553"/>
                  </a:lnTo>
                  <a:lnTo>
                    <a:pt x="93421" y="335553"/>
                  </a:lnTo>
                  <a:lnTo>
                    <a:pt x="142888" y="336582"/>
                  </a:lnTo>
                  <a:lnTo>
                    <a:pt x="169881" y="311607"/>
                  </a:lnTo>
                  <a:lnTo>
                    <a:pt x="171037" y="310528"/>
                  </a:lnTo>
                  <a:lnTo>
                    <a:pt x="172574" y="310623"/>
                  </a:lnTo>
                  <a:lnTo>
                    <a:pt x="208953" y="312699"/>
                  </a:lnTo>
                  <a:lnTo>
                    <a:pt x="211569" y="312839"/>
                  </a:lnTo>
                  <a:lnTo>
                    <a:pt x="212280" y="315347"/>
                  </a:lnTo>
                  <a:lnTo>
                    <a:pt x="227609" y="367982"/>
                  </a:lnTo>
                  <a:lnTo>
                    <a:pt x="241211" y="359994"/>
                  </a:lnTo>
                  <a:lnTo>
                    <a:pt x="242335" y="359327"/>
                  </a:lnTo>
                  <a:lnTo>
                    <a:pt x="243611" y="359505"/>
                  </a:lnTo>
                  <a:lnTo>
                    <a:pt x="270669" y="363671"/>
                  </a:lnTo>
                  <a:lnTo>
                    <a:pt x="272218" y="363931"/>
                  </a:lnTo>
                  <a:lnTo>
                    <a:pt x="273113" y="365220"/>
                  </a:lnTo>
                  <a:lnTo>
                    <a:pt x="286449" y="384238"/>
                  </a:lnTo>
                  <a:lnTo>
                    <a:pt x="357232" y="377266"/>
                  </a:lnTo>
                  <a:lnTo>
                    <a:pt x="399510" y="350056"/>
                  </a:lnTo>
                  <a:lnTo>
                    <a:pt x="446411" y="282803"/>
                  </a:lnTo>
                  <a:lnTo>
                    <a:pt x="448221" y="266560"/>
                  </a:lnTo>
                  <a:lnTo>
                    <a:pt x="415950" y="227228"/>
                  </a:lnTo>
                  <a:lnTo>
                    <a:pt x="415284" y="226409"/>
                  </a:lnTo>
                  <a:lnTo>
                    <a:pt x="415131" y="225374"/>
                  </a:lnTo>
                  <a:lnTo>
                    <a:pt x="410286" y="189586"/>
                  </a:lnTo>
                  <a:lnTo>
                    <a:pt x="330829" y="175501"/>
                  </a:lnTo>
                  <a:lnTo>
                    <a:pt x="329990" y="175349"/>
                  </a:lnTo>
                  <a:lnTo>
                    <a:pt x="329279" y="174834"/>
                  </a:lnTo>
                  <a:lnTo>
                    <a:pt x="290830" y="146755"/>
                  </a:lnTo>
                  <a:lnTo>
                    <a:pt x="290112" y="146241"/>
                  </a:lnTo>
                  <a:lnTo>
                    <a:pt x="289731" y="145510"/>
                  </a:lnTo>
                  <a:lnTo>
                    <a:pt x="238779" y="49860"/>
                  </a:lnTo>
                  <a:lnTo>
                    <a:pt x="238690" y="49695"/>
                  </a:lnTo>
                  <a:lnTo>
                    <a:pt x="238627" y="49555"/>
                  </a:lnTo>
                  <a:lnTo>
                    <a:pt x="222523" y="11271"/>
                  </a:lnTo>
                  <a:lnTo>
                    <a:pt x="207239" y="3175"/>
                  </a:lnTo>
                  <a:lnTo>
                    <a:pt x="176416" y="11150"/>
                  </a:lnTo>
                  <a:lnTo>
                    <a:pt x="175641" y="11347"/>
                  </a:lnTo>
                  <a:lnTo>
                    <a:pt x="174942" y="11239"/>
                  </a:lnTo>
                  <a:lnTo>
                    <a:pt x="168364" y="1024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7" name="Полилиния: фигура 266">
              <a:extLst>
                <a:ext uri="{FF2B5EF4-FFF2-40B4-BE49-F238E27FC236}">
                  <a16:creationId xmlns:a16="http://schemas.microsoft.com/office/drawing/2014/main" id="{FF94A6DF-26DF-4232-9EB9-8B85A247168F}"/>
                </a:ext>
              </a:extLst>
            </p:cNvPr>
            <p:cNvSpPr/>
            <p:nvPr/>
          </p:nvSpPr>
          <p:spPr>
            <a:xfrm>
              <a:off x="1198041" y="10266873"/>
              <a:ext cx="273050" cy="336550"/>
            </a:xfrm>
            <a:custGeom>
              <a:avLst/>
              <a:gdLst>
                <a:gd name="connsiteX0" fmla="*/ 3175 w 273050"/>
                <a:gd name="connsiteY0" fmla="*/ 91808 h 336550"/>
                <a:gd name="connsiteX1" fmla="*/ 89433 w 273050"/>
                <a:gd name="connsiteY1" fmla="*/ 204578 h 336550"/>
                <a:gd name="connsiteX2" fmla="*/ 90195 w 273050"/>
                <a:gd name="connsiteY2" fmla="*/ 205594 h 336550"/>
                <a:gd name="connsiteX3" fmla="*/ 90195 w 273050"/>
                <a:gd name="connsiteY3" fmla="*/ 264757 h 336550"/>
                <a:gd name="connsiteX4" fmla="*/ 102241 w 273050"/>
                <a:gd name="connsiteY4" fmla="*/ 280479 h 336550"/>
                <a:gd name="connsiteX5" fmla="*/ 103016 w 273050"/>
                <a:gd name="connsiteY5" fmla="*/ 281496 h 336550"/>
                <a:gd name="connsiteX6" fmla="*/ 103016 w 273050"/>
                <a:gd name="connsiteY6" fmla="*/ 310223 h 336550"/>
                <a:gd name="connsiteX7" fmla="*/ 109734 w 273050"/>
                <a:gd name="connsiteY7" fmla="*/ 324752 h 336550"/>
                <a:gd name="connsiteX8" fmla="*/ 135890 w 273050"/>
                <a:gd name="connsiteY8" fmla="*/ 333077 h 336550"/>
                <a:gd name="connsiteX9" fmla="*/ 175927 w 273050"/>
                <a:gd name="connsiteY9" fmla="*/ 335032 h 336550"/>
                <a:gd name="connsiteX10" fmla="*/ 188322 w 273050"/>
                <a:gd name="connsiteY10" fmla="*/ 313112 h 336550"/>
                <a:gd name="connsiteX11" fmla="*/ 188684 w 273050"/>
                <a:gd name="connsiteY11" fmla="*/ 312477 h 336550"/>
                <a:gd name="connsiteX12" fmla="*/ 189217 w 273050"/>
                <a:gd name="connsiteY12" fmla="*/ 312064 h 336550"/>
                <a:gd name="connsiteX13" fmla="*/ 265011 w 273050"/>
                <a:gd name="connsiteY13" fmla="*/ 250609 h 336550"/>
                <a:gd name="connsiteX14" fmla="*/ 272898 w 273050"/>
                <a:gd name="connsiteY14" fmla="*/ 188475 h 336550"/>
                <a:gd name="connsiteX15" fmla="*/ 239992 w 273050"/>
                <a:gd name="connsiteY15" fmla="*/ 158560 h 336550"/>
                <a:gd name="connsiteX16" fmla="*/ 239459 w 273050"/>
                <a:gd name="connsiteY16" fmla="*/ 158058 h 336550"/>
                <a:gd name="connsiteX17" fmla="*/ 239122 w 273050"/>
                <a:gd name="connsiteY17" fmla="*/ 157378 h 336550"/>
                <a:gd name="connsiteX18" fmla="*/ 222485 w 273050"/>
                <a:gd name="connsiteY18" fmla="*/ 120961 h 336550"/>
                <a:gd name="connsiteX19" fmla="*/ 222123 w 273050"/>
                <a:gd name="connsiteY19" fmla="*/ 120174 h 336550"/>
                <a:gd name="connsiteX20" fmla="*/ 222155 w 273050"/>
                <a:gd name="connsiteY20" fmla="*/ 119336 h 336550"/>
                <a:gd name="connsiteX21" fmla="*/ 224174 w 273050"/>
                <a:gd name="connsiteY21" fmla="*/ 56121 h 336550"/>
                <a:gd name="connsiteX22" fmla="*/ 124257 w 273050"/>
                <a:gd name="connsiteY22" fmla="*/ 3175 h 336550"/>
                <a:gd name="connsiteX23" fmla="*/ 3175 w 273050"/>
                <a:gd name="connsiteY23" fmla="*/ 91808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3050" h="336550">
                  <a:moveTo>
                    <a:pt x="3175" y="91808"/>
                  </a:moveTo>
                  <a:lnTo>
                    <a:pt x="89433" y="204578"/>
                  </a:lnTo>
                  <a:lnTo>
                    <a:pt x="90195" y="205594"/>
                  </a:lnTo>
                  <a:lnTo>
                    <a:pt x="90195" y="264757"/>
                  </a:lnTo>
                  <a:lnTo>
                    <a:pt x="102241" y="280479"/>
                  </a:lnTo>
                  <a:lnTo>
                    <a:pt x="103016" y="281496"/>
                  </a:lnTo>
                  <a:lnTo>
                    <a:pt x="103016" y="310223"/>
                  </a:lnTo>
                  <a:lnTo>
                    <a:pt x="109734" y="324752"/>
                  </a:lnTo>
                  <a:lnTo>
                    <a:pt x="135890" y="333077"/>
                  </a:lnTo>
                  <a:lnTo>
                    <a:pt x="175927" y="335032"/>
                  </a:lnTo>
                  <a:lnTo>
                    <a:pt x="188322" y="313112"/>
                  </a:lnTo>
                  <a:lnTo>
                    <a:pt x="188684" y="312477"/>
                  </a:lnTo>
                  <a:lnTo>
                    <a:pt x="189217" y="312064"/>
                  </a:lnTo>
                  <a:lnTo>
                    <a:pt x="265011" y="250609"/>
                  </a:lnTo>
                  <a:lnTo>
                    <a:pt x="272898" y="188475"/>
                  </a:lnTo>
                  <a:lnTo>
                    <a:pt x="239992" y="158560"/>
                  </a:lnTo>
                  <a:lnTo>
                    <a:pt x="239459" y="158058"/>
                  </a:lnTo>
                  <a:lnTo>
                    <a:pt x="239122" y="157378"/>
                  </a:lnTo>
                  <a:lnTo>
                    <a:pt x="222485" y="120961"/>
                  </a:lnTo>
                  <a:lnTo>
                    <a:pt x="222123" y="120174"/>
                  </a:lnTo>
                  <a:lnTo>
                    <a:pt x="222155" y="119336"/>
                  </a:lnTo>
                  <a:lnTo>
                    <a:pt x="224174" y="56121"/>
                  </a:lnTo>
                  <a:lnTo>
                    <a:pt x="124257" y="3175"/>
                  </a:lnTo>
                  <a:lnTo>
                    <a:pt x="3175" y="9180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8" name="Полилиния: фигура 267">
              <a:extLst>
                <a:ext uri="{FF2B5EF4-FFF2-40B4-BE49-F238E27FC236}">
                  <a16:creationId xmlns:a16="http://schemas.microsoft.com/office/drawing/2014/main" id="{A8197BA7-C29D-4A6C-BFFC-DCE78110F13F}"/>
                </a:ext>
              </a:extLst>
            </p:cNvPr>
            <p:cNvSpPr/>
            <p:nvPr/>
          </p:nvSpPr>
          <p:spPr>
            <a:xfrm>
              <a:off x="1334147" y="10521388"/>
              <a:ext cx="311150" cy="304800"/>
            </a:xfrm>
            <a:custGeom>
              <a:avLst/>
              <a:gdLst>
                <a:gd name="connsiteX0" fmla="*/ 131870 w 311150"/>
                <a:gd name="connsiteY0" fmla="*/ 3175 h 304800"/>
                <a:gd name="connsiteX1" fmla="*/ 58306 w 311150"/>
                <a:gd name="connsiteY1" fmla="*/ 62821 h 304800"/>
                <a:gd name="connsiteX2" fmla="*/ 45104 w 311150"/>
                <a:gd name="connsiteY2" fmla="*/ 86113 h 304800"/>
                <a:gd name="connsiteX3" fmla="*/ 43999 w 311150"/>
                <a:gd name="connsiteY3" fmla="*/ 88100 h 304800"/>
                <a:gd name="connsiteX4" fmla="*/ 41751 w 311150"/>
                <a:gd name="connsiteY4" fmla="*/ 87980 h 304800"/>
                <a:gd name="connsiteX5" fmla="*/ 3175 w 311150"/>
                <a:gd name="connsiteY5" fmla="*/ 86113 h 304800"/>
                <a:gd name="connsiteX6" fmla="*/ 5334 w 311150"/>
                <a:gd name="connsiteY6" fmla="*/ 115646 h 304800"/>
                <a:gd name="connsiteX7" fmla="*/ 29350 w 311150"/>
                <a:gd name="connsiteY7" fmla="*/ 148108 h 304800"/>
                <a:gd name="connsiteX8" fmla="*/ 69990 w 311150"/>
                <a:gd name="connsiteY8" fmla="*/ 150584 h 304800"/>
                <a:gd name="connsiteX9" fmla="*/ 72009 w 311150"/>
                <a:gd name="connsiteY9" fmla="*/ 150692 h 304800"/>
                <a:gd name="connsiteX10" fmla="*/ 73000 w 311150"/>
                <a:gd name="connsiteY10" fmla="*/ 152470 h 304800"/>
                <a:gd name="connsiteX11" fmla="*/ 84531 w 311150"/>
                <a:gd name="connsiteY11" fmla="*/ 173025 h 304800"/>
                <a:gd name="connsiteX12" fmla="*/ 85033 w 311150"/>
                <a:gd name="connsiteY12" fmla="*/ 173889 h 304800"/>
                <a:gd name="connsiteX13" fmla="*/ 85033 w 311150"/>
                <a:gd name="connsiteY13" fmla="*/ 198247 h 304800"/>
                <a:gd name="connsiteX14" fmla="*/ 109868 w 311150"/>
                <a:gd name="connsiteY14" fmla="*/ 210096 h 304800"/>
                <a:gd name="connsiteX15" fmla="*/ 111633 w 311150"/>
                <a:gd name="connsiteY15" fmla="*/ 210915 h 304800"/>
                <a:gd name="connsiteX16" fmla="*/ 111919 w 311150"/>
                <a:gd name="connsiteY16" fmla="*/ 212877 h 304800"/>
                <a:gd name="connsiteX17" fmla="*/ 118116 w 311150"/>
                <a:gd name="connsiteY17" fmla="*/ 252571 h 304800"/>
                <a:gd name="connsiteX18" fmla="*/ 183204 w 311150"/>
                <a:gd name="connsiteY18" fmla="*/ 303073 h 304800"/>
                <a:gd name="connsiteX19" fmla="*/ 214801 w 311150"/>
                <a:gd name="connsiteY19" fmla="*/ 288468 h 304800"/>
                <a:gd name="connsiteX20" fmla="*/ 223190 w 311150"/>
                <a:gd name="connsiteY20" fmla="*/ 268891 h 304800"/>
                <a:gd name="connsiteX21" fmla="*/ 218237 w 311150"/>
                <a:gd name="connsiteY21" fmla="*/ 237243 h 304800"/>
                <a:gd name="connsiteX22" fmla="*/ 209093 w 311150"/>
                <a:gd name="connsiteY22" fmla="*/ 217932 h 304800"/>
                <a:gd name="connsiteX23" fmla="*/ 208267 w 311150"/>
                <a:gd name="connsiteY23" fmla="*/ 216217 h 304800"/>
                <a:gd name="connsiteX24" fmla="*/ 209213 w 311150"/>
                <a:gd name="connsiteY24" fmla="*/ 214547 h 304800"/>
                <a:gd name="connsiteX25" fmla="*/ 222733 w 311150"/>
                <a:gd name="connsiteY25" fmla="*/ 190621 h 304800"/>
                <a:gd name="connsiteX26" fmla="*/ 223342 w 311150"/>
                <a:gd name="connsiteY26" fmla="*/ 189586 h 304800"/>
                <a:gd name="connsiteX27" fmla="*/ 224403 w 311150"/>
                <a:gd name="connsiteY27" fmla="*/ 189097 h 304800"/>
                <a:gd name="connsiteX28" fmla="*/ 280022 w 311150"/>
                <a:gd name="connsiteY28" fmla="*/ 163335 h 304800"/>
                <a:gd name="connsiteX29" fmla="*/ 312776 w 311150"/>
                <a:gd name="connsiteY29" fmla="*/ 133572 h 304800"/>
                <a:gd name="connsiteX30" fmla="*/ 313747 w 311150"/>
                <a:gd name="connsiteY30" fmla="*/ 97320 h 304800"/>
                <a:gd name="connsiteX31" fmla="*/ 305956 w 311150"/>
                <a:gd name="connsiteY31" fmla="*/ 73000 h 304800"/>
                <a:gd name="connsiteX32" fmla="*/ 276663 w 311150"/>
                <a:gd name="connsiteY32" fmla="*/ 49771 h 304800"/>
                <a:gd name="connsiteX33" fmla="*/ 275876 w 311150"/>
                <a:gd name="connsiteY33" fmla="*/ 49117 h 304800"/>
                <a:gd name="connsiteX34" fmla="*/ 275507 w 311150"/>
                <a:gd name="connsiteY34" fmla="*/ 48158 h 304800"/>
                <a:gd name="connsiteX35" fmla="*/ 265925 w 311150"/>
                <a:gd name="connsiteY35" fmla="*/ 22244 h 304800"/>
                <a:gd name="connsiteX36" fmla="*/ 238030 w 311150"/>
                <a:gd name="connsiteY36" fmla="*/ 19450 h 304800"/>
                <a:gd name="connsiteX37" fmla="*/ 194234 w 311150"/>
                <a:gd name="connsiteY37" fmla="*/ 39853 h 304800"/>
                <a:gd name="connsiteX38" fmla="*/ 193319 w 311150"/>
                <a:gd name="connsiteY38" fmla="*/ 40246 h 304800"/>
                <a:gd name="connsiteX39" fmla="*/ 192303 w 311150"/>
                <a:gd name="connsiteY39" fmla="*/ 40158 h 304800"/>
                <a:gd name="connsiteX40" fmla="*/ 161112 w 311150"/>
                <a:gd name="connsiteY40" fmla="*/ 37027 h 304800"/>
                <a:gd name="connsiteX41" fmla="*/ 159607 w 311150"/>
                <a:gd name="connsiteY41" fmla="*/ 36874 h 304800"/>
                <a:gd name="connsiteX42" fmla="*/ 158623 w 311150"/>
                <a:gd name="connsiteY42" fmla="*/ 35706 h 304800"/>
                <a:gd name="connsiteX43" fmla="*/ 131870 w 311150"/>
                <a:gd name="connsiteY43" fmla="*/ 317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1150" h="304800">
                  <a:moveTo>
                    <a:pt x="131870" y="3175"/>
                  </a:moveTo>
                  <a:lnTo>
                    <a:pt x="58306" y="62821"/>
                  </a:lnTo>
                  <a:lnTo>
                    <a:pt x="45104" y="86113"/>
                  </a:lnTo>
                  <a:lnTo>
                    <a:pt x="43999" y="88100"/>
                  </a:lnTo>
                  <a:lnTo>
                    <a:pt x="41751" y="87980"/>
                  </a:lnTo>
                  <a:lnTo>
                    <a:pt x="3175" y="86113"/>
                  </a:lnTo>
                  <a:lnTo>
                    <a:pt x="5334" y="115646"/>
                  </a:lnTo>
                  <a:lnTo>
                    <a:pt x="29350" y="148108"/>
                  </a:lnTo>
                  <a:lnTo>
                    <a:pt x="69990" y="150584"/>
                  </a:lnTo>
                  <a:lnTo>
                    <a:pt x="72009" y="150692"/>
                  </a:lnTo>
                  <a:lnTo>
                    <a:pt x="73000" y="152470"/>
                  </a:lnTo>
                  <a:lnTo>
                    <a:pt x="84531" y="173025"/>
                  </a:lnTo>
                  <a:lnTo>
                    <a:pt x="85033" y="173889"/>
                  </a:lnTo>
                  <a:lnTo>
                    <a:pt x="85033" y="198247"/>
                  </a:lnTo>
                  <a:lnTo>
                    <a:pt x="109868" y="210096"/>
                  </a:lnTo>
                  <a:lnTo>
                    <a:pt x="111633" y="210915"/>
                  </a:lnTo>
                  <a:lnTo>
                    <a:pt x="111919" y="212877"/>
                  </a:lnTo>
                  <a:lnTo>
                    <a:pt x="118116" y="252571"/>
                  </a:lnTo>
                  <a:lnTo>
                    <a:pt x="183204" y="303073"/>
                  </a:lnTo>
                  <a:lnTo>
                    <a:pt x="214801" y="288468"/>
                  </a:lnTo>
                  <a:lnTo>
                    <a:pt x="223190" y="268891"/>
                  </a:lnTo>
                  <a:lnTo>
                    <a:pt x="218237" y="237243"/>
                  </a:lnTo>
                  <a:lnTo>
                    <a:pt x="209093" y="217932"/>
                  </a:lnTo>
                  <a:lnTo>
                    <a:pt x="208267" y="216217"/>
                  </a:lnTo>
                  <a:lnTo>
                    <a:pt x="209213" y="214547"/>
                  </a:lnTo>
                  <a:lnTo>
                    <a:pt x="222733" y="190621"/>
                  </a:lnTo>
                  <a:lnTo>
                    <a:pt x="223342" y="189586"/>
                  </a:lnTo>
                  <a:lnTo>
                    <a:pt x="224403" y="189097"/>
                  </a:lnTo>
                  <a:lnTo>
                    <a:pt x="280022" y="163335"/>
                  </a:lnTo>
                  <a:lnTo>
                    <a:pt x="312776" y="133572"/>
                  </a:lnTo>
                  <a:lnTo>
                    <a:pt x="313747" y="97320"/>
                  </a:lnTo>
                  <a:lnTo>
                    <a:pt x="305956" y="73000"/>
                  </a:lnTo>
                  <a:lnTo>
                    <a:pt x="276663" y="49771"/>
                  </a:lnTo>
                  <a:lnTo>
                    <a:pt x="275876" y="49117"/>
                  </a:lnTo>
                  <a:lnTo>
                    <a:pt x="275507" y="48158"/>
                  </a:lnTo>
                  <a:lnTo>
                    <a:pt x="265925" y="22244"/>
                  </a:lnTo>
                  <a:lnTo>
                    <a:pt x="238030" y="19450"/>
                  </a:lnTo>
                  <a:lnTo>
                    <a:pt x="194234" y="39853"/>
                  </a:lnTo>
                  <a:lnTo>
                    <a:pt x="193319" y="40246"/>
                  </a:lnTo>
                  <a:lnTo>
                    <a:pt x="192303" y="40158"/>
                  </a:lnTo>
                  <a:lnTo>
                    <a:pt x="161112" y="37027"/>
                  </a:lnTo>
                  <a:lnTo>
                    <a:pt x="159607" y="36874"/>
                  </a:lnTo>
                  <a:lnTo>
                    <a:pt x="158623" y="35706"/>
                  </a:lnTo>
                  <a:lnTo>
                    <a:pt x="131870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0" name="Полилиния: фигура 269">
              <a:extLst>
                <a:ext uri="{FF2B5EF4-FFF2-40B4-BE49-F238E27FC236}">
                  <a16:creationId xmlns:a16="http://schemas.microsoft.com/office/drawing/2014/main" id="{0E85A07C-E86B-4E39-9AFB-E92A42693B28}"/>
                </a:ext>
              </a:extLst>
            </p:cNvPr>
            <p:cNvSpPr/>
            <p:nvPr/>
          </p:nvSpPr>
          <p:spPr>
            <a:xfrm>
              <a:off x="1513655" y="10647848"/>
              <a:ext cx="304800" cy="349250"/>
            </a:xfrm>
            <a:custGeom>
              <a:avLst/>
              <a:gdLst>
                <a:gd name="connsiteX0" fmla="*/ 140710 w 304800"/>
                <a:gd name="connsiteY0" fmla="*/ 3175 h 349250"/>
                <a:gd name="connsiteX1" fmla="*/ 140557 w 304800"/>
                <a:gd name="connsiteY1" fmla="*/ 8903 h 349250"/>
                <a:gd name="connsiteX2" fmla="*/ 140532 w 304800"/>
                <a:gd name="connsiteY2" fmla="*/ 10471 h 349250"/>
                <a:gd name="connsiteX3" fmla="*/ 139376 w 304800"/>
                <a:gd name="connsiteY3" fmla="*/ 11519 h 349250"/>
                <a:gd name="connsiteX4" fmla="*/ 105073 w 304800"/>
                <a:gd name="connsiteY4" fmla="*/ 42723 h 349250"/>
                <a:gd name="connsiteX5" fmla="*/ 104648 w 304800"/>
                <a:gd name="connsiteY5" fmla="*/ 43104 h 349250"/>
                <a:gd name="connsiteX6" fmla="*/ 104127 w 304800"/>
                <a:gd name="connsiteY6" fmla="*/ 43345 h 349250"/>
                <a:gd name="connsiteX7" fmla="*/ 49060 w 304800"/>
                <a:gd name="connsiteY7" fmla="*/ 68834 h 349250"/>
                <a:gd name="connsiteX8" fmla="*/ 37071 w 304800"/>
                <a:gd name="connsiteY8" fmla="*/ 90017 h 349250"/>
                <a:gd name="connsiteX9" fmla="*/ 45612 w 304800"/>
                <a:gd name="connsiteY9" fmla="*/ 108077 h 349250"/>
                <a:gd name="connsiteX10" fmla="*/ 45822 w 304800"/>
                <a:gd name="connsiteY10" fmla="*/ 108521 h 349250"/>
                <a:gd name="connsiteX11" fmla="*/ 45910 w 304800"/>
                <a:gd name="connsiteY11" fmla="*/ 109099 h 349250"/>
                <a:gd name="connsiteX12" fmla="*/ 51124 w 304800"/>
                <a:gd name="connsiteY12" fmla="*/ 142380 h 349250"/>
                <a:gd name="connsiteX13" fmla="*/ 51276 w 304800"/>
                <a:gd name="connsiteY13" fmla="*/ 143402 h 349250"/>
                <a:gd name="connsiteX14" fmla="*/ 50863 w 304800"/>
                <a:gd name="connsiteY14" fmla="*/ 144386 h 349250"/>
                <a:gd name="connsiteX15" fmla="*/ 41523 w 304800"/>
                <a:gd name="connsiteY15" fmla="*/ 166186 h 349250"/>
                <a:gd name="connsiteX16" fmla="*/ 40957 w 304800"/>
                <a:gd name="connsiteY16" fmla="*/ 167513 h 349250"/>
                <a:gd name="connsiteX17" fmla="*/ 39668 w 304800"/>
                <a:gd name="connsiteY17" fmla="*/ 168103 h 349250"/>
                <a:gd name="connsiteX18" fmla="*/ 6775 w 304800"/>
                <a:gd name="connsiteY18" fmla="*/ 183293 h 349250"/>
                <a:gd name="connsiteX19" fmla="*/ 3175 w 304800"/>
                <a:gd name="connsiteY19" fmla="*/ 239535 h 349250"/>
                <a:gd name="connsiteX20" fmla="*/ 34931 w 304800"/>
                <a:gd name="connsiteY20" fmla="*/ 262794 h 349250"/>
                <a:gd name="connsiteX21" fmla="*/ 35033 w 304800"/>
                <a:gd name="connsiteY21" fmla="*/ 262871 h 349250"/>
                <a:gd name="connsiteX22" fmla="*/ 35281 w 304800"/>
                <a:gd name="connsiteY22" fmla="*/ 263087 h 349250"/>
                <a:gd name="connsiteX23" fmla="*/ 58369 w 304800"/>
                <a:gd name="connsiteY23" fmla="*/ 284975 h 349250"/>
                <a:gd name="connsiteX24" fmla="*/ 59436 w 304800"/>
                <a:gd name="connsiteY24" fmla="*/ 285966 h 349250"/>
                <a:gd name="connsiteX25" fmla="*/ 59525 w 304800"/>
                <a:gd name="connsiteY25" fmla="*/ 287407 h 349250"/>
                <a:gd name="connsiteX26" fmla="*/ 61989 w 304800"/>
                <a:gd name="connsiteY26" fmla="*/ 325583 h 349250"/>
                <a:gd name="connsiteX27" fmla="*/ 95288 w 304800"/>
                <a:gd name="connsiteY27" fmla="*/ 350609 h 349250"/>
                <a:gd name="connsiteX28" fmla="*/ 144037 w 304800"/>
                <a:gd name="connsiteY28" fmla="*/ 342144 h 349250"/>
                <a:gd name="connsiteX29" fmla="*/ 241529 w 304800"/>
                <a:gd name="connsiteY29" fmla="*/ 291859 h 349250"/>
                <a:gd name="connsiteX30" fmla="*/ 253835 w 304800"/>
                <a:gd name="connsiteY30" fmla="*/ 274828 h 349250"/>
                <a:gd name="connsiteX31" fmla="*/ 254864 w 304800"/>
                <a:gd name="connsiteY31" fmla="*/ 193821 h 349250"/>
                <a:gd name="connsiteX32" fmla="*/ 254864 w 304800"/>
                <a:gd name="connsiteY32" fmla="*/ 193535 h 349250"/>
                <a:gd name="connsiteX33" fmla="*/ 254895 w 304800"/>
                <a:gd name="connsiteY33" fmla="*/ 193275 h 349250"/>
                <a:gd name="connsiteX34" fmla="*/ 264268 w 304800"/>
                <a:gd name="connsiteY34" fmla="*/ 138144 h 349250"/>
                <a:gd name="connsiteX35" fmla="*/ 264452 w 304800"/>
                <a:gd name="connsiteY35" fmla="*/ 137173 h 349250"/>
                <a:gd name="connsiteX36" fmla="*/ 265074 w 304800"/>
                <a:gd name="connsiteY36" fmla="*/ 136411 h 349250"/>
                <a:gd name="connsiteX37" fmla="*/ 307721 w 304800"/>
                <a:gd name="connsiteY37" fmla="*/ 85820 h 349250"/>
                <a:gd name="connsiteX38" fmla="*/ 273475 w 304800"/>
                <a:gd name="connsiteY38" fmla="*/ 47885 h 349250"/>
                <a:gd name="connsiteX39" fmla="*/ 253225 w 304800"/>
                <a:gd name="connsiteY39" fmla="*/ 60782 h 349250"/>
                <a:gd name="connsiteX40" fmla="*/ 252787 w 304800"/>
                <a:gd name="connsiteY40" fmla="*/ 61061 h 349250"/>
                <a:gd name="connsiteX41" fmla="*/ 252311 w 304800"/>
                <a:gd name="connsiteY41" fmla="*/ 61208 h 349250"/>
                <a:gd name="connsiteX42" fmla="*/ 234633 w 304800"/>
                <a:gd name="connsiteY42" fmla="*/ 66421 h 349250"/>
                <a:gd name="connsiteX43" fmla="*/ 233108 w 304800"/>
                <a:gd name="connsiteY43" fmla="*/ 66834 h 349250"/>
                <a:gd name="connsiteX44" fmla="*/ 231743 w 304800"/>
                <a:gd name="connsiteY44" fmla="*/ 66059 h 349250"/>
                <a:gd name="connsiteX45" fmla="*/ 204718 w 304800"/>
                <a:gd name="connsiteY45" fmla="*/ 50457 h 349250"/>
                <a:gd name="connsiteX46" fmla="*/ 203822 w 304800"/>
                <a:gd name="connsiteY46" fmla="*/ 49936 h 349250"/>
                <a:gd name="connsiteX47" fmla="*/ 203321 w 304800"/>
                <a:gd name="connsiteY47" fmla="*/ 49028 h 349250"/>
                <a:gd name="connsiteX48" fmla="*/ 179362 w 304800"/>
                <a:gd name="connsiteY48" fmla="*/ 5105 h 349250"/>
                <a:gd name="connsiteX49" fmla="*/ 140710 w 304800"/>
                <a:gd name="connsiteY49" fmla="*/ 3175 h 34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4800" h="349250">
                  <a:moveTo>
                    <a:pt x="140710" y="3175"/>
                  </a:moveTo>
                  <a:lnTo>
                    <a:pt x="140557" y="8903"/>
                  </a:lnTo>
                  <a:lnTo>
                    <a:pt x="140532" y="10471"/>
                  </a:lnTo>
                  <a:lnTo>
                    <a:pt x="139376" y="11519"/>
                  </a:lnTo>
                  <a:lnTo>
                    <a:pt x="105073" y="42723"/>
                  </a:lnTo>
                  <a:lnTo>
                    <a:pt x="104648" y="43104"/>
                  </a:lnTo>
                  <a:lnTo>
                    <a:pt x="104127" y="43345"/>
                  </a:lnTo>
                  <a:lnTo>
                    <a:pt x="49060" y="68834"/>
                  </a:lnTo>
                  <a:lnTo>
                    <a:pt x="37071" y="90017"/>
                  </a:lnTo>
                  <a:lnTo>
                    <a:pt x="45612" y="108077"/>
                  </a:lnTo>
                  <a:lnTo>
                    <a:pt x="45822" y="108521"/>
                  </a:lnTo>
                  <a:lnTo>
                    <a:pt x="45910" y="109099"/>
                  </a:lnTo>
                  <a:lnTo>
                    <a:pt x="51124" y="142380"/>
                  </a:lnTo>
                  <a:lnTo>
                    <a:pt x="51276" y="143402"/>
                  </a:lnTo>
                  <a:lnTo>
                    <a:pt x="50863" y="144386"/>
                  </a:lnTo>
                  <a:lnTo>
                    <a:pt x="41523" y="166186"/>
                  </a:lnTo>
                  <a:lnTo>
                    <a:pt x="40957" y="167513"/>
                  </a:lnTo>
                  <a:lnTo>
                    <a:pt x="39668" y="168103"/>
                  </a:lnTo>
                  <a:lnTo>
                    <a:pt x="6775" y="183293"/>
                  </a:lnTo>
                  <a:lnTo>
                    <a:pt x="3175" y="239535"/>
                  </a:lnTo>
                  <a:lnTo>
                    <a:pt x="34931" y="262794"/>
                  </a:lnTo>
                  <a:lnTo>
                    <a:pt x="35033" y="262871"/>
                  </a:lnTo>
                  <a:lnTo>
                    <a:pt x="35281" y="263087"/>
                  </a:lnTo>
                  <a:lnTo>
                    <a:pt x="58369" y="284975"/>
                  </a:lnTo>
                  <a:lnTo>
                    <a:pt x="59436" y="285966"/>
                  </a:lnTo>
                  <a:lnTo>
                    <a:pt x="59525" y="287407"/>
                  </a:lnTo>
                  <a:lnTo>
                    <a:pt x="61989" y="325583"/>
                  </a:lnTo>
                  <a:lnTo>
                    <a:pt x="95288" y="350609"/>
                  </a:lnTo>
                  <a:lnTo>
                    <a:pt x="144037" y="342144"/>
                  </a:lnTo>
                  <a:lnTo>
                    <a:pt x="241529" y="291859"/>
                  </a:lnTo>
                  <a:lnTo>
                    <a:pt x="253835" y="274828"/>
                  </a:lnTo>
                  <a:lnTo>
                    <a:pt x="254864" y="193821"/>
                  </a:lnTo>
                  <a:lnTo>
                    <a:pt x="254864" y="193535"/>
                  </a:lnTo>
                  <a:lnTo>
                    <a:pt x="254895" y="193275"/>
                  </a:lnTo>
                  <a:lnTo>
                    <a:pt x="264268" y="138144"/>
                  </a:lnTo>
                  <a:lnTo>
                    <a:pt x="264452" y="137173"/>
                  </a:lnTo>
                  <a:lnTo>
                    <a:pt x="265074" y="136411"/>
                  </a:lnTo>
                  <a:lnTo>
                    <a:pt x="307721" y="85820"/>
                  </a:lnTo>
                  <a:lnTo>
                    <a:pt x="273475" y="47885"/>
                  </a:lnTo>
                  <a:lnTo>
                    <a:pt x="253225" y="60782"/>
                  </a:lnTo>
                  <a:lnTo>
                    <a:pt x="252787" y="61061"/>
                  </a:lnTo>
                  <a:lnTo>
                    <a:pt x="252311" y="61208"/>
                  </a:lnTo>
                  <a:lnTo>
                    <a:pt x="234633" y="66421"/>
                  </a:lnTo>
                  <a:lnTo>
                    <a:pt x="233108" y="66834"/>
                  </a:lnTo>
                  <a:lnTo>
                    <a:pt x="231743" y="66059"/>
                  </a:lnTo>
                  <a:lnTo>
                    <a:pt x="204718" y="50457"/>
                  </a:lnTo>
                  <a:lnTo>
                    <a:pt x="203822" y="49936"/>
                  </a:lnTo>
                  <a:lnTo>
                    <a:pt x="203321" y="49028"/>
                  </a:lnTo>
                  <a:lnTo>
                    <a:pt x="179362" y="5105"/>
                  </a:lnTo>
                  <a:lnTo>
                    <a:pt x="140710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1" name="Полилиния: фигура 270">
              <a:extLst>
                <a:ext uri="{FF2B5EF4-FFF2-40B4-BE49-F238E27FC236}">
                  <a16:creationId xmlns:a16="http://schemas.microsoft.com/office/drawing/2014/main" id="{1CCBAEE2-ACA5-4861-8594-C933094607E4}"/>
                </a:ext>
              </a:extLst>
            </p:cNvPr>
            <p:cNvSpPr/>
            <p:nvPr/>
          </p:nvSpPr>
          <p:spPr>
            <a:xfrm>
              <a:off x="1424418" y="10283161"/>
              <a:ext cx="260350" cy="273050"/>
            </a:xfrm>
            <a:custGeom>
              <a:avLst/>
              <a:gdLst>
                <a:gd name="connsiteX0" fmla="*/ 5163 w 260350"/>
                <a:gd name="connsiteY0" fmla="*/ 39821 h 273050"/>
                <a:gd name="connsiteX1" fmla="*/ 3175 w 260350"/>
                <a:gd name="connsiteY1" fmla="*/ 102426 h 273050"/>
                <a:gd name="connsiteX2" fmla="*/ 19126 w 260350"/>
                <a:gd name="connsiteY2" fmla="*/ 137294 h 273050"/>
                <a:gd name="connsiteX3" fmla="*/ 52896 w 260350"/>
                <a:gd name="connsiteY3" fmla="*/ 167996 h 273050"/>
                <a:gd name="connsiteX4" fmla="*/ 54312 w 260350"/>
                <a:gd name="connsiteY4" fmla="*/ 169304 h 273050"/>
                <a:gd name="connsiteX5" fmla="*/ 54051 w 260350"/>
                <a:gd name="connsiteY5" fmla="*/ 171202 h 273050"/>
                <a:gd name="connsiteX6" fmla="*/ 45955 w 260350"/>
                <a:gd name="connsiteY6" fmla="*/ 235115 h 273050"/>
                <a:gd name="connsiteX7" fmla="*/ 73101 w 260350"/>
                <a:gd name="connsiteY7" fmla="*/ 268084 h 273050"/>
                <a:gd name="connsiteX8" fmla="*/ 101772 w 260350"/>
                <a:gd name="connsiteY8" fmla="*/ 270954 h 273050"/>
                <a:gd name="connsiteX9" fmla="*/ 145555 w 260350"/>
                <a:gd name="connsiteY9" fmla="*/ 250565 h 273050"/>
                <a:gd name="connsiteX10" fmla="*/ 146450 w 260350"/>
                <a:gd name="connsiteY10" fmla="*/ 250152 h 273050"/>
                <a:gd name="connsiteX11" fmla="*/ 147485 w 260350"/>
                <a:gd name="connsiteY11" fmla="*/ 250247 h 273050"/>
                <a:gd name="connsiteX12" fmla="*/ 175228 w 260350"/>
                <a:gd name="connsiteY12" fmla="*/ 253028 h 273050"/>
                <a:gd name="connsiteX13" fmla="*/ 177781 w 260350"/>
                <a:gd name="connsiteY13" fmla="*/ 236722 h 273050"/>
                <a:gd name="connsiteX14" fmla="*/ 177927 w 260350"/>
                <a:gd name="connsiteY14" fmla="*/ 235801 h 273050"/>
                <a:gd name="connsiteX15" fmla="*/ 178429 w 260350"/>
                <a:gd name="connsiteY15" fmla="*/ 235083 h 273050"/>
                <a:gd name="connsiteX16" fmla="*/ 198196 w 260350"/>
                <a:gd name="connsiteY16" fmla="*/ 208058 h 273050"/>
                <a:gd name="connsiteX17" fmla="*/ 198317 w 260350"/>
                <a:gd name="connsiteY17" fmla="*/ 207906 h 273050"/>
                <a:gd name="connsiteX18" fmla="*/ 198469 w 260350"/>
                <a:gd name="connsiteY18" fmla="*/ 207740 h 273050"/>
                <a:gd name="connsiteX19" fmla="*/ 238042 w 260350"/>
                <a:gd name="connsiteY19" fmla="*/ 165126 h 273050"/>
                <a:gd name="connsiteX20" fmla="*/ 238042 w 260350"/>
                <a:gd name="connsiteY20" fmla="*/ 136957 h 273050"/>
                <a:gd name="connsiteX21" fmla="*/ 239122 w 260350"/>
                <a:gd name="connsiteY21" fmla="*/ 135896 h 273050"/>
                <a:gd name="connsiteX22" fmla="*/ 262827 w 260350"/>
                <a:gd name="connsiteY22" fmla="*/ 112166 h 273050"/>
                <a:gd name="connsiteX23" fmla="*/ 257994 w 260350"/>
                <a:gd name="connsiteY23" fmla="*/ 63729 h 273050"/>
                <a:gd name="connsiteX24" fmla="*/ 229387 w 260350"/>
                <a:gd name="connsiteY24" fmla="*/ 45974 h 273050"/>
                <a:gd name="connsiteX25" fmla="*/ 228460 w 260350"/>
                <a:gd name="connsiteY25" fmla="*/ 45409 h 273050"/>
                <a:gd name="connsiteX26" fmla="*/ 227990 w 260350"/>
                <a:gd name="connsiteY26" fmla="*/ 44450 h 273050"/>
                <a:gd name="connsiteX27" fmla="*/ 215564 w 260350"/>
                <a:gd name="connsiteY27" fmla="*/ 18567 h 273050"/>
                <a:gd name="connsiteX28" fmla="*/ 155111 w 260350"/>
                <a:gd name="connsiteY28" fmla="*/ 21495 h 273050"/>
                <a:gd name="connsiteX29" fmla="*/ 140589 w 260350"/>
                <a:gd name="connsiteY29" fmla="*/ 38951 h 273050"/>
                <a:gd name="connsiteX30" fmla="*/ 138538 w 260350"/>
                <a:gd name="connsiteY30" fmla="*/ 41402 h 273050"/>
                <a:gd name="connsiteX31" fmla="*/ 135833 w 260350"/>
                <a:gd name="connsiteY31" fmla="*/ 39757 h 273050"/>
                <a:gd name="connsiteX32" fmla="*/ 83255 w 260350"/>
                <a:gd name="connsiteY32" fmla="*/ 7779 h 273050"/>
                <a:gd name="connsiteX33" fmla="*/ 68529 w 260350"/>
                <a:gd name="connsiteY33" fmla="*/ 3175 h 273050"/>
                <a:gd name="connsiteX34" fmla="*/ 5163 w 260350"/>
                <a:gd name="connsiteY34" fmla="*/ 39821 h 27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0350" h="273050">
                  <a:moveTo>
                    <a:pt x="5163" y="39821"/>
                  </a:moveTo>
                  <a:lnTo>
                    <a:pt x="3175" y="102426"/>
                  </a:lnTo>
                  <a:lnTo>
                    <a:pt x="19126" y="137294"/>
                  </a:lnTo>
                  <a:lnTo>
                    <a:pt x="52896" y="167996"/>
                  </a:lnTo>
                  <a:lnTo>
                    <a:pt x="54312" y="169304"/>
                  </a:lnTo>
                  <a:lnTo>
                    <a:pt x="54051" y="171202"/>
                  </a:lnTo>
                  <a:lnTo>
                    <a:pt x="45955" y="235115"/>
                  </a:lnTo>
                  <a:lnTo>
                    <a:pt x="73101" y="268084"/>
                  </a:lnTo>
                  <a:lnTo>
                    <a:pt x="101772" y="270954"/>
                  </a:lnTo>
                  <a:lnTo>
                    <a:pt x="145555" y="250565"/>
                  </a:lnTo>
                  <a:lnTo>
                    <a:pt x="146450" y="250152"/>
                  </a:lnTo>
                  <a:lnTo>
                    <a:pt x="147485" y="250247"/>
                  </a:lnTo>
                  <a:lnTo>
                    <a:pt x="175228" y="253028"/>
                  </a:lnTo>
                  <a:lnTo>
                    <a:pt x="177781" y="236722"/>
                  </a:lnTo>
                  <a:lnTo>
                    <a:pt x="177927" y="235801"/>
                  </a:lnTo>
                  <a:lnTo>
                    <a:pt x="178429" y="235083"/>
                  </a:lnTo>
                  <a:lnTo>
                    <a:pt x="198196" y="208058"/>
                  </a:lnTo>
                  <a:lnTo>
                    <a:pt x="198317" y="207906"/>
                  </a:lnTo>
                  <a:lnTo>
                    <a:pt x="198469" y="207740"/>
                  </a:lnTo>
                  <a:lnTo>
                    <a:pt x="238042" y="165126"/>
                  </a:lnTo>
                  <a:lnTo>
                    <a:pt x="238042" y="136957"/>
                  </a:lnTo>
                  <a:lnTo>
                    <a:pt x="239122" y="135896"/>
                  </a:lnTo>
                  <a:lnTo>
                    <a:pt x="262827" y="112166"/>
                  </a:lnTo>
                  <a:lnTo>
                    <a:pt x="257994" y="63729"/>
                  </a:lnTo>
                  <a:lnTo>
                    <a:pt x="229387" y="45974"/>
                  </a:lnTo>
                  <a:lnTo>
                    <a:pt x="228460" y="45409"/>
                  </a:lnTo>
                  <a:lnTo>
                    <a:pt x="227990" y="44450"/>
                  </a:lnTo>
                  <a:lnTo>
                    <a:pt x="215564" y="18567"/>
                  </a:lnTo>
                  <a:lnTo>
                    <a:pt x="155111" y="21495"/>
                  </a:lnTo>
                  <a:lnTo>
                    <a:pt x="140589" y="38951"/>
                  </a:lnTo>
                  <a:lnTo>
                    <a:pt x="138538" y="41402"/>
                  </a:lnTo>
                  <a:lnTo>
                    <a:pt x="135833" y="39757"/>
                  </a:lnTo>
                  <a:lnTo>
                    <a:pt x="83255" y="7779"/>
                  </a:lnTo>
                  <a:lnTo>
                    <a:pt x="68529" y="3175"/>
                  </a:lnTo>
                  <a:lnTo>
                    <a:pt x="5163" y="3982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2" name="Полилиния: фигура 271">
              <a:extLst>
                <a:ext uri="{FF2B5EF4-FFF2-40B4-BE49-F238E27FC236}">
                  <a16:creationId xmlns:a16="http://schemas.microsoft.com/office/drawing/2014/main" id="{4AC906CA-F8ED-4124-B844-FCD816191C3F}"/>
                </a:ext>
              </a:extLst>
            </p:cNvPr>
            <p:cNvSpPr/>
            <p:nvPr/>
          </p:nvSpPr>
          <p:spPr>
            <a:xfrm>
              <a:off x="1603336" y="10427274"/>
              <a:ext cx="387350" cy="311150"/>
            </a:xfrm>
            <a:custGeom>
              <a:avLst/>
              <a:gdLst>
                <a:gd name="connsiteX0" fmla="*/ 64510 w 387350"/>
                <a:gd name="connsiteY0" fmla="*/ 26054 h 311150"/>
                <a:gd name="connsiteX1" fmla="*/ 25127 w 387350"/>
                <a:gd name="connsiteY1" fmla="*/ 68453 h 311150"/>
                <a:gd name="connsiteX2" fmla="*/ 6001 w 387350"/>
                <a:gd name="connsiteY2" fmla="*/ 94659 h 311150"/>
                <a:gd name="connsiteX3" fmla="*/ 3175 w 387350"/>
                <a:gd name="connsiteY3" fmla="*/ 112509 h 311150"/>
                <a:gd name="connsiteX4" fmla="*/ 12871 w 387350"/>
                <a:gd name="connsiteY4" fmla="*/ 138747 h 311150"/>
                <a:gd name="connsiteX5" fmla="*/ 42234 w 387350"/>
                <a:gd name="connsiteY5" fmla="*/ 162008 h 311150"/>
                <a:gd name="connsiteX6" fmla="*/ 43116 w 387350"/>
                <a:gd name="connsiteY6" fmla="*/ 162706 h 311150"/>
                <a:gd name="connsiteX7" fmla="*/ 43453 w 387350"/>
                <a:gd name="connsiteY7" fmla="*/ 163773 h 311150"/>
                <a:gd name="connsiteX8" fmla="*/ 51778 w 387350"/>
                <a:gd name="connsiteY8" fmla="*/ 189763 h 311150"/>
                <a:gd name="connsiteX9" fmla="*/ 51956 w 387350"/>
                <a:gd name="connsiteY9" fmla="*/ 190373 h 311150"/>
                <a:gd name="connsiteX10" fmla="*/ 51943 w 387350"/>
                <a:gd name="connsiteY10" fmla="*/ 190983 h 311150"/>
                <a:gd name="connsiteX11" fmla="*/ 51257 w 387350"/>
                <a:gd name="connsiteY11" fmla="*/ 216364 h 311150"/>
                <a:gd name="connsiteX12" fmla="*/ 92094 w 387350"/>
                <a:gd name="connsiteY12" fmla="*/ 218415 h 311150"/>
                <a:gd name="connsiteX13" fmla="*/ 94177 w 387350"/>
                <a:gd name="connsiteY13" fmla="*/ 218510 h 311150"/>
                <a:gd name="connsiteX14" fmla="*/ 95148 w 387350"/>
                <a:gd name="connsiteY14" fmla="*/ 220332 h 311150"/>
                <a:gd name="connsiteX15" fmla="*/ 119608 w 387350"/>
                <a:gd name="connsiteY15" fmla="*/ 265176 h 311150"/>
                <a:gd name="connsiteX16" fmla="*/ 144386 w 387350"/>
                <a:gd name="connsiteY16" fmla="*/ 279457 h 311150"/>
                <a:gd name="connsiteX17" fmla="*/ 160052 w 387350"/>
                <a:gd name="connsiteY17" fmla="*/ 274841 h 311150"/>
                <a:gd name="connsiteX18" fmla="*/ 182474 w 387350"/>
                <a:gd name="connsiteY18" fmla="*/ 260572 h 311150"/>
                <a:gd name="connsiteX19" fmla="*/ 185115 w 387350"/>
                <a:gd name="connsiteY19" fmla="*/ 258890 h 311150"/>
                <a:gd name="connsiteX20" fmla="*/ 187198 w 387350"/>
                <a:gd name="connsiteY20" fmla="*/ 261214 h 311150"/>
                <a:gd name="connsiteX21" fmla="*/ 225044 w 387350"/>
                <a:gd name="connsiteY21" fmla="*/ 303162 h 311150"/>
                <a:gd name="connsiteX22" fmla="*/ 250488 w 387350"/>
                <a:gd name="connsiteY22" fmla="*/ 311957 h 311150"/>
                <a:gd name="connsiteX23" fmla="*/ 273431 w 387350"/>
                <a:gd name="connsiteY23" fmla="*/ 311010 h 311150"/>
                <a:gd name="connsiteX24" fmla="*/ 349390 w 387350"/>
                <a:gd name="connsiteY24" fmla="*/ 243256 h 311150"/>
                <a:gd name="connsiteX25" fmla="*/ 349529 w 387350"/>
                <a:gd name="connsiteY25" fmla="*/ 243135 h 311150"/>
                <a:gd name="connsiteX26" fmla="*/ 349739 w 387350"/>
                <a:gd name="connsiteY26" fmla="*/ 242983 h 311150"/>
                <a:gd name="connsiteX27" fmla="*/ 390030 w 387350"/>
                <a:gd name="connsiteY27" fmla="*/ 214484 h 311150"/>
                <a:gd name="connsiteX28" fmla="*/ 380625 w 387350"/>
                <a:gd name="connsiteY28" fmla="*/ 189052 h 311150"/>
                <a:gd name="connsiteX29" fmla="*/ 365144 w 387350"/>
                <a:gd name="connsiteY29" fmla="*/ 146755 h 311150"/>
                <a:gd name="connsiteX30" fmla="*/ 287312 w 387350"/>
                <a:gd name="connsiteY30" fmla="*/ 15659 h 311150"/>
                <a:gd name="connsiteX31" fmla="*/ 239840 w 387350"/>
                <a:gd name="connsiteY31" fmla="*/ 13735 h 311150"/>
                <a:gd name="connsiteX32" fmla="*/ 223298 w 387350"/>
                <a:gd name="connsiteY32" fmla="*/ 28334 h 311150"/>
                <a:gd name="connsiteX33" fmla="*/ 221152 w 387350"/>
                <a:gd name="connsiteY33" fmla="*/ 30232 h 311150"/>
                <a:gd name="connsiteX34" fmla="*/ 218815 w 387350"/>
                <a:gd name="connsiteY34" fmla="*/ 28664 h 311150"/>
                <a:gd name="connsiteX35" fmla="*/ 200082 w 387350"/>
                <a:gd name="connsiteY35" fmla="*/ 16180 h 311150"/>
                <a:gd name="connsiteX36" fmla="*/ 200019 w 387350"/>
                <a:gd name="connsiteY36" fmla="*/ 16116 h 311150"/>
                <a:gd name="connsiteX37" fmla="*/ 181534 w 387350"/>
                <a:gd name="connsiteY37" fmla="*/ 3175 h 311150"/>
                <a:gd name="connsiteX38" fmla="*/ 172250 w 387350"/>
                <a:gd name="connsiteY38" fmla="*/ 10769 h 311150"/>
                <a:gd name="connsiteX39" fmla="*/ 171596 w 387350"/>
                <a:gd name="connsiteY39" fmla="*/ 11271 h 311150"/>
                <a:gd name="connsiteX40" fmla="*/ 170790 w 387350"/>
                <a:gd name="connsiteY40" fmla="*/ 11487 h 311150"/>
                <a:gd name="connsiteX41" fmla="*/ 137522 w 387350"/>
                <a:gd name="connsiteY41" fmla="*/ 19793 h 311150"/>
                <a:gd name="connsiteX42" fmla="*/ 136290 w 387350"/>
                <a:gd name="connsiteY42" fmla="*/ 20110 h 311150"/>
                <a:gd name="connsiteX43" fmla="*/ 135122 w 387350"/>
                <a:gd name="connsiteY43" fmla="*/ 19583 h 311150"/>
                <a:gd name="connsiteX44" fmla="*/ 116541 w 387350"/>
                <a:gd name="connsiteY44" fmla="*/ 11240 h 311150"/>
                <a:gd name="connsiteX45" fmla="*/ 103810 w 387350"/>
                <a:gd name="connsiteY45" fmla="*/ 23089 h 311150"/>
                <a:gd name="connsiteX46" fmla="*/ 102794 w 387350"/>
                <a:gd name="connsiteY46" fmla="*/ 24003 h 311150"/>
                <a:gd name="connsiteX47" fmla="*/ 101467 w 387350"/>
                <a:gd name="connsiteY47" fmla="*/ 24066 h 311150"/>
                <a:gd name="connsiteX48" fmla="*/ 64510 w 387350"/>
                <a:gd name="connsiteY48" fmla="*/ 26054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87350" h="311150">
                  <a:moveTo>
                    <a:pt x="64510" y="26054"/>
                  </a:moveTo>
                  <a:lnTo>
                    <a:pt x="25127" y="68453"/>
                  </a:lnTo>
                  <a:lnTo>
                    <a:pt x="6001" y="94659"/>
                  </a:lnTo>
                  <a:lnTo>
                    <a:pt x="3175" y="112509"/>
                  </a:lnTo>
                  <a:lnTo>
                    <a:pt x="12871" y="138747"/>
                  </a:lnTo>
                  <a:lnTo>
                    <a:pt x="42234" y="162008"/>
                  </a:lnTo>
                  <a:lnTo>
                    <a:pt x="43116" y="162706"/>
                  </a:lnTo>
                  <a:lnTo>
                    <a:pt x="43453" y="163773"/>
                  </a:lnTo>
                  <a:lnTo>
                    <a:pt x="51778" y="189763"/>
                  </a:lnTo>
                  <a:lnTo>
                    <a:pt x="51956" y="190373"/>
                  </a:lnTo>
                  <a:lnTo>
                    <a:pt x="51943" y="190983"/>
                  </a:lnTo>
                  <a:lnTo>
                    <a:pt x="51257" y="216364"/>
                  </a:lnTo>
                  <a:lnTo>
                    <a:pt x="92094" y="218415"/>
                  </a:lnTo>
                  <a:lnTo>
                    <a:pt x="94177" y="218510"/>
                  </a:lnTo>
                  <a:lnTo>
                    <a:pt x="95148" y="220332"/>
                  </a:lnTo>
                  <a:lnTo>
                    <a:pt x="119608" y="265176"/>
                  </a:lnTo>
                  <a:lnTo>
                    <a:pt x="144386" y="279457"/>
                  </a:lnTo>
                  <a:lnTo>
                    <a:pt x="160052" y="274841"/>
                  </a:lnTo>
                  <a:lnTo>
                    <a:pt x="182474" y="260572"/>
                  </a:lnTo>
                  <a:lnTo>
                    <a:pt x="185115" y="258890"/>
                  </a:lnTo>
                  <a:lnTo>
                    <a:pt x="187198" y="261214"/>
                  </a:lnTo>
                  <a:lnTo>
                    <a:pt x="225044" y="303162"/>
                  </a:lnTo>
                  <a:lnTo>
                    <a:pt x="250488" y="311957"/>
                  </a:lnTo>
                  <a:lnTo>
                    <a:pt x="273431" y="311010"/>
                  </a:lnTo>
                  <a:lnTo>
                    <a:pt x="349390" y="243256"/>
                  </a:lnTo>
                  <a:lnTo>
                    <a:pt x="349529" y="243135"/>
                  </a:lnTo>
                  <a:lnTo>
                    <a:pt x="349739" y="242983"/>
                  </a:lnTo>
                  <a:lnTo>
                    <a:pt x="390030" y="214484"/>
                  </a:lnTo>
                  <a:lnTo>
                    <a:pt x="380625" y="189052"/>
                  </a:lnTo>
                  <a:lnTo>
                    <a:pt x="365144" y="146755"/>
                  </a:lnTo>
                  <a:lnTo>
                    <a:pt x="287312" y="15659"/>
                  </a:lnTo>
                  <a:lnTo>
                    <a:pt x="239840" y="13735"/>
                  </a:lnTo>
                  <a:lnTo>
                    <a:pt x="223298" y="28334"/>
                  </a:lnTo>
                  <a:lnTo>
                    <a:pt x="221152" y="30232"/>
                  </a:lnTo>
                  <a:lnTo>
                    <a:pt x="218815" y="28664"/>
                  </a:lnTo>
                  <a:lnTo>
                    <a:pt x="200082" y="16180"/>
                  </a:lnTo>
                  <a:lnTo>
                    <a:pt x="200019" y="16116"/>
                  </a:lnTo>
                  <a:lnTo>
                    <a:pt x="181534" y="3175"/>
                  </a:lnTo>
                  <a:lnTo>
                    <a:pt x="172250" y="10769"/>
                  </a:lnTo>
                  <a:lnTo>
                    <a:pt x="171596" y="11271"/>
                  </a:lnTo>
                  <a:lnTo>
                    <a:pt x="170790" y="11487"/>
                  </a:lnTo>
                  <a:lnTo>
                    <a:pt x="137522" y="19793"/>
                  </a:lnTo>
                  <a:lnTo>
                    <a:pt x="136290" y="20110"/>
                  </a:lnTo>
                  <a:lnTo>
                    <a:pt x="135122" y="19583"/>
                  </a:lnTo>
                  <a:lnTo>
                    <a:pt x="116541" y="11240"/>
                  </a:lnTo>
                  <a:lnTo>
                    <a:pt x="103810" y="23089"/>
                  </a:lnTo>
                  <a:lnTo>
                    <a:pt x="102794" y="24003"/>
                  </a:lnTo>
                  <a:lnTo>
                    <a:pt x="101467" y="24066"/>
                  </a:lnTo>
                  <a:lnTo>
                    <a:pt x="64510" y="2605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3" name="Полилиния: фигура 272">
              <a:extLst>
                <a:ext uri="{FF2B5EF4-FFF2-40B4-BE49-F238E27FC236}">
                  <a16:creationId xmlns:a16="http://schemas.microsoft.com/office/drawing/2014/main" id="{CD4C208A-2486-45BF-9B5D-B806629342C4}"/>
                </a:ext>
              </a:extLst>
            </p:cNvPr>
            <p:cNvSpPr/>
            <p:nvPr/>
          </p:nvSpPr>
          <p:spPr>
            <a:xfrm>
              <a:off x="1265370" y="10061476"/>
              <a:ext cx="406400" cy="254000"/>
            </a:xfrm>
            <a:custGeom>
              <a:avLst/>
              <a:gdLst>
                <a:gd name="connsiteX0" fmla="*/ 375037 w 406400"/>
                <a:gd name="connsiteY0" fmla="*/ 232836 h 254000"/>
                <a:gd name="connsiteX1" fmla="*/ 386321 w 406400"/>
                <a:gd name="connsiteY1" fmla="*/ 218739 h 254000"/>
                <a:gd name="connsiteX2" fmla="*/ 404343 w 406400"/>
                <a:gd name="connsiteY2" fmla="*/ 192697 h 254000"/>
                <a:gd name="connsiteX3" fmla="*/ 404343 w 406400"/>
                <a:gd name="connsiteY3" fmla="*/ 131534 h 254000"/>
                <a:gd name="connsiteX4" fmla="*/ 376117 w 406400"/>
                <a:gd name="connsiteY4" fmla="*/ 115964 h 254000"/>
                <a:gd name="connsiteX5" fmla="*/ 375323 w 406400"/>
                <a:gd name="connsiteY5" fmla="*/ 115519 h 254000"/>
                <a:gd name="connsiteX6" fmla="*/ 374790 w 406400"/>
                <a:gd name="connsiteY6" fmla="*/ 114719 h 254000"/>
                <a:gd name="connsiteX7" fmla="*/ 352946 w 406400"/>
                <a:gd name="connsiteY7" fmla="*/ 80397 h 254000"/>
                <a:gd name="connsiteX8" fmla="*/ 352533 w 406400"/>
                <a:gd name="connsiteY8" fmla="*/ 79712 h 254000"/>
                <a:gd name="connsiteX9" fmla="*/ 352412 w 406400"/>
                <a:gd name="connsiteY9" fmla="*/ 78956 h 254000"/>
                <a:gd name="connsiteX10" fmla="*/ 347034 w 406400"/>
                <a:gd name="connsiteY10" fmla="*/ 44025 h 254000"/>
                <a:gd name="connsiteX11" fmla="*/ 308159 w 406400"/>
                <a:gd name="connsiteY11" fmla="*/ 69050 h 254000"/>
                <a:gd name="connsiteX12" fmla="*/ 307429 w 406400"/>
                <a:gd name="connsiteY12" fmla="*/ 69520 h 254000"/>
                <a:gd name="connsiteX13" fmla="*/ 306534 w 406400"/>
                <a:gd name="connsiteY13" fmla="*/ 69609 h 254000"/>
                <a:gd name="connsiteX14" fmla="*/ 232683 w 406400"/>
                <a:gd name="connsiteY14" fmla="*/ 76886 h 254000"/>
                <a:gd name="connsiteX15" fmla="*/ 230556 w 406400"/>
                <a:gd name="connsiteY15" fmla="*/ 77083 h 254000"/>
                <a:gd name="connsiteX16" fmla="*/ 229330 w 406400"/>
                <a:gd name="connsiteY16" fmla="*/ 75324 h 254000"/>
                <a:gd name="connsiteX17" fmla="*/ 215671 w 406400"/>
                <a:gd name="connsiteY17" fmla="*/ 55848 h 254000"/>
                <a:gd name="connsiteX18" fmla="*/ 191453 w 406400"/>
                <a:gd name="connsiteY18" fmla="*/ 52108 h 254000"/>
                <a:gd name="connsiteX19" fmla="*/ 174943 w 406400"/>
                <a:gd name="connsiteY19" fmla="*/ 61830 h 254000"/>
                <a:gd name="connsiteX20" fmla="*/ 170885 w 406400"/>
                <a:gd name="connsiteY20" fmla="*/ 64249 h 254000"/>
                <a:gd name="connsiteX21" fmla="*/ 169532 w 406400"/>
                <a:gd name="connsiteY21" fmla="*/ 59690 h 254000"/>
                <a:gd name="connsiteX22" fmla="*/ 153638 w 406400"/>
                <a:gd name="connsiteY22" fmla="*/ 5017 h 254000"/>
                <a:gd name="connsiteX23" fmla="*/ 121399 w 406400"/>
                <a:gd name="connsiteY23" fmla="*/ 3175 h 254000"/>
                <a:gd name="connsiteX24" fmla="*/ 94469 w 406400"/>
                <a:gd name="connsiteY24" fmla="*/ 28092 h 254000"/>
                <a:gd name="connsiteX25" fmla="*/ 93370 w 406400"/>
                <a:gd name="connsiteY25" fmla="*/ 29108 h 254000"/>
                <a:gd name="connsiteX26" fmla="*/ 91885 w 406400"/>
                <a:gd name="connsiteY26" fmla="*/ 29077 h 254000"/>
                <a:gd name="connsiteX27" fmla="*/ 41783 w 406400"/>
                <a:gd name="connsiteY27" fmla="*/ 28048 h 254000"/>
                <a:gd name="connsiteX28" fmla="*/ 17609 w 406400"/>
                <a:gd name="connsiteY28" fmla="*/ 38697 h 254000"/>
                <a:gd name="connsiteX29" fmla="*/ 3175 w 406400"/>
                <a:gd name="connsiteY29" fmla="*/ 63716 h 254000"/>
                <a:gd name="connsiteX30" fmla="*/ 4121 w 406400"/>
                <a:gd name="connsiteY30" fmla="*/ 85744 h 254000"/>
                <a:gd name="connsiteX31" fmla="*/ 16770 w 406400"/>
                <a:gd name="connsiteY31" fmla="*/ 110052 h 254000"/>
                <a:gd name="connsiteX32" fmla="*/ 35503 w 406400"/>
                <a:gd name="connsiteY32" fmla="*/ 120764 h 254000"/>
                <a:gd name="connsiteX33" fmla="*/ 48101 w 406400"/>
                <a:gd name="connsiteY33" fmla="*/ 110858 h 254000"/>
                <a:gd name="connsiteX34" fmla="*/ 49225 w 406400"/>
                <a:gd name="connsiteY34" fmla="*/ 109963 h 254000"/>
                <a:gd name="connsiteX35" fmla="*/ 50654 w 406400"/>
                <a:gd name="connsiteY35" fmla="*/ 110084 h 254000"/>
                <a:gd name="connsiteX36" fmla="*/ 79743 w 406400"/>
                <a:gd name="connsiteY36" fmla="*/ 112166 h 254000"/>
                <a:gd name="connsiteX37" fmla="*/ 82740 w 406400"/>
                <a:gd name="connsiteY37" fmla="*/ 112376 h 254000"/>
                <a:gd name="connsiteX38" fmla="*/ 83134 w 406400"/>
                <a:gd name="connsiteY38" fmla="*/ 115341 h 254000"/>
                <a:gd name="connsiteX39" fmla="*/ 86246 w 406400"/>
                <a:gd name="connsiteY39" fmla="*/ 137154 h 254000"/>
                <a:gd name="connsiteX40" fmla="*/ 86627 w 406400"/>
                <a:gd name="connsiteY40" fmla="*/ 139598 h 254000"/>
                <a:gd name="connsiteX41" fmla="*/ 84487 w 406400"/>
                <a:gd name="connsiteY41" fmla="*/ 140862 h 254000"/>
                <a:gd name="connsiteX42" fmla="*/ 62046 w 406400"/>
                <a:gd name="connsiteY42" fmla="*/ 154127 h 254000"/>
                <a:gd name="connsiteX43" fmla="*/ 48876 w 406400"/>
                <a:gd name="connsiteY43" fmla="*/ 167297 h 254000"/>
                <a:gd name="connsiteX44" fmla="*/ 48876 w 406400"/>
                <a:gd name="connsiteY44" fmla="*/ 184480 h 254000"/>
                <a:gd name="connsiteX45" fmla="*/ 59220 w 406400"/>
                <a:gd name="connsiteY45" fmla="*/ 201435 h 254000"/>
                <a:gd name="connsiteX46" fmla="*/ 160522 w 406400"/>
                <a:gd name="connsiteY46" fmla="*/ 255105 h 254000"/>
                <a:gd name="connsiteX47" fmla="*/ 225304 w 406400"/>
                <a:gd name="connsiteY47" fmla="*/ 217672 h 254000"/>
                <a:gd name="connsiteX48" fmla="*/ 226682 w 406400"/>
                <a:gd name="connsiteY48" fmla="*/ 216853 h 254000"/>
                <a:gd name="connsiteX49" fmla="*/ 228232 w 406400"/>
                <a:gd name="connsiteY49" fmla="*/ 217342 h 254000"/>
                <a:gd name="connsiteX50" fmla="*/ 244881 w 406400"/>
                <a:gd name="connsiteY50" fmla="*/ 222523 h 254000"/>
                <a:gd name="connsiteX51" fmla="*/ 245262 w 406400"/>
                <a:gd name="connsiteY51" fmla="*/ 222644 h 254000"/>
                <a:gd name="connsiteX52" fmla="*/ 245675 w 406400"/>
                <a:gd name="connsiteY52" fmla="*/ 222917 h 254000"/>
                <a:gd name="connsiteX53" fmla="*/ 295993 w 406400"/>
                <a:gd name="connsiteY53" fmla="*/ 253498 h 254000"/>
                <a:gd name="connsiteX54" fmla="*/ 309575 w 406400"/>
                <a:gd name="connsiteY54" fmla="*/ 237211 h 254000"/>
                <a:gd name="connsiteX55" fmla="*/ 310604 w 406400"/>
                <a:gd name="connsiteY55" fmla="*/ 235947 h 254000"/>
                <a:gd name="connsiteX56" fmla="*/ 312230 w 406400"/>
                <a:gd name="connsiteY56" fmla="*/ 235890 h 254000"/>
                <a:gd name="connsiteX57" fmla="*/ 375037 w 406400"/>
                <a:gd name="connsiteY57" fmla="*/ 232836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06400" h="254000">
                  <a:moveTo>
                    <a:pt x="375037" y="232836"/>
                  </a:moveTo>
                  <a:lnTo>
                    <a:pt x="386321" y="218739"/>
                  </a:lnTo>
                  <a:lnTo>
                    <a:pt x="404343" y="192697"/>
                  </a:lnTo>
                  <a:lnTo>
                    <a:pt x="404343" y="131534"/>
                  </a:lnTo>
                  <a:lnTo>
                    <a:pt x="376117" y="115964"/>
                  </a:lnTo>
                  <a:lnTo>
                    <a:pt x="375323" y="115519"/>
                  </a:lnTo>
                  <a:lnTo>
                    <a:pt x="374790" y="114719"/>
                  </a:lnTo>
                  <a:lnTo>
                    <a:pt x="352946" y="80397"/>
                  </a:lnTo>
                  <a:lnTo>
                    <a:pt x="352533" y="79712"/>
                  </a:lnTo>
                  <a:lnTo>
                    <a:pt x="352412" y="78956"/>
                  </a:lnTo>
                  <a:lnTo>
                    <a:pt x="347034" y="44025"/>
                  </a:lnTo>
                  <a:lnTo>
                    <a:pt x="308159" y="69050"/>
                  </a:lnTo>
                  <a:lnTo>
                    <a:pt x="307429" y="69520"/>
                  </a:lnTo>
                  <a:lnTo>
                    <a:pt x="306534" y="69609"/>
                  </a:lnTo>
                  <a:lnTo>
                    <a:pt x="232683" y="76886"/>
                  </a:lnTo>
                  <a:lnTo>
                    <a:pt x="230556" y="77083"/>
                  </a:lnTo>
                  <a:lnTo>
                    <a:pt x="229330" y="75324"/>
                  </a:lnTo>
                  <a:lnTo>
                    <a:pt x="215671" y="55848"/>
                  </a:lnTo>
                  <a:lnTo>
                    <a:pt x="191453" y="52108"/>
                  </a:lnTo>
                  <a:lnTo>
                    <a:pt x="174943" y="61830"/>
                  </a:lnTo>
                  <a:lnTo>
                    <a:pt x="170885" y="64249"/>
                  </a:lnTo>
                  <a:lnTo>
                    <a:pt x="169532" y="59690"/>
                  </a:lnTo>
                  <a:lnTo>
                    <a:pt x="153638" y="5017"/>
                  </a:lnTo>
                  <a:lnTo>
                    <a:pt x="121399" y="3175"/>
                  </a:lnTo>
                  <a:lnTo>
                    <a:pt x="94469" y="28092"/>
                  </a:lnTo>
                  <a:lnTo>
                    <a:pt x="93370" y="29108"/>
                  </a:lnTo>
                  <a:lnTo>
                    <a:pt x="91885" y="29077"/>
                  </a:lnTo>
                  <a:lnTo>
                    <a:pt x="41783" y="28048"/>
                  </a:lnTo>
                  <a:lnTo>
                    <a:pt x="17609" y="38697"/>
                  </a:lnTo>
                  <a:lnTo>
                    <a:pt x="3175" y="63716"/>
                  </a:lnTo>
                  <a:lnTo>
                    <a:pt x="4121" y="85744"/>
                  </a:lnTo>
                  <a:lnTo>
                    <a:pt x="16770" y="110052"/>
                  </a:lnTo>
                  <a:lnTo>
                    <a:pt x="35503" y="120764"/>
                  </a:lnTo>
                  <a:lnTo>
                    <a:pt x="48101" y="110858"/>
                  </a:lnTo>
                  <a:lnTo>
                    <a:pt x="49225" y="109963"/>
                  </a:lnTo>
                  <a:lnTo>
                    <a:pt x="50654" y="110084"/>
                  </a:lnTo>
                  <a:lnTo>
                    <a:pt x="79743" y="112166"/>
                  </a:lnTo>
                  <a:lnTo>
                    <a:pt x="82740" y="112376"/>
                  </a:lnTo>
                  <a:lnTo>
                    <a:pt x="83134" y="115341"/>
                  </a:lnTo>
                  <a:lnTo>
                    <a:pt x="86246" y="137154"/>
                  </a:lnTo>
                  <a:lnTo>
                    <a:pt x="86627" y="139598"/>
                  </a:lnTo>
                  <a:lnTo>
                    <a:pt x="84487" y="140862"/>
                  </a:lnTo>
                  <a:lnTo>
                    <a:pt x="62046" y="154127"/>
                  </a:lnTo>
                  <a:lnTo>
                    <a:pt x="48876" y="167297"/>
                  </a:lnTo>
                  <a:lnTo>
                    <a:pt x="48876" y="184480"/>
                  </a:lnTo>
                  <a:lnTo>
                    <a:pt x="59220" y="201435"/>
                  </a:lnTo>
                  <a:lnTo>
                    <a:pt x="160522" y="255105"/>
                  </a:lnTo>
                  <a:lnTo>
                    <a:pt x="225304" y="217672"/>
                  </a:lnTo>
                  <a:lnTo>
                    <a:pt x="226682" y="216853"/>
                  </a:lnTo>
                  <a:lnTo>
                    <a:pt x="228232" y="217342"/>
                  </a:lnTo>
                  <a:lnTo>
                    <a:pt x="244881" y="222523"/>
                  </a:lnTo>
                  <a:lnTo>
                    <a:pt x="245262" y="222644"/>
                  </a:lnTo>
                  <a:lnTo>
                    <a:pt x="245675" y="222917"/>
                  </a:lnTo>
                  <a:lnTo>
                    <a:pt x="295993" y="253498"/>
                  </a:lnTo>
                  <a:lnTo>
                    <a:pt x="309575" y="237211"/>
                  </a:lnTo>
                  <a:lnTo>
                    <a:pt x="310604" y="235947"/>
                  </a:lnTo>
                  <a:lnTo>
                    <a:pt x="312230" y="235890"/>
                  </a:lnTo>
                  <a:lnTo>
                    <a:pt x="375037" y="23283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4" name="Полилиния: фигура 273">
              <a:extLst>
                <a:ext uri="{FF2B5EF4-FFF2-40B4-BE49-F238E27FC236}">
                  <a16:creationId xmlns:a16="http://schemas.microsoft.com/office/drawing/2014/main" id="{32229031-0CFA-4002-A0AB-7EC626A75A8B}"/>
                </a:ext>
              </a:extLst>
            </p:cNvPr>
            <p:cNvSpPr/>
            <p:nvPr/>
          </p:nvSpPr>
          <p:spPr>
            <a:xfrm>
              <a:off x="1873757" y="10171680"/>
              <a:ext cx="292100" cy="393700"/>
            </a:xfrm>
            <a:custGeom>
              <a:avLst/>
              <a:gdLst>
                <a:gd name="connsiteX0" fmla="*/ 75171 w 292100"/>
                <a:gd name="connsiteY0" fmla="*/ 3175 h 393700"/>
                <a:gd name="connsiteX1" fmla="*/ 54934 w 292100"/>
                <a:gd name="connsiteY1" fmla="*/ 21787 h 393700"/>
                <a:gd name="connsiteX2" fmla="*/ 15043 w 292100"/>
                <a:gd name="connsiteY2" fmla="*/ 67805 h 393700"/>
                <a:gd name="connsiteX3" fmla="*/ 3175 w 292100"/>
                <a:gd name="connsiteY3" fmla="*/ 104400 h 393700"/>
                <a:gd name="connsiteX4" fmla="*/ 20269 w 292100"/>
                <a:gd name="connsiteY4" fmla="*/ 156705 h 393700"/>
                <a:gd name="connsiteX5" fmla="*/ 41548 w 292100"/>
                <a:gd name="connsiteY5" fmla="*/ 184068 h 393700"/>
                <a:gd name="connsiteX6" fmla="*/ 54826 w 292100"/>
                <a:gd name="connsiteY6" fmla="*/ 196310 h 393700"/>
                <a:gd name="connsiteX7" fmla="*/ 56591 w 292100"/>
                <a:gd name="connsiteY7" fmla="*/ 197955 h 393700"/>
                <a:gd name="connsiteX8" fmla="*/ 55804 w 292100"/>
                <a:gd name="connsiteY8" fmla="*/ 200266 h 393700"/>
                <a:gd name="connsiteX9" fmla="*/ 42297 w 292100"/>
                <a:gd name="connsiteY9" fmla="*/ 238715 h 393700"/>
                <a:gd name="connsiteX10" fmla="*/ 42145 w 292100"/>
                <a:gd name="connsiteY10" fmla="*/ 239186 h 393700"/>
                <a:gd name="connsiteX11" fmla="*/ 41897 w 292100"/>
                <a:gd name="connsiteY11" fmla="*/ 239522 h 393700"/>
                <a:gd name="connsiteX12" fmla="*/ 23394 w 292100"/>
                <a:gd name="connsiteY12" fmla="*/ 267761 h 393700"/>
                <a:gd name="connsiteX13" fmla="*/ 99339 w 292100"/>
                <a:gd name="connsiteY13" fmla="*/ 395694 h 393700"/>
                <a:gd name="connsiteX14" fmla="*/ 152305 w 292100"/>
                <a:gd name="connsiteY14" fmla="*/ 364020 h 393700"/>
                <a:gd name="connsiteX15" fmla="*/ 153137 w 292100"/>
                <a:gd name="connsiteY15" fmla="*/ 363531 h 393700"/>
                <a:gd name="connsiteX16" fmla="*/ 154095 w 292100"/>
                <a:gd name="connsiteY16" fmla="*/ 363506 h 393700"/>
                <a:gd name="connsiteX17" fmla="*/ 221272 w 292100"/>
                <a:gd name="connsiteY17" fmla="*/ 361258 h 393700"/>
                <a:gd name="connsiteX18" fmla="*/ 295123 w 292100"/>
                <a:gd name="connsiteY18" fmla="*/ 316725 h 393700"/>
                <a:gd name="connsiteX19" fmla="*/ 279686 w 292100"/>
                <a:gd name="connsiteY19" fmla="*/ 273488 h 393700"/>
                <a:gd name="connsiteX20" fmla="*/ 207391 w 292100"/>
                <a:gd name="connsiteY20" fmla="*/ 180848 h 393700"/>
                <a:gd name="connsiteX21" fmla="*/ 171628 w 292100"/>
                <a:gd name="connsiteY21" fmla="*/ 165202 h 393700"/>
                <a:gd name="connsiteX22" fmla="*/ 170898 w 292100"/>
                <a:gd name="connsiteY22" fmla="*/ 164878 h 393700"/>
                <a:gd name="connsiteX23" fmla="*/ 170364 w 292100"/>
                <a:gd name="connsiteY23" fmla="*/ 164319 h 393700"/>
                <a:gd name="connsiteX24" fmla="*/ 142913 w 292100"/>
                <a:gd name="connsiteY24" fmla="*/ 134557 h 393700"/>
                <a:gd name="connsiteX25" fmla="*/ 140830 w 292100"/>
                <a:gd name="connsiteY25" fmla="*/ 132309 h 393700"/>
                <a:gd name="connsiteX26" fmla="*/ 142672 w 292100"/>
                <a:gd name="connsiteY26" fmla="*/ 129845 h 393700"/>
                <a:gd name="connsiteX27" fmla="*/ 162814 w 292100"/>
                <a:gd name="connsiteY27" fmla="*/ 102991 h 393700"/>
                <a:gd name="connsiteX28" fmla="*/ 171291 w 292100"/>
                <a:gd name="connsiteY28" fmla="*/ 69107 h 393700"/>
                <a:gd name="connsiteX29" fmla="*/ 154502 w 292100"/>
                <a:gd name="connsiteY29" fmla="*/ 52337 h 393700"/>
                <a:gd name="connsiteX30" fmla="*/ 118212 w 292100"/>
                <a:gd name="connsiteY30" fmla="*/ 82252 h 393700"/>
                <a:gd name="connsiteX31" fmla="*/ 115551 w 292100"/>
                <a:gd name="connsiteY31" fmla="*/ 84455 h 393700"/>
                <a:gd name="connsiteX32" fmla="*/ 113182 w 292100"/>
                <a:gd name="connsiteY32" fmla="*/ 81947 h 393700"/>
                <a:gd name="connsiteX33" fmla="*/ 78816 w 292100"/>
                <a:gd name="connsiteY33" fmla="*/ 45301 h 393700"/>
                <a:gd name="connsiteX34" fmla="*/ 77921 w 292100"/>
                <a:gd name="connsiteY34" fmla="*/ 44348 h 393700"/>
                <a:gd name="connsiteX35" fmla="*/ 77832 w 292100"/>
                <a:gd name="connsiteY35" fmla="*/ 43021 h 393700"/>
                <a:gd name="connsiteX36" fmla="*/ 75171 w 292100"/>
                <a:gd name="connsiteY36" fmla="*/ 3175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2100" h="393700">
                  <a:moveTo>
                    <a:pt x="75171" y="3175"/>
                  </a:moveTo>
                  <a:lnTo>
                    <a:pt x="54934" y="21787"/>
                  </a:lnTo>
                  <a:lnTo>
                    <a:pt x="15043" y="67805"/>
                  </a:lnTo>
                  <a:lnTo>
                    <a:pt x="3175" y="104400"/>
                  </a:lnTo>
                  <a:lnTo>
                    <a:pt x="20269" y="156705"/>
                  </a:lnTo>
                  <a:lnTo>
                    <a:pt x="41548" y="184068"/>
                  </a:lnTo>
                  <a:lnTo>
                    <a:pt x="54826" y="196310"/>
                  </a:lnTo>
                  <a:lnTo>
                    <a:pt x="56591" y="197955"/>
                  </a:lnTo>
                  <a:lnTo>
                    <a:pt x="55804" y="200266"/>
                  </a:lnTo>
                  <a:lnTo>
                    <a:pt x="42297" y="238715"/>
                  </a:lnTo>
                  <a:lnTo>
                    <a:pt x="42145" y="239186"/>
                  </a:lnTo>
                  <a:lnTo>
                    <a:pt x="41897" y="239522"/>
                  </a:lnTo>
                  <a:lnTo>
                    <a:pt x="23394" y="267761"/>
                  </a:lnTo>
                  <a:lnTo>
                    <a:pt x="99339" y="395694"/>
                  </a:lnTo>
                  <a:lnTo>
                    <a:pt x="152305" y="364020"/>
                  </a:lnTo>
                  <a:lnTo>
                    <a:pt x="153137" y="363531"/>
                  </a:lnTo>
                  <a:lnTo>
                    <a:pt x="154095" y="363506"/>
                  </a:lnTo>
                  <a:lnTo>
                    <a:pt x="221272" y="361258"/>
                  </a:lnTo>
                  <a:lnTo>
                    <a:pt x="295123" y="316725"/>
                  </a:lnTo>
                  <a:lnTo>
                    <a:pt x="279686" y="273488"/>
                  </a:lnTo>
                  <a:lnTo>
                    <a:pt x="207391" y="180848"/>
                  </a:lnTo>
                  <a:lnTo>
                    <a:pt x="171628" y="165202"/>
                  </a:lnTo>
                  <a:lnTo>
                    <a:pt x="170898" y="164878"/>
                  </a:lnTo>
                  <a:lnTo>
                    <a:pt x="170364" y="164319"/>
                  </a:lnTo>
                  <a:lnTo>
                    <a:pt x="142913" y="134557"/>
                  </a:lnTo>
                  <a:lnTo>
                    <a:pt x="140830" y="132309"/>
                  </a:lnTo>
                  <a:lnTo>
                    <a:pt x="142672" y="129845"/>
                  </a:lnTo>
                  <a:lnTo>
                    <a:pt x="162814" y="102991"/>
                  </a:lnTo>
                  <a:lnTo>
                    <a:pt x="171291" y="69107"/>
                  </a:lnTo>
                  <a:lnTo>
                    <a:pt x="154502" y="52337"/>
                  </a:lnTo>
                  <a:lnTo>
                    <a:pt x="118212" y="82252"/>
                  </a:lnTo>
                  <a:lnTo>
                    <a:pt x="115551" y="84455"/>
                  </a:lnTo>
                  <a:lnTo>
                    <a:pt x="113182" y="81947"/>
                  </a:lnTo>
                  <a:lnTo>
                    <a:pt x="78816" y="45301"/>
                  </a:lnTo>
                  <a:lnTo>
                    <a:pt x="77921" y="44348"/>
                  </a:lnTo>
                  <a:lnTo>
                    <a:pt x="77832" y="43021"/>
                  </a:lnTo>
                  <a:lnTo>
                    <a:pt x="75171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5" name="Полилиния: фигура 274">
              <a:extLst>
                <a:ext uri="{FF2B5EF4-FFF2-40B4-BE49-F238E27FC236}">
                  <a16:creationId xmlns:a16="http://schemas.microsoft.com/office/drawing/2014/main" id="{01196D94-640C-4417-A2D9-301811474FCE}"/>
                </a:ext>
              </a:extLst>
            </p:cNvPr>
            <p:cNvSpPr/>
            <p:nvPr/>
          </p:nvSpPr>
          <p:spPr>
            <a:xfrm>
              <a:off x="2021001" y="10221953"/>
              <a:ext cx="298450" cy="266700"/>
            </a:xfrm>
            <a:custGeom>
              <a:avLst/>
              <a:gdLst>
                <a:gd name="connsiteX0" fmla="*/ 25870 w 298450"/>
                <a:gd name="connsiteY0" fmla="*/ 10205 h 266700"/>
                <a:gd name="connsiteX1" fmla="*/ 30766 w 298450"/>
                <a:gd name="connsiteY1" fmla="*/ 15081 h 266700"/>
                <a:gd name="connsiteX2" fmla="*/ 32239 w 298450"/>
                <a:gd name="connsiteY2" fmla="*/ 16542 h 266700"/>
                <a:gd name="connsiteX3" fmla="*/ 31718 w 298450"/>
                <a:gd name="connsiteY3" fmla="*/ 18593 h 266700"/>
                <a:gd name="connsiteX4" fmla="*/ 22574 w 298450"/>
                <a:gd name="connsiteY4" fmla="*/ 55207 h 266700"/>
                <a:gd name="connsiteX5" fmla="*/ 22365 w 298450"/>
                <a:gd name="connsiteY5" fmla="*/ 55918 h 266700"/>
                <a:gd name="connsiteX6" fmla="*/ 21920 w 298450"/>
                <a:gd name="connsiteY6" fmla="*/ 56528 h 266700"/>
                <a:gd name="connsiteX7" fmla="*/ 3175 w 298450"/>
                <a:gd name="connsiteY7" fmla="*/ 81553 h 266700"/>
                <a:gd name="connsiteX8" fmla="*/ 28042 w 298450"/>
                <a:gd name="connsiteY8" fmla="*/ 108483 h 266700"/>
                <a:gd name="connsiteX9" fmla="*/ 63945 w 298450"/>
                <a:gd name="connsiteY9" fmla="*/ 124193 h 266700"/>
                <a:gd name="connsiteX10" fmla="*/ 64808 w 298450"/>
                <a:gd name="connsiteY10" fmla="*/ 124562 h 266700"/>
                <a:gd name="connsiteX11" fmla="*/ 65373 w 298450"/>
                <a:gd name="connsiteY11" fmla="*/ 125317 h 266700"/>
                <a:gd name="connsiteX12" fmla="*/ 138627 w 298450"/>
                <a:gd name="connsiteY12" fmla="*/ 219145 h 266700"/>
                <a:gd name="connsiteX13" fmla="*/ 139008 w 298450"/>
                <a:gd name="connsiteY13" fmla="*/ 219659 h 266700"/>
                <a:gd name="connsiteX14" fmla="*/ 139205 w 298450"/>
                <a:gd name="connsiteY14" fmla="*/ 220193 h 266700"/>
                <a:gd name="connsiteX15" fmla="*/ 154762 w 298450"/>
                <a:gd name="connsiteY15" fmla="*/ 263811 h 266700"/>
                <a:gd name="connsiteX16" fmla="*/ 178613 w 298450"/>
                <a:gd name="connsiteY16" fmla="*/ 259055 h 266700"/>
                <a:gd name="connsiteX17" fmla="*/ 195917 w 298450"/>
                <a:gd name="connsiteY17" fmla="*/ 234144 h 266700"/>
                <a:gd name="connsiteX18" fmla="*/ 196933 w 298450"/>
                <a:gd name="connsiteY18" fmla="*/ 232683 h 266700"/>
                <a:gd name="connsiteX19" fmla="*/ 198711 w 298450"/>
                <a:gd name="connsiteY19" fmla="*/ 232562 h 266700"/>
                <a:gd name="connsiteX20" fmla="*/ 243014 w 298450"/>
                <a:gd name="connsiteY20" fmla="*/ 229159 h 266700"/>
                <a:gd name="connsiteX21" fmla="*/ 244608 w 298450"/>
                <a:gd name="connsiteY21" fmla="*/ 229038 h 266700"/>
                <a:gd name="connsiteX22" fmla="*/ 245796 w 298450"/>
                <a:gd name="connsiteY22" fmla="*/ 230162 h 266700"/>
                <a:gd name="connsiteX23" fmla="*/ 263125 w 298450"/>
                <a:gd name="connsiteY23" fmla="*/ 246444 h 266700"/>
                <a:gd name="connsiteX24" fmla="*/ 290881 w 298450"/>
                <a:gd name="connsiteY24" fmla="*/ 230569 h 266700"/>
                <a:gd name="connsiteX25" fmla="*/ 298952 w 298450"/>
                <a:gd name="connsiteY25" fmla="*/ 134220 h 266700"/>
                <a:gd name="connsiteX26" fmla="*/ 255289 w 298450"/>
                <a:gd name="connsiteY26" fmla="*/ 110217 h 266700"/>
                <a:gd name="connsiteX27" fmla="*/ 253479 w 298450"/>
                <a:gd name="connsiteY27" fmla="*/ 109214 h 266700"/>
                <a:gd name="connsiteX28" fmla="*/ 253371 w 298450"/>
                <a:gd name="connsiteY28" fmla="*/ 107163 h 266700"/>
                <a:gd name="connsiteX29" fmla="*/ 251168 w 298450"/>
                <a:gd name="connsiteY29" fmla="*/ 67494 h 266700"/>
                <a:gd name="connsiteX30" fmla="*/ 230981 w 298450"/>
                <a:gd name="connsiteY30" fmla="*/ 49340 h 266700"/>
                <a:gd name="connsiteX31" fmla="*/ 198679 w 298450"/>
                <a:gd name="connsiteY31" fmla="*/ 60116 h 266700"/>
                <a:gd name="connsiteX32" fmla="*/ 197193 w 298450"/>
                <a:gd name="connsiteY32" fmla="*/ 60617 h 266700"/>
                <a:gd name="connsiteX33" fmla="*/ 195796 w 298450"/>
                <a:gd name="connsiteY33" fmla="*/ 59868 h 266700"/>
                <a:gd name="connsiteX34" fmla="*/ 89192 w 298450"/>
                <a:gd name="connsiteY34" fmla="*/ 3175 h 266700"/>
                <a:gd name="connsiteX35" fmla="*/ 25870 w 298450"/>
                <a:gd name="connsiteY35" fmla="*/ 1020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8450" h="266700">
                  <a:moveTo>
                    <a:pt x="25870" y="10205"/>
                  </a:moveTo>
                  <a:lnTo>
                    <a:pt x="30766" y="15081"/>
                  </a:lnTo>
                  <a:lnTo>
                    <a:pt x="32239" y="16542"/>
                  </a:lnTo>
                  <a:lnTo>
                    <a:pt x="31718" y="18593"/>
                  </a:lnTo>
                  <a:lnTo>
                    <a:pt x="22574" y="55207"/>
                  </a:lnTo>
                  <a:lnTo>
                    <a:pt x="22365" y="55918"/>
                  </a:lnTo>
                  <a:lnTo>
                    <a:pt x="21920" y="56528"/>
                  </a:lnTo>
                  <a:lnTo>
                    <a:pt x="3175" y="81553"/>
                  </a:lnTo>
                  <a:lnTo>
                    <a:pt x="28042" y="108483"/>
                  </a:lnTo>
                  <a:lnTo>
                    <a:pt x="63945" y="124193"/>
                  </a:lnTo>
                  <a:lnTo>
                    <a:pt x="64808" y="124562"/>
                  </a:lnTo>
                  <a:lnTo>
                    <a:pt x="65373" y="125317"/>
                  </a:lnTo>
                  <a:lnTo>
                    <a:pt x="138627" y="219145"/>
                  </a:lnTo>
                  <a:lnTo>
                    <a:pt x="139008" y="219659"/>
                  </a:lnTo>
                  <a:lnTo>
                    <a:pt x="139205" y="220193"/>
                  </a:lnTo>
                  <a:lnTo>
                    <a:pt x="154762" y="263811"/>
                  </a:lnTo>
                  <a:lnTo>
                    <a:pt x="178613" y="259055"/>
                  </a:lnTo>
                  <a:lnTo>
                    <a:pt x="195917" y="234144"/>
                  </a:lnTo>
                  <a:lnTo>
                    <a:pt x="196933" y="232683"/>
                  </a:lnTo>
                  <a:lnTo>
                    <a:pt x="198711" y="232562"/>
                  </a:lnTo>
                  <a:lnTo>
                    <a:pt x="243014" y="229159"/>
                  </a:lnTo>
                  <a:lnTo>
                    <a:pt x="244608" y="229038"/>
                  </a:lnTo>
                  <a:lnTo>
                    <a:pt x="245796" y="230162"/>
                  </a:lnTo>
                  <a:lnTo>
                    <a:pt x="263125" y="246444"/>
                  </a:lnTo>
                  <a:lnTo>
                    <a:pt x="290881" y="230569"/>
                  </a:lnTo>
                  <a:lnTo>
                    <a:pt x="298952" y="134220"/>
                  </a:lnTo>
                  <a:lnTo>
                    <a:pt x="255289" y="110217"/>
                  </a:lnTo>
                  <a:lnTo>
                    <a:pt x="253479" y="109214"/>
                  </a:lnTo>
                  <a:lnTo>
                    <a:pt x="253371" y="107163"/>
                  </a:lnTo>
                  <a:lnTo>
                    <a:pt x="251168" y="67494"/>
                  </a:lnTo>
                  <a:lnTo>
                    <a:pt x="230981" y="49340"/>
                  </a:lnTo>
                  <a:lnTo>
                    <a:pt x="198679" y="60116"/>
                  </a:lnTo>
                  <a:lnTo>
                    <a:pt x="197193" y="60617"/>
                  </a:lnTo>
                  <a:lnTo>
                    <a:pt x="195796" y="59868"/>
                  </a:lnTo>
                  <a:lnTo>
                    <a:pt x="89192" y="3175"/>
                  </a:lnTo>
                  <a:lnTo>
                    <a:pt x="25870" y="1020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6" name="Полилиния: фигура 275">
              <a:extLst>
                <a:ext uri="{FF2B5EF4-FFF2-40B4-BE49-F238E27FC236}">
                  <a16:creationId xmlns:a16="http://schemas.microsoft.com/office/drawing/2014/main" id="{BD7743B0-998F-4CFC-9665-E3D7F60153B9}"/>
                </a:ext>
              </a:extLst>
            </p:cNvPr>
            <p:cNvSpPr/>
            <p:nvPr/>
          </p:nvSpPr>
          <p:spPr>
            <a:xfrm>
              <a:off x="2152097" y="10141785"/>
              <a:ext cx="635000" cy="381000"/>
            </a:xfrm>
            <a:custGeom>
              <a:avLst/>
              <a:gdLst>
                <a:gd name="connsiteX0" fmla="*/ 3175 w 635000"/>
                <a:gd name="connsiteY0" fmla="*/ 98946 h 381000"/>
                <a:gd name="connsiteX1" fmla="*/ 66796 w 635000"/>
                <a:gd name="connsiteY1" fmla="*/ 132779 h 381000"/>
                <a:gd name="connsiteX2" fmla="*/ 99600 w 635000"/>
                <a:gd name="connsiteY2" fmla="*/ 121838 h 381000"/>
                <a:gd name="connsiteX3" fmla="*/ 101651 w 635000"/>
                <a:gd name="connsiteY3" fmla="*/ 121158 h 381000"/>
                <a:gd name="connsiteX4" fmla="*/ 103245 w 635000"/>
                <a:gd name="connsiteY4" fmla="*/ 122581 h 381000"/>
                <a:gd name="connsiteX5" fmla="*/ 126124 w 635000"/>
                <a:gd name="connsiteY5" fmla="*/ 143186 h 381000"/>
                <a:gd name="connsiteX6" fmla="*/ 127260 w 635000"/>
                <a:gd name="connsiteY6" fmla="*/ 144202 h 381000"/>
                <a:gd name="connsiteX7" fmla="*/ 127356 w 635000"/>
                <a:gd name="connsiteY7" fmla="*/ 145739 h 381000"/>
                <a:gd name="connsiteX8" fmla="*/ 129508 w 635000"/>
                <a:gd name="connsiteY8" fmla="*/ 184887 h 381000"/>
                <a:gd name="connsiteX9" fmla="*/ 173520 w 635000"/>
                <a:gd name="connsiteY9" fmla="*/ 209087 h 381000"/>
                <a:gd name="connsiteX10" fmla="*/ 175622 w 635000"/>
                <a:gd name="connsiteY10" fmla="*/ 210242 h 381000"/>
                <a:gd name="connsiteX11" fmla="*/ 175419 w 635000"/>
                <a:gd name="connsiteY11" fmla="*/ 212611 h 381000"/>
                <a:gd name="connsiteX12" fmla="*/ 167310 w 635000"/>
                <a:gd name="connsiteY12" fmla="*/ 309340 h 381000"/>
                <a:gd name="connsiteX13" fmla="*/ 298526 w 635000"/>
                <a:gd name="connsiteY13" fmla="*/ 310451 h 381000"/>
                <a:gd name="connsiteX14" fmla="*/ 314655 w 635000"/>
                <a:gd name="connsiteY14" fmla="*/ 299707 h 381000"/>
                <a:gd name="connsiteX15" fmla="*/ 315614 w 635000"/>
                <a:gd name="connsiteY15" fmla="*/ 299053 h 381000"/>
                <a:gd name="connsiteX16" fmla="*/ 316782 w 635000"/>
                <a:gd name="connsiteY16" fmla="*/ 299085 h 381000"/>
                <a:gd name="connsiteX17" fmla="*/ 359943 w 635000"/>
                <a:gd name="connsiteY17" fmla="*/ 300241 h 381000"/>
                <a:gd name="connsiteX18" fmla="*/ 362496 w 635000"/>
                <a:gd name="connsiteY18" fmla="*/ 300304 h 381000"/>
                <a:gd name="connsiteX19" fmla="*/ 363366 w 635000"/>
                <a:gd name="connsiteY19" fmla="*/ 302673 h 381000"/>
                <a:gd name="connsiteX20" fmla="*/ 375323 w 635000"/>
                <a:gd name="connsiteY20" fmla="*/ 336410 h 381000"/>
                <a:gd name="connsiteX21" fmla="*/ 410185 w 635000"/>
                <a:gd name="connsiteY21" fmla="*/ 351669 h 381000"/>
                <a:gd name="connsiteX22" fmla="*/ 410858 w 635000"/>
                <a:gd name="connsiteY22" fmla="*/ 351955 h 381000"/>
                <a:gd name="connsiteX23" fmla="*/ 411340 w 635000"/>
                <a:gd name="connsiteY23" fmla="*/ 352457 h 381000"/>
                <a:gd name="connsiteX24" fmla="*/ 441103 w 635000"/>
                <a:gd name="connsiteY24" fmla="*/ 382734 h 381000"/>
                <a:gd name="connsiteX25" fmla="*/ 489566 w 635000"/>
                <a:gd name="connsiteY25" fmla="*/ 333362 h 381000"/>
                <a:gd name="connsiteX26" fmla="*/ 490690 w 635000"/>
                <a:gd name="connsiteY26" fmla="*/ 332219 h 381000"/>
                <a:gd name="connsiteX27" fmla="*/ 492252 w 635000"/>
                <a:gd name="connsiteY27" fmla="*/ 332251 h 381000"/>
                <a:gd name="connsiteX28" fmla="*/ 609962 w 635000"/>
                <a:gd name="connsiteY28" fmla="*/ 334486 h 381000"/>
                <a:gd name="connsiteX29" fmla="*/ 612134 w 635000"/>
                <a:gd name="connsiteY29" fmla="*/ 260299 h 381000"/>
                <a:gd name="connsiteX30" fmla="*/ 612185 w 635000"/>
                <a:gd name="connsiteY30" fmla="*/ 258934 h 381000"/>
                <a:gd name="connsiteX31" fmla="*/ 613093 w 635000"/>
                <a:gd name="connsiteY31" fmla="*/ 257899 h 381000"/>
                <a:gd name="connsiteX32" fmla="*/ 635895 w 635000"/>
                <a:gd name="connsiteY32" fmla="*/ 233032 h 381000"/>
                <a:gd name="connsiteX33" fmla="*/ 610114 w 635000"/>
                <a:gd name="connsiteY33" fmla="*/ 207252 h 381000"/>
                <a:gd name="connsiteX34" fmla="*/ 548037 w 635000"/>
                <a:gd name="connsiteY34" fmla="*/ 222758 h 381000"/>
                <a:gd name="connsiteX35" fmla="*/ 546595 w 635000"/>
                <a:gd name="connsiteY35" fmla="*/ 223139 h 381000"/>
                <a:gd name="connsiteX36" fmla="*/ 545287 w 635000"/>
                <a:gd name="connsiteY36" fmla="*/ 222365 h 381000"/>
                <a:gd name="connsiteX37" fmla="*/ 451434 w 635000"/>
                <a:gd name="connsiteY37" fmla="*/ 167430 h 381000"/>
                <a:gd name="connsiteX38" fmla="*/ 450552 w 635000"/>
                <a:gd name="connsiteY38" fmla="*/ 166897 h 381000"/>
                <a:gd name="connsiteX39" fmla="*/ 450063 w 635000"/>
                <a:gd name="connsiteY39" fmla="*/ 166002 h 381000"/>
                <a:gd name="connsiteX40" fmla="*/ 393306 w 635000"/>
                <a:gd name="connsiteY40" fmla="*/ 61601 h 381000"/>
                <a:gd name="connsiteX41" fmla="*/ 307956 w 635000"/>
                <a:gd name="connsiteY41" fmla="*/ 9919 h 381000"/>
                <a:gd name="connsiteX42" fmla="*/ 177368 w 635000"/>
                <a:gd name="connsiteY42" fmla="*/ 3175 h 381000"/>
                <a:gd name="connsiteX43" fmla="*/ 132626 w 635000"/>
                <a:gd name="connsiteY43" fmla="*/ 34500 h 381000"/>
                <a:gd name="connsiteX44" fmla="*/ 131775 w 635000"/>
                <a:gd name="connsiteY44" fmla="*/ 35122 h 381000"/>
                <a:gd name="connsiteX45" fmla="*/ 130696 w 635000"/>
                <a:gd name="connsiteY45" fmla="*/ 35185 h 381000"/>
                <a:gd name="connsiteX46" fmla="*/ 79953 w 635000"/>
                <a:gd name="connsiteY46" fmla="*/ 37370 h 381000"/>
                <a:gd name="connsiteX47" fmla="*/ 64961 w 635000"/>
                <a:gd name="connsiteY47" fmla="*/ 60935 h 381000"/>
                <a:gd name="connsiteX48" fmla="*/ 64503 w 635000"/>
                <a:gd name="connsiteY48" fmla="*/ 61646 h 381000"/>
                <a:gd name="connsiteX49" fmla="*/ 63760 w 635000"/>
                <a:gd name="connsiteY49" fmla="*/ 62103 h 381000"/>
                <a:gd name="connsiteX50" fmla="*/ 3175 w 635000"/>
                <a:gd name="connsiteY50" fmla="*/ 98946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35000" h="381000">
                  <a:moveTo>
                    <a:pt x="3175" y="98946"/>
                  </a:moveTo>
                  <a:lnTo>
                    <a:pt x="66796" y="132779"/>
                  </a:lnTo>
                  <a:lnTo>
                    <a:pt x="99600" y="121838"/>
                  </a:lnTo>
                  <a:lnTo>
                    <a:pt x="101651" y="121158"/>
                  </a:lnTo>
                  <a:lnTo>
                    <a:pt x="103245" y="122581"/>
                  </a:lnTo>
                  <a:lnTo>
                    <a:pt x="126124" y="143186"/>
                  </a:lnTo>
                  <a:lnTo>
                    <a:pt x="127260" y="144202"/>
                  </a:lnTo>
                  <a:lnTo>
                    <a:pt x="127356" y="145739"/>
                  </a:lnTo>
                  <a:lnTo>
                    <a:pt x="129508" y="184887"/>
                  </a:lnTo>
                  <a:lnTo>
                    <a:pt x="173520" y="209087"/>
                  </a:lnTo>
                  <a:lnTo>
                    <a:pt x="175622" y="210242"/>
                  </a:lnTo>
                  <a:lnTo>
                    <a:pt x="175419" y="212611"/>
                  </a:lnTo>
                  <a:lnTo>
                    <a:pt x="167310" y="309340"/>
                  </a:lnTo>
                  <a:lnTo>
                    <a:pt x="298526" y="310451"/>
                  </a:lnTo>
                  <a:lnTo>
                    <a:pt x="314655" y="299707"/>
                  </a:lnTo>
                  <a:lnTo>
                    <a:pt x="315614" y="299053"/>
                  </a:lnTo>
                  <a:lnTo>
                    <a:pt x="316782" y="299085"/>
                  </a:lnTo>
                  <a:lnTo>
                    <a:pt x="359943" y="300241"/>
                  </a:lnTo>
                  <a:lnTo>
                    <a:pt x="362496" y="300304"/>
                  </a:lnTo>
                  <a:lnTo>
                    <a:pt x="363366" y="302673"/>
                  </a:lnTo>
                  <a:lnTo>
                    <a:pt x="375323" y="336410"/>
                  </a:lnTo>
                  <a:lnTo>
                    <a:pt x="410185" y="351669"/>
                  </a:lnTo>
                  <a:lnTo>
                    <a:pt x="410858" y="351955"/>
                  </a:lnTo>
                  <a:lnTo>
                    <a:pt x="411340" y="352457"/>
                  </a:lnTo>
                  <a:lnTo>
                    <a:pt x="441103" y="382734"/>
                  </a:lnTo>
                  <a:lnTo>
                    <a:pt x="489566" y="333362"/>
                  </a:lnTo>
                  <a:lnTo>
                    <a:pt x="490690" y="332219"/>
                  </a:lnTo>
                  <a:lnTo>
                    <a:pt x="492252" y="332251"/>
                  </a:lnTo>
                  <a:lnTo>
                    <a:pt x="609962" y="334486"/>
                  </a:lnTo>
                  <a:lnTo>
                    <a:pt x="612134" y="260299"/>
                  </a:lnTo>
                  <a:lnTo>
                    <a:pt x="612185" y="258934"/>
                  </a:lnTo>
                  <a:lnTo>
                    <a:pt x="613093" y="257899"/>
                  </a:lnTo>
                  <a:lnTo>
                    <a:pt x="635895" y="233032"/>
                  </a:lnTo>
                  <a:lnTo>
                    <a:pt x="610114" y="207252"/>
                  </a:lnTo>
                  <a:lnTo>
                    <a:pt x="548037" y="222758"/>
                  </a:lnTo>
                  <a:lnTo>
                    <a:pt x="546595" y="223139"/>
                  </a:lnTo>
                  <a:lnTo>
                    <a:pt x="545287" y="222365"/>
                  </a:lnTo>
                  <a:lnTo>
                    <a:pt x="451434" y="167430"/>
                  </a:lnTo>
                  <a:lnTo>
                    <a:pt x="450552" y="166897"/>
                  </a:lnTo>
                  <a:lnTo>
                    <a:pt x="450063" y="166002"/>
                  </a:lnTo>
                  <a:lnTo>
                    <a:pt x="393306" y="61601"/>
                  </a:lnTo>
                  <a:lnTo>
                    <a:pt x="307956" y="9919"/>
                  </a:lnTo>
                  <a:lnTo>
                    <a:pt x="177368" y="3175"/>
                  </a:lnTo>
                  <a:lnTo>
                    <a:pt x="132626" y="34500"/>
                  </a:lnTo>
                  <a:lnTo>
                    <a:pt x="131775" y="35122"/>
                  </a:lnTo>
                  <a:lnTo>
                    <a:pt x="130696" y="35185"/>
                  </a:lnTo>
                  <a:lnTo>
                    <a:pt x="79953" y="37370"/>
                  </a:lnTo>
                  <a:lnTo>
                    <a:pt x="64961" y="60935"/>
                  </a:lnTo>
                  <a:lnTo>
                    <a:pt x="64503" y="61646"/>
                  </a:lnTo>
                  <a:lnTo>
                    <a:pt x="63760" y="62103"/>
                  </a:lnTo>
                  <a:lnTo>
                    <a:pt x="3175" y="9894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7" name="Полилиния: фигура 276">
              <a:extLst>
                <a:ext uri="{FF2B5EF4-FFF2-40B4-BE49-F238E27FC236}">
                  <a16:creationId xmlns:a16="http://schemas.microsoft.com/office/drawing/2014/main" id="{BCDA8FFB-606F-4094-9465-AE0B3AFF72C1}"/>
                </a:ext>
              </a:extLst>
            </p:cNvPr>
            <p:cNvSpPr/>
            <p:nvPr/>
          </p:nvSpPr>
          <p:spPr>
            <a:xfrm>
              <a:off x="1440433" y="9622501"/>
              <a:ext cx="698500" cy="508000"/>
            </a:xfrm>
            <a:custGeom>
              <a:avLst/>
              <a:gdLst>
                <a:gd name="connsiteX0" fmla="*/ 518884 w 698500"/>
                <a:gd name="connsiteY0" fmla="*/ 508724 h 508000"/>
                <a:gd name="connsiteX1" fmla="*/ 574993 w 698500"/>
                <a:gd name="connsiteY1" fmla="*/ 483337 h 508000"/>
                <a:gd name="connsiteX2" fmla="*/ 567258 w 698500"/>
                <a:gd name="connsiteY2" fmla="*/ 457041 h 508000"/>
                <a:gd name="connsiteX3" fmla="*/ 566998 w 698500"/>
                <a:gd name="connsiteY3" fmla="*/ 456216 h 508000"/>
                <a:gd name="connsiteX4" fmla="*/ 567169 w 698500"/>
                <a:gd name="connsiteY4" fmla="*/ 455365 h 508000"/>
                <a:gd name="connsiteX5" fmla="*/ 584429 w 698500"/>
                <a:gd name="connsiteY5" fmla="*/ 360356 h 508000"/>
                <a:gd name="connsiteX6" fmla="*/ 585032 w 698500"/>
                <a:gd name="connsiteY6" fmla="*/ 357105 h 508000"/>
                <a:gd name="connsiteX7" fmla="*/ 588315 w 698500"/>
                <a:gd name="connsiteY7" fmla="*/ 357314 h 508000"/>
                <a:gd name="connsiteX8" fmla="*/ 636765 w 698500"/>
                <a:gd name="connsiteY8" fmla="*/ 360674 h 508000"/>
                <a:gd name="connsiteX9" fmla="*/ 698183 w 698500"/>
                <a:gd name="connsiteY9" fmla="*/ 300907 h 508000"/>
                <a:gd name="connsiteX10" fmla="*/ 690150 w 698500"/>
                <a:gd name="connsiteY10" fmla="*/ 229991 h 508000"/>
                <a:gd name="connsiteX11" fmla="*/ 630136 w 698500"/>
                <a:gd name="connsiteY11" fmla="*/ 230372 h 508000"/>
                <a:gd name="connsiteX12" fmla="*/ 629742 w 698500"/>
                <a:gd name="connsiteY12" fmla="*/ 234245 h 508000"/>
                <a:gd name="connsiteX13" fmla="*/ 624364 w 698500"/>
                <a:gd name="connsiteY13" fmla="*/ 229457 h 508000"/>
                <a:gd name="connsiteX14" fmla="*/ 558203 w 698500"/>
                <a:gd name="connsiteY14" fmla="*/ 170529 h 508000"/>
                <a:gd name="connsiteX15" fmla="*/ 518598 w 698500"/>
                <a:gd name="connsiteY15" fmla="*/ 172930 h 508000"/>
                <a:gd name="connsiteX16" fmla="*/ 517157 w 698500"/>
                <a:gd name="connsiteY16" fmla="*/ 173018 h 508000"/>
                <a:gd name="connsiteX17" fmla="*/ 516058 w 698500"/>
                <a:gd name="connsiteY17" fmla="*/ 172110 h 508000"/>
                <a:gd name="connsiteX18" fmla="*/ 468675 w 698500"/>
                <a:gd name="connsiteY18" fmla="*/ 133382 h 508000"/>
                <a:gd name="connsiteX19" fmla="*/ 467735 w 698500"/>
                <a:gd name="connsiteY19" fmla="*/ 132607 h 508000"/>
                <a:gd name="connsiteX20" fmla="*/ 467430 w 698500"/>
                <a:gd name="connsiteY20" fmla="*/ 131382 h 508000"/>
                <a:gd name="connsiteX21" fmla="*/ 459029 w 698500"/>
                <a:gd name="connsiteY21" fmla="*/ 96526 h 508000"/>
                <a:gd name="connsiteX22" fmla="*/ 423755 w 698500"/>
                <a:gd name="connsiteY22" fmla="*/ 71418 h 508000"/>
                <a:gd name="connsiteX23" fmla="*/ 410807 w 698500"/>
                <a:gd name="connsiteY23" fmla="*/ 81369 h 508000"/>
                <a:gd name="connsiteX24" fmla="*/ 404838 w 698500"/>
                <a:gd name="connsiteY24" fmla="*/ 113697 h 508000"/>
                <a:gd name="connsiteX25" fmla="*/ 404247 w 698500"/>
                <a:gd name="connsiteY25" fmla="*/ 117005 h 508000"/>
                <a:gd name="connsiteX26" fmla="*/ 400920 w 698500"/>
                <a:gd name="connsiteY26" fmla="*/ 116719 h 508000"/>
                <a:gd name="connsiteX27" fmla="*/ 313652 w 698500"/>
                <a:gd name="connsiteY27" fmla="*/ 109226 h 508000"/>
                <a:gd name="connsiteX28" fmla="*/ 312452 w 698500"/>
                <a:gd name="connsiteY28" fmla="*/ 109137 h 508000"/>
                <a:gd name="connsiteX29" fmla="*/ 311531 w 698500"/>
                <a:gd name="connsiteY29" fmla="*/ 108299 h 508000"/>
                <a:gd name="connsiteX30" fmla="*/ 282270 w 698500"/>
                <a:gd name="connsiteY30" fmla="*/ 82671 h 508000"/>
                <a:gd name="connsiteX31" fmla="*/ 197117 w 698500"/>
                <a:gd name="connsiteY31" fmla="*/ 60401 h 508000"/>
                <a:gd name="connsiteX32" fmla="*/ 196431 w 698500"/>
                <a:gd name="connsiteY32" fmla="*/ 60217 h 508000"/>
                <a:gd name="connsiteX33" fmla="*/ 195872 w 698500"/>
                <a:gd name="connsiteY33" fmla="*/ 59823 h 508000"/>
                <a:gd name="connsiteX34" fmla="*/ 150990 w 698500"/>
                <a:gd name="connsiteY34" fmla="*/ 27343 h 508000"/>
                <a:gd name="connsiteX35" fmla="*/ 150794 w 698500"/>
                <a:gd name="connsiteY35" fmla="*/ 27203 h 508000"/>
                <a:gd name="connsiteX36" fmla="*/ 150552 w 698500"/>
                <a:gd name="connsiteY36" fmla="*/ 26962 h 508000"/>
                <a:gd name="connsiteX37" fmla="*/ 126854 w 698500"/>
                <a:gd name="connsiteY37" fmla="*/ 3175 h 508000"/>
                <a:gd name="connsiteX38" fmla="*/ 103848 w 698500"/>
                <a:gd name="connsiteY38" fmla="*/ 26175 h 508000"/>
                <a:gd name="connsiteX39" fmla="*/ 90373 w 698500"/>
                <a:gd name="connsiteY39" fmla="*/ 82340 h 508000"/>
                <a:gd name="connsiteX40" fmla="*/ 90221 w 698500"/>
                <a:gd name="connsiteY40" fmla="*/ 82975 h 508000"/>
                <a:gd name="connsiteX41" fmla="*/ 89891 w 698500"/>
                <a:gd name="connsiteY41" fmla="*/ 83509 h 508000"/>
                <a:gd name="connsiteX42" fmla="*/ 64687 w 698500"/>
                <a:gd name="connsiteY42" fmla="*/ 122415 h 508000"/>
                <a:gd name="connsiteX43" fmla="*/ 63837 w 698500"/>
                <a:gd name="connsiteY43" fmla="*/ 123736 h 508000"/>
                <a:gd name="connsiteX44" fmla="*/ 62313 w 698500"/>
                <a:gd name="connsiteY44" fmla="*/ 124041 h 508000"/>
                <a:gd name="connsiteX45" fmla="*/ 3175 w 698500"/>
                <a:gd name="connsiteY45" fmla="*/ 135464 h 508000"/>
                <a:gd name="connsiteX46" fmla="*/ 18002 w 698500"/>
                <a:gd name="connsiteY46" fmla="*/ 170650 h 508000"/>
                <a:gd name="connsiteX47" fmla="*/ 68453 w 698500"/>
                <a:gd name="connsiteY47" fmla="*/ 265373 h 508000"/>
                <a:gd name="connsiteX48" fmla="*/ 105524 w 698500"/>
                <a:gd name="connsiteY48" fmla="*/ 292430 h 508000"/>
                <a:gd name="connsiteX49" fmla="*/ 186830 w 698500"/>
                <a:gd name="connsiteY49" fmla="*/ 306851 h 508000"/>
                <a:gd name="connsiteX50" fmla="*/ 189503 w 698500"/>
                <a:gd name="connsiteY50" fmla="*/ 307321 h 508000"/>
                <a:gd name="connsiteX51" fmla="*/ 189852 w 698500"/>
                <a:gd name="connsiteY51" fmla="*/ 309994 h 508000"/>
                <a:gd name="connsiteX52" fmla="*/ 194913 w 698500"/>
                <a:gd name="connsiteY52" fmla="*/ 347440 h 508000"/>
                <a:gd name="connsiteX53" fmla="*/ 227514 w 698500"/>
                <a:gd name="connsiteY53" fmla="*/ 387172 h 508000"/>
                <a:gd name="connsiteX54" fmla="*/ 228517 w 698500"/>
                <a:gd name="connsiteY54" fmla="*/ 388385 h 508000"/>
                <a:gd name="connsiteX55" fmla="*/ 228352 w 698500"/>
                <a:gd name="connsiteY55" fmla="*/ 389903 h 508000"/>
                <a:gd name="connsiteX56" fmla="*/ 227832 w 698500"/>
                <a:gd name="connsiteY56" fmla="*/ 394538 h 508000"/>
                <a:gd name="connsiteX57" fmla="*/ 296748 w 698500"/>
                <a:gd name="connsiteY57" fmla="*/ 384969 h 508000"/>
                <a:gd name="connsiteX58" fmla="*/ 306273 w 698500"/>
                <a:gd name="connsiteY58" fmla="*/ 375444 h 508000"/>
                <a:gd name="connsiteX59" fmla="*/ 308153 w 698500"/>
                <a:gd name="connsiteY59" fmla="*/ 373570 h 508000"/>
                <a:gd name="connsiteX60" fmla="*/ 310540 w 698500"/>
                <a:gd name="connsiteY60" fmla="*/ 374758 h 508000"/>
                <a:gd name="connsiteX61" fmla="*/ 325082 w 698500"/>
                <a:gd name="connsiteY61" fmla="*/ 382048 h 508000"/>
                <a:gd name="connsiteX62" fmla="*/ 327266 w 698500"/>
                <a:gd name="connsiteY62" fmla="*/ 383127 h 508000"/>
                <a:gd name="connsiteX63" fmla="*/ 327133 w 698500"/>
                <a:gd name="connsiteY63" fmla="*/ 385559 h 508000"/>
                <a:gd name="connsiteX64" fmla="*/ 325171 w 698500"/>
                <a:gd name="connsiteY64" fmla="*/ 417735 h 508000"/>
                <a:gd name="connsiteX65" fmla="*/ 406660 w 698500"/>
                <a:gd name="connsiteY65" fmla="*/ 470027 h 508000"/>
                <a:gd name="connsiteX66" fmla="*/ 483521 w 698500"/>
                <a:gd name="connsiteY66" fmla="*/ 469011 h 508000"/>
                <a:gd name="connsiteX67" fmla="*/ 485267 w 698500"/>
                <a:gd name="connsiteY67" fmla="*/ 468979 h 508000"/>
                <a:gd name="connsiteX68" fmla="*/ 486391 w 698500"/>
                <a:gd name="connsiteY68" fmla="*/ 470319 h 508000"/>
                <a:gd name="connsiteX69" fmla="*/ 518884 w 698500"/>
                <a:gd name="connsiteY69" fmla="*/ 508724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98500" h="508000">
                  <a:moveTo>
                    <a:pt x="518884" y="508724"/>
                  </a:moveTo>
                  <a:lnTo>
                    <a:pt x="574993" y="483337"/>
                  </a:lnTo>
                  <a:lnTo>
                    <a:pt x="567258" y="457041"/>
                  </a:lnTo>
                  <a:lnTo>
                    <a:pt x="566998" y="456216"/>
                  </a:lnTo>
                  <a:lnTo>
                    <a:pt x="567169" y="455365"/>
                  </a:lnTo>
                  <a:lnTo>
                    <a:pt x="584429" y="360356"/>
                  </a:lnTo>
                  <a:lnTo>
                    <a:pt x="585032" y="357105"/>
                  </a:lnTo>
                  <a:lnTo>
                    <a:pt x="588315" y="357314"/>
                  </a:lnTo>
                  <a:lnTo>
                    <a:pt x="636765" y="360674"/>
                  </a:lnTo>
                  <a:lnTo>
                    <a:pt x="698183" y="300907"/>
                  </a:lnTo>
                  <a:lnTo>
                    <a:pt x="690150" y="229991"/>
                  </a:lnTo>
                  <a:lnTo>
                    <a:pt x="630136" y="230372"/>
                  </a:lnTo>
                  <a:lnTo>
                    <a:pt x="629742" y="234245"/>
                  </a:lnTo>
                  <a:lnTo>
                    <a:pt x="624364" y="229457"/>
                  </a:lnTo>
                  <a:lnTo>
                    <a:pt x="558203" y="170529"/>
                  </a:lnTo>
                  <a:lnTo>
                    <a:pt x="518598" y="172930"/>
                  </a:lnTo>
                  <a:lnTo>
                    <a:pt x="517157" y="173018"/>
                  </a:lnTo>
                  <a:lnTo>
                    <a:pt x="516058" y="172110"/>
                  </a:lnTo>
                  <a:lnTo>
                    <a:pt x="468675" y="133382"/>
                  </a:lnTo>
                  <a:lnTo>
                    <a:pt x="467735" y="132607"/>
                  </a:lnTo>
                  <a:lnTo>
                    <a:pt x="467430" y="131382"/>
                  </a:lnTo>
                  <a:lnTo>
                    <a:pt x="459029" y="96526"/>
                  </a:lnTo>
                  <a:lnTo>
                    <a:pt x="423755" y="71418"/>
                  </a:lnTo>
                  <a:lnTo>
                    <a:pt x="410807" y="81369"/>
                  </a:lnTo>
                  <a:lnTo>
                    <a:pt x="404838" y="113697"/>
                  </a:lnTo>
                  <a:lnTo>
                    <a:pt x="404247" y="117005"/>
                  </a:lnTo>
                  <a:lnTo>
                    <a:pt x="400920" y="116719"/>
                  </a:lnTo>
                  <a:lnTo>
                    <a:pt x="313652" y="109226"/>
                  </a:lnTo>
                  <a:lnTo>
                    <a:pt x="312452" y="109137"/>
                  </a:lnTo>
                  <a:lnTo>
                    <a:pt x="311531" y="108299"/>
                  </a:lnTo>
                  <a:lnTo>
                    <a:pt x="282270" y="82671"/>
                  </a:lnTo>
                  <a:lnTo>
                    <a:pt x="197117" y="60401"/>
                  </a:lnTo>
                  <a:lnTo>
                    <a:pt x="196431" y="60217"/>
                  </a:lnTo>
                  <a:lnTo>
                    <a:pt x="195872" y="59823"/>
                  </a:lnTo>
                  <a:lnTo>
                    <a:pt x="150990" y="27343"/>
                  </a:lnTo>
                  <a:lnTo>
                    <a:pt x="150794" y="27203"/>
                  </a:lnTo>
                  <a:lnTo>
                    <a:pt x="150552" y="26962"/>
                  </a:lnTo>
                  <a:lnTo>
                    <a:pt x="126854" y="3175"/>
                  </a:lnTo>
                  <a:lnTo>
                    <a:pt x="103848" y="26175"/>
                  </a:lnTo>
                  <a:lnTo>
                    <a:pt x="90373" y="82340"/>
                  </a:lnTo>
                  <a:lnTo>
                    <a:pt x="90221" y="82975"/>
                  </a:lnTo>
                  <a:lnTo>
                    <a:pt x="89891" y="83509"/>
                  </a:lnTo>
                  <a:lnTo>
                    <a:pt x="64687" y="122415"/>
                  </a:lnTo>
                  <a:lnTo>
                    <a:pt x="63837" y="123736"/>
                  </a:lnTo>
                  <a:lnTo>
                    <a:pt x="62313" y="124041"/>
                  </a:lnTo>
                  <a:lnTo>
                    <a:pt x="3175" y="135464"/>
                  </a:lnTo>
                  <a:lnTo>
                    <a:pt x="18002" y="170650"/>
                  </a:lnTo>
                  <a:lnTo>
                    <a:pt x="68453" y="265373"/>
                  </a:lnTo>
                  <a:lnTo>
                    <a:pt x="105524" y="292430"/>
                  </a:lnTo>
                  <a:lnTo>
                    <a:pt x="186830" y="306851"/>
                  </a:lnTo>
                  <a:lnTo>
                    <a:pt x="189503" y="307321"/>
                  </a:lnTo>
                  <a:lnTo>
                    <a:pt x="189852" y="309994"/>
                  </a:lnTo>
                  <a:lnTo>
                    <a:pt x="194913" y="347440"/>
                  </a:lnTo>
                  <a:lnTo>
                    <a:pt x="227514" y="387172"/>
                  </a:lnTo>
                  <a:lnTo>
                    <a:pt x="228517" y="388385"/>
                  </a:lnTo>
                  <a:lnTo>
                    <a:pt x="228352" y="389903"/>
                  </a:lnTo>
                  <a:lnTo>
                    <a:pt x="227832" y="394538"/>
                  </a:lnTo>
                  <a:lnTo>
                    <a:pt x="296748" y="384969"/>
                  </a:lnTo>
                  <a:lnTo>
                    <a:pt x="306273" y="375444"/>
                  </a:lnTo>
                  <a:lnTo>
                    <a:pt x="308153" y="373570"/>
                  </a:lnTo>
                  <a:lnTo>
                    <a:pt x="310540" y="374758"/>
                  </a:lnTo>
                  <a:lnTo>
                    <a:pt x="325082" y="382048"/>
                  </a:lnTo>
                  <a:lnTo>
                    <a:pt x="327266" y="383127"/>
                  </a:lnTo>
                  <a:lnTo>
                    <a:pt x="327133" y="385559"/>
                  </a:lnTo>
                  <a:lnTo>
                    <a:pt x="325171" y="417735"/>
                  </a:lnTo>
                  <a:lnTo>
                    <a:pt x="406660" y="470027"/>
                  </a:lnTo>
                  <a:lnTo>
                    <a:pt x="483521" y="469011"/>
                  </a:lnTo>
                  <a:lnTo>
                    <a:pt x="485267" y="468979"/>
                  </a:lnTo>
                  <a:lnTo>
                    <a:pt x="486391" y="470319"/>
                  </a:lnTo>
                  <a:lnTo>
                    <a:pt x="518884" y="50872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8" name="Полилиния: фигура 277">
              <a:extLst>
                <a:ext uri="{FF2B5EF4-FFF2-40B4-BE49-F238E27FC236}">
                  <a16:creationId xmlns:a16="http://schemas.microsoft.com/office/drawing/2014/main" id="{4E1602C4-6DB3-47C4-94D4-7A1449DD5820}"/>
                </a:ext>
              </a:extLst>
            </p:cNvPr>
            <p:cNvSpPr/>
            <p:nvPr/>
          </p:nvSpPr>
          <p:spPr>
            <a:xfrm>
              <a:off x="1952605" y="9926297"/>
              <a:ext cx="368300" cy="317500"/>
            </a:xfrm>
            <a:custGeom>
              <a:avLst/>
              <a:gdLst>
                <a:gd name="connsiteX0" fmla="*/ 370008 w 368300"/>
                <a:gd name="connsiteY0" fmla="*/ 214497 h 317500"/>
                <a:gd name="connsiteX1" fmla="*/ 322072 w 368300"/>
                <a:gd name="connsiteY1" fmla="*/ 168707 h 317500"/>
                <a:gd name="connsiteX2" fmla="*/ 320497 w 368300"/>
                <a:gd name="connsiteY2" fmla="*/ 167189 h 317500"/>
                <a:gd name="connsiteX3" fmla="*/ 321088 w 368300"/>
                <a:gd name="connsiteY3" fmla="*/ 165062 h 317500"/>
                <a:gd name="connsiteX4" fmla="*/ 339560 w 368300"/>
                <a:gd name="connsiteY4" fmla="*/ 97790 h 317500"/>
                <a:gd name="connsiteX5" fmla="*/ 303949 w 368300"/>
                <a:gd name="connsiteY5" fmla="*/ 54083 h 317500"/>
                <a:gd name="connsiteX6" fmla="*/ 272986 w 368300"/>
                <a:gd name="connsiteY6" fmla="*/ 55728 h 317500"/>
                <a:gd name="connsiteX7" fmla="*/ 271786 w 368300"/>
                <a:gd name="connsiteY7" fmla="*/ 55772 h 317500"/>
                <a:gd name="connsiteX8" fmla="*/ 270815 w 368300"/>
                <a:gd name="connsiteY8" fmla="*/ 55131 h 317500"/>
                <a:gd name="connsiteX9" fmla="*/ 190360 w 368300"/>
                <a:gd name="connsiteY9" fmla="*/ 3175 h 317500"/>
                <a:gd name="connsiteX10" fmla="*/ 128575 w 368300"/>
                <a:gd name="connsiteY10" fmla="*/ 63322 h 317500"/>
                <a:gd name="connsiteX11" fmla="*/ 127375 w 368300"/>
                <a:gd name="connsiteY11" fmla="*/ 64478 h 317500"/>
                <a:gd name="connsiteX12" fmla="*/ 125749 w 368300"/>
                <a:gd name="connsiteY12" fmla="*/ 64351 h 317500"/>
                <a:gd name="connsiteX13" fmla="*/ 78924 w 368300"/>
                <a:gd name="connsiteY13" fmla="*/ 61119 h 317500"/>
                <a:gd name="connsiteX14" fmla="*/ 62395 w 368300"/>
                <a:gd name="connsiteY14" fmla="*/ 152000 h 317500"/>
                <a:gd name="connsiteX15" fmla="*/ 70796 w 368300"/>
                <a:gd name="connsiteY15" fmla="*/ 180543 h 317500"/>
                <a:gd name="connsiteX16" fmla="*/ 71711 w 368300"/>
                <a:gd name="connsiteY16" fmla="*/ 183629 h 317500"/>
                <a:gd name="connsiteX17" fmla="*/ 68777 w 368300"/>
                <a:gd name="connsiteY17" fmla="*/ 184931 h 317500"/>
                <a:gd name="connsiteX18" fmla="*/ 8966 w 368300"/>
                <a:gd name="connsiteY18" fmla="*/ 212008 h 317500"/>
                <a:gd name="connsiteX19" fmla="*/ 3175 w 368300"/>
                <a:gd name="connsiteY19" fmla="*/ 240887 h 317500"/>
                <a:gd name="connsiteX20" fmla="*/ 6274 w 368300"/>
                <a:gd name="connsiteY20" fmla="*/ 286614 h 317500"/>
                <a:gd name="connsiteX21" fmla="*/ 37325 w 368300"/>
                <a:gd name="connsiteY21" fmla="*/ 319748 h 317500"/>
                <a:gd name="connsiteX22" fmla="*/ 73609 w 368300"/>
                <a:gd name="connsiteY22" fmla="*/ 289897 h 317500"/>
                <a:gd name="connsiteX23" fmla="*/ 76187 w 368300"/>
                <a:gd name="connsiteY23" fmla="*/ 287769 h 317500"/>
                <a:gd name="connsiteX24" fmla="*/ 78543 w 368300"/>
                <a:gd name="connsiteY24" fmla="*/ 290125 h 317500"/>
                <a:gd name="connsiteX25" fmla="*/ 87586 w 368300"/>
                <a:gd name="connsiteY25" fmla="*/ 299193 h 317500"/>
                <a:gd name="connsiteX26" fmla="*/ 157937 w 368300"/>
                <a:gd name="connsiteY26" fmla="*/ 291370 h 317500"/>
                <a:gd name="connsiteX27" fmla="*/ 159093 w 368300"/>
                <a:gd name="connsiteY27" fmla="*/ 291237 h 317500"/>
                <a:gd name="connsiteX28" fmla="*/ 160064 w 368300"/>
                <a:gd name="connsiteY28" fmla="*/ 291783 h 317500"/>
                <a:gd name="connsiteX29" fmla="*/ 195097 w 368300"/>
                <a:gd name="connsiteY29" fmla="*/ 310388 h 317500"/>
                <a:gd name="connsiteX30" fmla="*/ 258693 w 368300"/>
                <a:gd name="connsiteY30" fmla="*/ 271742 h 317500"/>
                <a:gd name="connsiteX31" fmla="*/ 274263 w 368300"/>
                <a:gd name="connsiteY31" fmla="*/ 247282 h 317500"/>
                <a:gd name="connsiteX32" fmla="*/ 275311 w 368300"/>
                <a:gd name="connsiteY32" fmla="*/ 245656 h 317500"/>
                <a:gd name="connsiteX33" fmla="*/ 277209 w 368300"/>
                <a:gd name="connsiteY33" fmla="*/ 245567 h 317500"/>
                <a:gd name="connsiteX34" fmla="*/ 328790 w 368300"/>
                <a:gd name="connsiteY34" fmla="*/ 243332 h 317500"/>
                <a:gd name="connsiteX35" fmla="*/ 370008 w 368300"/>
                <a:gd name="connsiteY35" fmla="*/ 214497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68300" h="317500">
                  <a:moveTo>
                    <a:pt x="370008" y="214497"/>
                  </a:moveTo>
                  <a:lnTo>
                    <a:pt x="322072" y="168707"/>
                  </a:lnTo>
                  <a:lnTo>
                    <a:pt x="320497" y="167189"/>
                  </a:lnTo>
                  <a:lnTo>
                    <a:pt x="321088" y="165062"/>
                  </a:lnTo>
                  <a:lnTo>
                    <a:pt x="339560" y="97790"/>
                  </a:lnTo>
                  <a:lnTo>
                    <a:pt x="303949" y="54083"/>
                  </a:lnTo>
                  <a:lnTo>
                    <a:pt x="272986" y="55728"/>
                  </a:lnTo>
                  <a:lnTo>
                    <a:pt x="271786" y="55772"/>
                  </a:lnTo>
                  <a:lnTo>
                    <a:pt x="270815" y="55131"/>
                  </a:lnTo>
                  <a:lnTo>
                    <a:pt x="190360" y="3175"/>
                  </a:lnTo>
                  <a:lnTo>
                    <a:pt x="128575" y="63322"/>
                  </a:lnTo>
                  <a:lnTo>
                    <a:pt x="127375" y="64478"/>
                  </a:lnTo>
                  <a:lnTo>
                    <a:pt x="125749" y="64351"/>
                  </a:lnTo>
                  <a:lnTo>
                    <a:pt x="78924" y="61119"/>
                  </a:lnTo>
                  <a:lnTo>
                    <a:pt x="62395" y="152000"/>
                  </a:lnTo>
                  <a:lnTo>
                    <a:pt x="70796" y="180543"/>
                  </a:lnTo>
                  <a:lnTo>
                    <a:pt x="71711" y="183629"/>
                  </a:lnTo>
                  <a:lnTo>
                    <a:pt x="68777" y="184931"/>
                  </a:lnTo>
                  <a:lnTo>
                    <a:pt x="8966" y="212008"/>
                  </a:lnTo>
                  <a:lnTo>
                    <a:pt x="3175" y="240887"/>
                  </a:lnTo>
                  <a:lnTo>
                    <a:pt x="6274" y="286614"/>
                  </a:lnTo>
                  <a:lnTo>
                    <a:pt x="37325" y="319748"/>
                  </a:lnTo>
                  <a:lnTo>
                    <a:pt x="73609" y="289897"/>
                  </a:lnTo>
                  <a:lnTo>
                    <a:pt x="76187" y="287769"/>
                  </a:lnTo>
                  <a:lnTo>
                    <a:pt x="78543" y="290125"/>
                  </a:lnTo>
                  <a:lnTo>
                    <a:pt x="87586" y="299193"/>
                  </a:lnTo>
                  <a:lnTo>
                    <a:pt x="157937" y="291370"/>
                  </a:lnTo>
                  <a:lnTo>
                    <a:pt x="159093" y="291237"/>
                  </a:lnTo>
                  <a:lnTo>
                    <a:pt x="160064" y="291783"/>
                  </a:lnTo>
                  <a:lnTo>
                    <a:pt x="195097" y="310388"/>
                  </a:lnTo>
                  <a:lnTo>
                    <a:pt x="258693" y="271742"/>
                  </a:lnTo>
                  <a:lnTo>
                    <a:pt x="274263" y="247282"/>
                  </a:lnTo>
                  <a:lnTo>
                    <a:pt x="275311" y="245656"/>
                  </a:lnTo>
                  <a:lnTo>
                    <a:pt x="277209" y="245567"/>
                  </a:lnTo>
                  <a:lnTo>
                    <a:pt x="328790" y="243332"/>
                  </a:lnTo>
                  <a:lnTo>
                    <a:pt x="370008" y="21449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9" name="Полилиния: фигура 278">
              <a:extLst>
                <a:ext uri="{FF2B5EF4-FFF2-40B4-BE49-F238E27FC236}">
                  <a16:creationId xmlns:a16="http://schemas.microsoft.com/office/drawing/2014/main" id="{49640E56-5E2D-4D8F-9A92-524595A5386C}"/>
                </a:ext>
              </a:extLst>
            </p:cNvPr>
            <p:cNvSpPr/>
            <p:nvPr/>
          </p:nvSpPr>
          <p:spPr>
            <a:xfrm>
              <a:off x="2228011" y="11306356"/>
              <a:ext cx="844550" cy="996950"/>
            </a:xfrm>
            <a:custGeom>
              <a:avLst/>
              <a:gdLst>
                <a:gd name="connsiteX0" fmla="*/ 5283 w 844550"/>
                <a:gd name="connsiteY0" fmla="*/ 253695 h 996950"/>
                <a:gd name="connsiteX1" fmla="*/ 3175 w 844550"/>
                <a:gd name="connsiteY1" fmla="*/ 298710 h 996950"/>
                <a:gd name="connsiteX2" fmla="*/ 26949 w 844550"/>
                <a:gd name="connsiteY2" fmla="*/ 356222 h 996950"/>
                <a:gd name="connsiteX3" fmla="*/ 54718 w 844550"/>
                <a:gd name="connsiteY3" fmla="*/ 350285 h 996950"/>
                <a:gd name="connsiteX4" fmla="*/ 74543 w 844550"/>
                <a:gd name="connsiteY4" fmla="*/ 332403 h 996950"/>
                <a:gd name="connsiteX5" fmla="*/ 116205 w 844550"/>
                <a:gd name="connsiteY5" fmla="*/ 352247 h 996950"/>
                <a:gd name="connsiteX6" fmla="*/ 114211 w 844550"/>
                <a:gd name="connsiteY6" fmla="*/ 380028 h 996950"/>
                <a:gd name="connsiteX7" fmla="*/ 102317 w 844550"/>
                <a:gd name="connsiteY7" fmla="*/ 405797 h 996950"/>
                <a:gd name="connsiteX8" fmla="*/ 116205 w 844550"/>
                <a:gd name="connsiteY8" fmla="*/ 421659 h 996950"/>
                <a:gd name="connsiteX9" fmla="*/ 155854 w 844550"/>
                <a:gd name="connsiteY9" fmla="*/ 435528 h 996950"/>
                <a:gd name="connsiteX10" fmla="*/ 171717 w 844550"/>
                <a:gd name="connsiteY10" fmla="*/ 491058 h 996950"/>
                <a:gd name="connsiteX11" fmla="*/ 187573 w 844550"/>
                <a:gd name="connsiteY11" fmla="*/ 560470 h 996950"/>
                <a:gd name="connsiteX12" fmla="*/ 169742 w 844550"/>
                <a:gd name="connsiteY12" fmla="*/ 604114 h 996950"/>
                <a:gd name="connsiteX13" fmla="*/ 187573 w 844550"/>
                <a:gd name="connsiteY13" fmla="*/ 639788 h 996950"/>
                <a:gd name="connsiteX14" fmla="*/ 233197 w 844550"/>
                <a:gd name="connsiteY14" fmla="*/ 612064 h 996950"/>
                <a:gd name="connsiteX15" fmla="*/ 253022 w 844550"/>
                <a:gd name="connsiteY15" fmla="*/ 617988 h 996950"/>
                <a:gd name="connsiteX16" fmla="*/ 266909 w 844550"/>
                <a:gd name="connsiteY16" fmla="*/ 647719 h 996950"/>
                <a:gd name="connsiteX17" fmla="*/ 276815 w 844550"/>
                <a:gd name="connsiteY17" fmla="*/ 699313 h 996950"/>
                <a:gd name="connsiteX18" fmla="*/ 306546 w 844550"/>
                <a:gd name="connsiteY18" fmla="*/ 721113 h 996950"/>
                <a:gd name="connsiteX19" fmla="*/ 342278 w 844550"/>
                <a:gd name="connsiteY19" fmla="*/ 697306 h 996950"/>
                <a:gd name="connsiteX20" fmla="*/ 375990 w 844550"/>
                <a:gd name="connsiteY20" fmla="*/ 699313 h 996950"/>
                <a:gd name="connsiteX21" fmla="*/ 439433 w 844550"/>
                <a:gd name="connsiteY21" fmla="*/ 727050 h 996950"/>
                <a:gd name="connsiteX22" fmla="*/ 437439 w 844550"/>
                <a:gd name="connsiteY22" fmla="*/ 756780 h 996950"/>
                <a:gd name="connsiteX23" fmla="*/ 451326 w 844550"/>
                <a:gd name="connsiteY23" fmla="*/ 780586 h 996950"/>
                <a:gd name="connsiteX24" fmla="*/ 483064 w 844550"/>
                <a:gd name="connsiteY24" fmla="*/ 786575 h 996950"/>
                <a:gd name="connsiteX25" fmla="*/ 508832 w 844550"/>
                <a:gd name="connsiteY25" fmla="*/ 758787 h 996950"/>
                <a:gd name="connsiteX26" fmla="*/ 536600 w 844550"/>
                <a:gd name="connsiteY26" fmla="*/ 786575 h 996950"/>
                <a:gd name="connsiteX27" fmla="*/ 572300 w 844550"/>
                <a:gd name="connsiteY27" fmla="*/ 808362 h 996950"/>
                <a:gd name="connsiteX28" fmla="*/ 564356 w 844550"/>
                <a:gd name="connsiteY28" fmla="*/ 863886 h 996950"/>
                <a:gd name="connsiteX29" fmla="*/ 572300 w 844550"/>
                <a:gd name="connsiteY29" fmla="*/ 895623 h 996950"/>
                <a:gd name="connsiteX30" fmla="*/ 607987 w 844550"/>
                <a:gd name="connsiteY30" fmla="*/ 935260 h 996950"/>
                <a:gd name="connsiteX31" fmla="*/ 637718 w 844550"/>
                <a:gd name="connsiteY31" fmla="*/ 945198 h 996950"/>
                <a:gd name="connsiteX32" fmla="*/ 667480 w 844550"/>
                <a:gd name="connsiteY32" fmla="*/ 927316 h 996950"/>
                <a:gd name="connsiteX33" fmla="*/ 691286 w 844550"/>
                <a:gd name="connsiteY33" fmla="*/ 935260 h 996950"/>
                <a:gd name="connsiteX34" fmla="*/ 709136 w 844550"/>
                <a:gd name="connsiteY34" fmla="*/ 970979 h 996950"/>
                <a:gd name="connsiteX35" fmla="*/ 782504 w 844550"/>
                <a:gd name="connsiteY35" fmla="*/ 994785 h 996950"/>
                <a:gd name="connsiteX36" fmla="*/ 814222 w 844550"/>
                <a:gd name="connsiteY36" fmla="*/ 970979 h 996950"/>
                <a:gd name="connsiteX37" fmla="*/ 845960 w 844550"/>
                <a:gd name="connsiteY37" fmla="*/ 925373 h 996950"/>
                <a:gd name="connsiteX38" fmla="*/ 789857 w 844550"/>
                <a:gd name="connsiteY38" fmla="*/ 802570 h 996950"/>
                <a:gd name="connsiteX39" fmla="*/ 784828 w 844550"/>
                <a:gd name="connsiteY39" fmla="*/ 799154 h 996950"/>
                <a:gd name="connsiteX40" fmla="*/ 783838 w 844550"/>
                <a:gd name="connsiteY40" fmla="*/ 798424 h 996950"/>
                <a:gd name="connsiteX41" fmla="*/ 783412 w 844550"/>
                <a:gd name="connsiteY41" fmla="*/ 797223 h 996950"/>
                <a:gd name="connsiteX42" fmla="*/ 770331 w 844550"/>
                <a:gd name="connsiteY42" fmla="*/ 757981 h 996950"/>
                <a:gd name="connsiteX43" fmla="*/ 772382 w 844550"/>
                <a:gd name="connsiteY43" fmla="*/ 756387 h 996950"/>
                <a:gd name="connsiteX44" fmla="*/ 802843 w 844550"/>
                <a:gd name="connsiteY44" fmla="*/ 732549 h 996950"/>
                <a:gd name="connsiteX45" fmla="*/ 810209 w 844550"/>
                <a:gd name="connsiteY45" fmla="*/ 710489 h 996950"/>
                <a:gd name="connsiteX46" fmla="*/ 795160 w 844550"/>
                <a:gd name="connsiteY46" fmla="*/ 677856 h 996950"/>
                <a:gd name="connsiteX47" fmla="*/ 716540 w 844550"/>
                <a:gd name="connsiteY47" fmla="*/ 653796 h 996950"/>
                <a:gd name="connsiteX48" fmla="*/ 679952 w 844550"/>
                <a:gd name="connsiteY48" fmla="*/ 663454 h 996950"/>
                <a:gd name="connsiteX49" fmla="*/ 660997 w 844550"/>
                <a:gd name="connsiteY49" fmla="*/ 708108 h 996950"/>
                <a:gd name="connsiteX50" fmla="*/ 659917 w 844550"/>
                <a:gd name="connsiteY50" fmla="*/ 710565 h 996950"/>
                <a:gd name="connsiteX51" fmla="*/ 657225 w 844550"/>
                <a:gd name="connsiteY51" fmla="*/ 710311 h 996950"/>
                <a:gd name="connsiteX52" fmla="*/ 609765 w 844550"/>
                <a:gd name="connsiteY52" fmla="*/ 705720 h 996950"/>
                <a:gd name="connsiteX53" fmla="*/ 608444 w 844550"/>
                <a:gd name="connsiteY53" fmla="*/ 705587 h 996950"/>
                <a:gd name="connsiteX54" fmla="*/ 607517 w 844550"/>
                <a:gd name="connsiteY54" fmla="*/ 704640 h 996950"/>
                <a:gd name="connsiteX55" fmla="*/ 564280 w 844550"/>
                <a:gd name="connsiteY55" fmla="*/ 661422 h 996950"/>
                <a:gd name="connsiteX56" fmla="*/ 484340 w 844550"/>
                <a:gd name="connsiteY56" fmla="*/ 643147 h 996950"/>
                <a:gd name="connsiteX57" fmla="*/ 482670 w 844550"/>
                <a:gd name="connsiteY57" fmla="*/ 642779 h 996950"/>
                <a:gd name="connsiteX58" fmla="*/ 481895 w 844550"/>
                <a:gd name="connsiteY58" fmla="*/ 641229 h 996950"/>
                <a:gd name="connsiteX59" fmla="*/ 464528 w 844550"/>
                <a:gd name="connsiteY59" fmla="*/ 607657 h 996950"/>
                <a:gd name="connsiteX60" fmla="*/ 463347 w 844550"/>
                <a:gd name="connsiteY60" fmla="*/ 605346 h 996950"/>
                <a:gd name="connsiteX61" fmla="*/ 465125 w 844550"/>
                <a:gd name="connsiteY61" fmla="*/ 603479 h 996950"/>
                <a:gd name="connsiteX62" fmla="*/ 496310 w 844550"/>
                <a:gd name="connsiteY62" fmla="*/ 570160 h 996950"/>
                <a:gd name="connsiteX63" fmla="*/ 476726 w 844550"/>
                <a:gd name="connsiteY63" fmla="*/ 549497 h 996950"/>
                <a:gd name="connsiteX64" fmla="*/ 475602 w 844550"/>
                <a:gd name="connsiteY64" fmla="*/ 548348 h 996950"/>
                <a:gd name="connsiteX65" fmla="*/ 475679 w 844550"/>
                <a:gd name="connsiteY65" fmla="*/ 546779 h 996950"/>
                <a:gd name="connsiteX66" fmla="*/ 476834 w 844550"/>
                <a:gd name="connsiteY66" fmla="*/ 525952 h 996950"/>
                <a:gd name="connsiteX67" fmla="*/ 476987 w 844550"/>
                <a:gd name="connsiteY67" fmla="*/ 523355 h 996950"/>
                <a:gd name="connsiteX68" fmla="*/ 479476 w 844550"/>
                <a:gd name="connsiteY68" fmla="*/ 522624 h 996950"/>
                <a:gd name="connsiteX69" fmla="*/ 508254 w 844550"/>
                <a:gd name="connsiteY69" fmla="*/ 514090 h 996950"/>
                <a:gd name="connsiteX70" fmla="*/ 511321 w 844550"/>
                <a:gd name="connsiteY70" fmla="*/ 465227 h 996950"/>
                <a:gd name="connsiteX71" fmla="*/ 470198 w 844550"/>
                <a:gd name="connsiteY71" fmla="*/ 467278 h 996950"/>
                <a:gd name="connsiteX72" fmla="*/ 450190 w 844550"/>
                <a:gd name="connsiteY72" fmla="*/ 480632 h 996950"/>
                <a:gd name="connsiteX73" fmla="*/ 445173 w 844550"/>
                <a:gd name="connsiteY73" fmla="*/ 483959 h 996950"/>
                <a:gd name="connsiteX74" fmla="*/ 444475 w 844550"/>
                <a:gd name="connsiteY74" fmla="*/ 477990 h 996950"/>
                <a:gd name="connsiteX75" fmla="*/ 437534 w 844550"/>
                <a:gd name="connsiteY75" fmla="*/ 420141 h 996950"/>
                <a:gd name="connsiteX76" fmla="*/ 437185 w 844550"/>
                <a:gd name="connsiteY76" fmla="*/ 417265 h 996950"/>
                <a:gd name="connsiteX77" fmla="*/ 439858 w 844550"/>
                <a:gd name="connsiteY77" fmla="*/ 416249 h 996950"/>
                <a:gd name="connsiteX78" fmla="*/ 458470 w 844550"/>
                <a:gd name="connsiteY78" fmla="*/ 408991 h 996950"/>
                <a:gd name="connsiteX79" fmla="*/ 460566 w 844550"/>
                <a:gd name="connsiteY79" fmla="*/ 374682 h 996950"/>
                <a:gd name="connsiteX80" fmla="*/ 441922 w 844550"/>
                <a:gd name="connsiteY80" fmla="*/ 353873 h 996950"/>
                <a:gd name="connsiteX81" fmla="*/ 440938 w 844550"/>
                <a:gd name="connsiteY81" fmla="*/ 352761 h 996950"/>
                <a:gd name="connsiteX82" fmla="*/ 440982 w 844550"/>
                <a:gd name="connsiteY82" fmla="*/ 351301 h 996950"/>
                <a:gd name="connsiteX83" fmla="*/ 443274 w 844550"/>
                <a:gd name="connsiteY83" fmla="*/ 270402 h 996950"/>
                <a:gd name="connsiteX84" fmla="*/ 420821 w 844550"/>
                <a:gd name="connsiteY84" fmla="*/ 239020 h 996950"/>
                <a:gd name="connsiteX85" fmla="*/ 420135 w 844550"/>
                <a:gd name="connsiteY85" fmla="*/ 238017 h 996950"/>
                <a:gd name="connsiteX86" fmla="*/ 420135 w 844550"/>
                <a:gd name="connsiteY86" fmla="*/ 128893 h 996950"/>
                <a:gd name="connsiteX87" fmla="*/ 398475 w 844550"/>
                <a:gd name="connsiteY87" fmla="*/ 81000 h 996950"/>
                <a:gd name="connsiteX88" fmla="*/ 397973 w 844550"/>
                <a:gd name="connsiteY88" fmla="*/ 79851 h 996950"/>
                <a:gd name="connsiteX89" fmla="*/ 398259 w 844550"/>
                <a:gd name="connsiteY89" fmla="*/ 78664 h 996950"/>
                <a:gd name="connsiteX90" fmla="*/ 408241 w 844550"/>
                <a:gd name="connsiteY90" fmla="*/ 35395 h 996950"/>
                <a:gd name="connsiteX91" fmla="*/ 379635 w 844550"/>
                <a:gd name="connsiteY91" fmla="*/ 3175 h 996950"/>
                <a:gd name="connsiteX92" fmla="*/ 378434 w 844550"/>
                <a:gd name="connsiteY92" fmla="*/ 8217 h 996950"/>
                <a:gd name="connsiteX93" fmla="*/ 378390 w 844550"/>
                <a:gd name="connsiteY93" fmla="*/ 8433 h 996950"/>
                <a:gd name="connsiteX94" fmla="*/ 363607 w 844550"/>
                <a:gd name="connsiteY94" fmla="*/ 57290 h 996950"/>
                <a:gd name="connsiteX95" fmla="*/ 363518 w 844550"/>
                <a:gd name="connsiteY95" fmla="*/ 57620 h 996950"/>
                <a:gd name="connsiteX96" fmla="*/ 363347 w 844550"/>
                <a:gd name="connsiteY96" fmla="*/ 57969 h 996950"/>
                <a:gd name="connsiteX97" fmla="*/ 351987 w 844550"/>
                <a:gd name="connsiteY97" fmla="*/ 79515 h 996950"/>
                <a:gd name="connsiteX98" fmla="*/ 351485 w 844550"/>
                <a:gd name="connsiteY98" fmla="*/ 80486 h 996950"/>
                <a:gd name="connsiteX99" fmla="*/ 350495 w 844550"/>
                <a:gd name="connsiteY99" fmla="*/ 81052 h 996950"/>
                <a:gd name="connsiteX100" fmla="*/ 266224 w 844550"/>
                <a:gd name="connsiteY100" fmla="*/ 128251 h 996950"/>
                <a:gd name="connsiteX101" fmla="*/ 245154 w 844550"/>
                <a:gd name="connsiteY101" fmla="*/ 167068 h 996950"/>
                <a:gd name="connsiteX102" fmla="*/ 244437 w 844550"/>
                <a:gd name="connsiteY102" fmla="*/ 168389 h 996950"/>
                <a:gd name="connsiteX103" fmla="*/ 243014 w 844550"/>
                <a:gd name="connsiteY103" fmla="*/ 168828 h 996950"/>
                <a:gd name="connsiteX104" fmla="*/ 185071 w 844550"/>
                <a:gd name="connsiteY104" fmla="*/ 187001 h 996950"/>
                <a:gd name="connsiteX105" fmla="*/ 184779 w 844550"/>
                <a:gd name="connsiteY105" fmla="*/ 187077 h 996950"/>
                <a:gd name="connsiteX106" fmla="*/ 184506 w 844550"/>
                <a:gd name="connsiteY106" fmla="*/ 187122 h 996950"/>
                <a:gd name="connsiteX107" fmla="*/ 154864 w 844550"/>
                <a:gd name="connsiteY107" fmla="*/ 191529 h 996950"/>
                <a:gd name="connsiteX108" fmla="*/ 95478 w 844550"/>
                <a:gd name="connsiteY108" fmla="*/ 243059 h 996950"/>
                <a:gd name="connsiteX109" fmla="*/ 94570 w 844550"/>
                <a:gd name="connsiteY109" fmla="*/ 243865 h 996950"/>
                <a:gd name="connsiteX110" fmla="*/ 93351 w 844550"/>
                <a:gd name="connsiteY110" fmla="*/ 243954 h 996950"/>
                <a:gd name="connsiteX111" fmla="*/ 7550 w 844550"/>
                <a:gd name="connsiteY111" fmla="*/ 250654 h 996950"/>
                <a:gd name="connsiteX112" fmla="*/ 5283 w 844550"/>
                <a:gd name="connsiteY112" fmla="*/ 253695 h 99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844550" h="996950">
                  <a:moveTo>
                    <a:pt x="5283" y="253695"/>
                  </a:moveTo>
                  <a:lnTo>
                    <a:pt x="3175" y="298710"/>
                  </a:lnTo>
                  <a:lnTo>
                    <a:pt x="26949" y="356222"/>
                  </a:lnTo>
                  <a:lnTo>
                    <a:pt x="54718" y="350285"/>
                  </a:lnTo>
                  <a:lnTo>
                    <a:pt x="74543" y="332403"/>
                  </a:lnTo>
                  <a:lnTo>
                    <a:pt x="116205" y="352247"/>
                  </a:lnTo>
                  <a:lnTo>
                    <a:pt x="114211" y="380028"/>
                  </a:lnTo>
                  <a:lnTo>
                    <a:pt x="102317" y="405797"/>
                  </a:lnTo>
                  <a:lnTo>
                    <a:pt x="116205" y="421659"/>
                  </a:lnTo>
                  <a:lnTo>
                    <a:pt x="155854" y="435528"/>
                  </a:lnTo>
                  <a:lnTo>
                    <a:pt x="171717" y="491058"/>
                  </a:lnTo>
                  <a:lnTo>
                    <a:pt x="187573" y="560470"/>
                  </a:lnTo>
                  <a:lnTo>
                    <a:pt x="169742" y="604114"/>
                  </a:lnTo>
                  <a:lnTo>
                    <a:pt x="187573" y="639788"/>
                  </a:lnTo>
                  <a:lnTo>
                    <a:pt x="233197" y="612064"/>
                  </a:lnTo>
                  <a:lnTo>
                    <a:pt x="253022" y="617988"/>
                  </a:lnTo>
                  <a:lnTo>
                    <a:pt x="266909" y="647719"/>
                  </a:lnTo>
                  <a:lnTo>
                    <a:pt x="276815" y="699313"/>
                  </a:lnTo>
                  <a:lnTo>
                    <a:pt x="306546" y="721113"/>
                  </a:lnTo>
                  <a:lnTo>
                    <a:pt x="342278" y="697306"/>
                  </a:lnTo>
                  <a:lnTo>
                    <a:pt x="375990" y="699313"/>
                  </a:lnTo>
                  <a:lnTo>
                    <a:pt x="439433" y="727050"/>
                  </a:lnTo>
                  <a:lnTo>
                    <a:pt x="437439" y="756780"/>
                  </a:lnTo>
                  <a:lnTo>
                    <a:pt x="451326" y="780586"/>
                  </a:lnTo>
                  <a:lnTo>
                    <a:pt x="483064" y="786575"/>
                  </a:lnTo>
                  <a:lnTo>
                    <a:pt x="508832" y="758787"/>
                  </a:lnTo>
                  <a:lnTo>
                    <a:pt x="536600" y="786575"/>
                  </a:lnTo>
                  <a:lnTo>
                    <a:pt x="572300" y="808362"/>
                  </a:lnTo>
                  <a:lnTo>
                    <a:pt x="564356" y="863886"/>
                  </a:lnTo>
                  <a:lnTo>
                    <a:pt x="572300" y="895623"/>
                  </a:lnTo>
                  <a:lnTo>
                    <a:pt x="607987" y="935260"/>
                  </a:lnTo>
                  <a:lnTo>
                    <a:pt x="637718" y="945198"/>
                  </a:lnTo>
                  <a:lnTo>
                    <a:pt x="667480" y="927316"/>
                  </a:lnTo>
                  <a:lnTo>
                    <a:pt x="691286" y="935260"/>
                  </a:lnTo>
                  <a:lnTo>
                    <a:pt x="709136" y="970979"/>
                  </a:lnTo>
                  <a:lnTo>
                    <a:pt x="782504" y="994785"/>
                  </a:lnTo>
                  <a:lnTo>
                    <a:pt x="814222" y="970979"/>
                  </a:lnTo>
                  <a:lnTo>
                    <a:pt x="845960" y="925373"/>
                  </a:lnTo>
                  <a:lnTo>
                    <a:pt x="789857" y="802570"/>
                  </a:lnTo>
                  <a:lnTo>
                    <a:pt x="784828" y="799154"/>
                  </a:lnTo>
                  <a:lnTo>
                    <a:pt x="783838" y="798424"/>
                  </a:lnTo>
                  <a:lnTo>
                    <a:pt x="783412" y="797223"/>
                  </a:lnTo>
                  <a:lnTo>
                    <a:pt x="770331" y="757981"/>
                  </a:lnTo>
                  <a:lnTo>
                    <a:pt x="772382" y="756387"/>
                  </a:lnTo>
                  <a:lnTo>
                    <a:pt x="802843" y="732549"/>
                  </a:lnTo>
                  <a:lnTo>
                    <a:pt x="810209" y="710489"/>
                  </a:lnTo>
                  <a:lnTo>
                    <a:pt x="795160" y="677856"/>
                  </a:lnTo>
                  <a:lnTo>
                    <a:pt x="716540" y="653796"/>
                  </a:lnTo>
                  <a:lnTo>
                    <a:pt x="679952" y="663454"/>
                  </a:lnTo>
                  <a:lnTo>
                    <a:pt x="660997" y="708108"/>
                  </a:lnTo>
                  <a:lnTo>
                    <a:pt x="659917" y="710565"/>
                  </a:lnTo>
                  <a:lnTo>
                    <a:pt x="657225" y="710311"/>
                  </a:lnTo>
                  <a:lnTo>
                    <a:pt x="609765" y="705720"/>
                  </a:lnTo>
                  <a:lnTo>
                    <a:pt x="608444" y="705587"/>
                  </a:lnTo>
                  <a:lnTo>
                    <a:pt x="607517" y="704640"/>
                  </a:lnTo>
                  <a:lnTo>
                    <a:pt x="564280" y="661422"/>
                  </a:lnTo>
                  <a:lnTo>
                    <a:pt x="484340" y="643147"/>
                  </a:lnTo>
                  <a:lnTo>
                    <a:pt x="482670" y="642779"/>
                  </a:lnTo>
                  <a:lnTo>
                    <a:pt x="481895" y="641229"/>
                  </a:lnTo>
                  <a:lnTo>
                    <a:pt x="464528" y="607657"/>
                  </a:lnTo>
                  <a:lnTo>
                    <a:pt x="463347" y="605346"/>
                  </a:lnTo>
                  <a:lnTo>
                    <a:pt x="465125" y="603479"/>
                  </a:lnTo>
                  <a:lnTo>
                    <a:pt x="496310" y="570160"/>
                  </a:lnTo>
                  <a:lnTo>
                    <a:pt x="476726" y="549497"/>
                  </a:lnTo>
                  <a:lnTo>
                    <a:pt x="475602" y="548348"/>
                  </a:lnTo>
                  <a:lnTo>
                    <a:pt x="475679" y="546779"/>
                  </a:lnTo>
                  <a:lnTo>
                    <a:pt x="476834" y="525952"/>
                  </a:lnTo>
                  <a:lnTo>
                    <a:pt x="476987" y="523355"/>
                  </a:lnTo>
                  <a:lnTo>
                    <a:pt x="479476" y="522624"/>
                  </a:lnTo>
                  <a:lnTo>
                    <a:pt x="508254" y="514090"/>
                  </a:lnTo>
                  <a:lnTo>
                    <a:pt x="511321" y="465227"/>
                  </a:lnTo>
                  <a:lnTo>
                    <a:pt x="470198" y="467278"/>
                  </a:lnTo>
                  <a:lnTo>
                    <a:pt x="450190" y="480632"/>
                  </a:lnTo>
                  <a:lnTo>
                    <a:pt x="445173" y="483959"/>
                  </a:lnTo>
                  <a:lnTo>
                    <a:pt x="444475" y="477990"/>
                  </a:lnTo>
                  <a:lnTo>
                    <a:pt x="437534" y="420141"/>
                  </a:lnTo>
                  <a:lnTo>
                    <a:pt x="437185" y="417265"/>
                  </a:lnTo>
                  <a:lnTo>
                    <a:pt x="439858" y="416249"/>
                  </a:lnTo>
                  <a:lnTo>
                    <a:pt x="458470" y="408991"/>
                  </a:lnTo>
                  <a:lnTo>
                    <a:pt x="460566" y="374682"/>
                  </a:lnTo>
                  <a:lnTo>
                    <a:pt x="441922" y="353873"/>
                  </a:lnTo>
                  <a:lnTo>
                    <a:pt x="440938" y="352761"/>
                  </a:lnTo>
                  <a:lnTo>
                    <a:pt x="440982" y="351301"/>
                  </a:lnTo>
                  <a:lnTo>
                    <a:pt x="443274" y="270402"/>
                  </a:lnTo>
                  <a:lnTo>
                    <a:pt x="420821" y="239020"/>
                  </a:lnTo>
                  <a:lnTo>
                    <a:pt x="420135" y="238017"/>
                  </a:lnTo>
                  <a:lnTo>
                    <a:pt x="420135" y="128893"/>
                  </a:lnTo>
                  <a:lnTo>
                    <a:pt x="398475" y="81000"/>
                  </a:lnTo>
                  <a:lnTo>
                    <a:pt x="397973" y="79851"/>
                  </a:lnTo>
                  <a:lnTo>
                    <a:pt x="398259" y="78664"/>
                  </a:lnTo>
                  <a:lnTo>
                    <a:pt x="408241" y="35395"/>
                  </a:lnTo>
                  <a:lnTo>
                    <a:pt x="379635" y="3175"/>
                  </a:lnTo>
                  <a:lnTo>
                    <a:pt x="378434" y="8217"/>
                  </a:lnTo>
                  <a:lnTo>
                    <a:pt x="378390" y="8433"/>
                  </a:lnTo>
                  <a:lnTo>
                    <a:pt x="363607" y="57290"/>
                  </a:lnTo>
                  <a:lnTo>
                    <a:pt x="363518" y="57620"/>
                  </a:lnTo>
                  <a:lnTo>
                    <a:pt x="363347" y="57969"/>
                  </a:lnTo>
                  <a:lnTo>
                    <a:pt x="351987" y="79515"/>
                  </a:lnTo>
                  <a:lnTo>
                    <a:pt x="351485" y="80486"/>
                  </a:lnTo>
                  <a:lnTo>
                    <a:pt x="350495" y="81052"/>
                  </a:lnTo>
                  <a:lnTo>
                    <a:pt x="266224" y="128251"/>
                  </a:lnTo>
                  <a:lnTo>
                    <a:pt x="245154" y="167068"/>
                  </a:lnTo>
                  <a:lnTo>
                    <a:pt x="244437" y="168389"/>
                  </a:lnTo>
                  <a:lnTo>
                    <a:pt x="243014" y="168828"/>
                  </a:lnTo>
                  <a:lnTo>
                    <a:pt x="185071" y="187001"/>
                  </a:lnTo>
                  <a:lnTo>
                    <a:pt x="184779" y="187077"/>
                  </a:lnTo>
                  <a:lnTo>
                    <a:pt x="184506" y="187122"/>
                  </a:lnTo>
                  <a:lnTo>
                    <a:pt x="154864" y="191529"/>
                  </a:lnTo>
                  <a:lnTo>
                    <a:pt x="95478" y="243059"/>
                  </a:lnTo>
                  <a:lnTo>
                    <a:pt x="94570" y="243865"/>
                  </a:lnTo>
                  <a:lnTo>
                    <a:pt x="93351" y="243954"/>
                  </a:lnTo>
                  <a:lnTo>
                    <a:pt x="7550" y="250654"/>
                  </a:lnTo>
                  <a:lnTo>
                    <a:pt x="5283" y="25369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0" name="Полилиния: фигура 279">
              <a:extLst>
                <a:ext uri="{FF2B5EF4-FFF2-40B4-BE49-F238E27FC236}">
                  <a16:creationId xmlns:a16="http://schemas.microsoft.com/office/drawing/2014/main" id="{8652E9D5-8058-45C4-8612-E77999A9D09C}"/>
                </a:ext>
              </a:extLst>
            </p:cNvPr>
            <p:cNvSpPr/>
            <p:nvPr/>
          </p:nvSpPr>
          <p:spPr>
            <a:xfrm>
              <a:off x="1590179" y="10950946"/>
              <a:ext cx="641350" cy="723900"/>
            </a:xfrm>
            <a:custGeom>
              <a:avLst/>
              <a:gdLst>
                <a:gd name="connsiteX0" fmla="*/ 226352 w 641350"/>
                <a:gd name="connsiteY0" fmla="*/ 574446 h 723900"/>
                <a:gd name="connsiteX1" fmla="*/ 264211 w 641350"/>
                <a:gd name="connsiteY1" fmla="*/ 610502 h 723900"/>
                <a:gd name="connsiteX2" fmla="*/ 260229 w 641350"/>
                <a:gd name="connsiteY2" fmla="*/ 650138 h 723900"/>
                <a:gd name="connsiteX3" fmla="*/ 250336 w 641350"/>
                <a:gd name="connsiteY3" fmla="*/ 681888 h 723900"/>
                <a:gd name="connsiteX4" fmla="*/ 272123 w 641350"/>
                <a:gd name="connsiteY4" fmla="*/ 721570 h 723900"/>
                <a:gd name="connsiteX5" fmla="*/ 315773 w 641350"/>
                <a:gd name="connsiteY5" fmla="*/ 701732 h 723900"/>
                <a:gd name="connsiteX6" fmla="*/ 337572 w 641350"/>
                <a:gd name="connsiteY6" fmla="*/ 658070 h 723900"/>
                <a:gd name="connsiteX7" fmla="*/ 363366 w 641350"/>
                <a:gd name="connsiteY7" fmla="*/ 630339 h 723900"/>
                <a:gd name="connsiteX8" fmla="*/ 424853 w 641350"/>
                <a:gd name="connsiteY8" fmla="*/ 642239 h 723900"/>
                <a:gd name="connsiteX9" fmla="*/ 458559 w 641350"/>
                <a:gd name="connsiteY9" fmla="*/ 614464 h 723900"/>
                <a:gd name="connsiteX10" fmla="*/ 482340 w 641350"/>
                <a:gd name="connsiteY10" fmla="*/ 612457 h 723900"/>
                <a:gd name="connsiteX11" fmla="*/ 500189 w 641350"/>
                <a:gd name="connsiteY11" fmla="*/ 626377 h 723900"/>
                <a:gd name="connsiteX12" fmla="*/ 561670 w 641350"/>
                <a:gd name="connsiteY12" fmla="*/ 622408 h 723900"/>
                <a:gd name="connsiteX13" fmla="*/ 607276 w 641350"/>
                <a:gd name="connsiteY13" fmla="*/ 610502 h 723900"/>
                <a:gd name="connsiteX14" fmla="*/ 637934 w 641350"/>
                <a:gd name="connsiteY14" fmla="*/ 603726 h 723900"/>
                <a:gd name="connsiteX15" fmla="*/ 639788 w 641350"/>
                <a:gd name="connsiteY15" fmla="*/ 601250 h 723900"/>
                <a:gd name="connsiteX16" fmla="*/ 640855 w 641350"/>
                <a:gd name="connsiteY16" fmla="*/ 574326 h 723900"/>
                <a:gd name="connsiteX17" fmla="*/ 637604 w 641350"/>
                <a:gd name="connsiteY17" fmla="*/ 551618 h 723900"/>
                <a:gd name="connsiteX18" fmla="*/ 607447 w 641350"/>
                <a:gd name="connsiteY18" fmla="*/ 508057 h 723900"/>
                <a:gd name="connsiteX19" fmla="*/ 606685 w 641350"/>
                <a:gd name="connsiteY19" fmla="*/ 506952 h 723900"/>
                <a:gd name="connsiteX20" fmla="*/ 606774 w 641350"/>
                <a:gd name="connsiteY20" fmla="*/ 505625 h 723900"/>
                <a:gd name="connsiteX21" fmla="*/ 611226 w 641350"/>
                <a:gd name="connsiteY21" fmla="*/ 452545 h 723900"/>
                <a:gd name="connsiteX22" fmla="*/ 576923 w 641350"/>
                <a:gd name="connsiteY22" fmla="*/ 409403 h 723900"/>
                <a:gd name="connsiteX23" fmla="*/ 576421 w 641350"/>
                <a:gd name="connsiteY23" fmla="*/ 408762 h 723900"/>
                <a:gd name="connsiteX24" fmla="*/ 576212 w 641350"/>
                <a:gd name="connsiteY24" fmla="*/ 408000 h 723900"/>
                <a:gd name="connsiteX25" fmla="*/ 563734 w 641350"/>
                <a:gd name="connsiteY25" fmla="*/ 359143 h 723900"/>
                <a:gd name="connsiteX26" fmla="*/ 563645 w 641350"/>
                <a:gd name="connsiteY26" fmla="*/ 358839 h 723900"/>
                <a:gd name="connsiteX27" fmla="*/ 563632 w 641350"/>
                <a:gd name="connsiteY27" fmla="*/ 358508 h 723900"/>
                <a:gd name="connsiteX28" fmla="*/ 561505 w 641350"/>
                <a:gd name="connsiteY28" fmla="*/ 330264 h 723900"/>
                <a:gd name="connsiteX29" fmla="*/ 533203 w 641350"/>
                <a:gd name="connsiteY29" fmla="*/ 320827 h 723900"/>
                <a:gd name="connsiteX30" fmla="*/ 532835 w 641350"/>
                <a:gd name="connsiteY30" fmla="*/ 320694 h 723900"/>
                <a:gd name="connsiteX31" fmla="*/ 532606 w 641350"/>
                <a:gd name="connsiteY31" fmla="*/ 320573 h 723900"/>
                <a:gd name="connsiteX32" fmla="*/ 448532 w 641350"/>
                <a:gd name="connsiteY32" fmla="*/ 275133 h 723900"/>
                <a:gd name="connsiteX33" fmla="*/ 446634 w 641350"/>
                <a:gd name="connsiteY33" fmla="*/ 274117 h 723900"/>
                <a:gd name="connsiteX34" fmla="*/ 446589 w 641350"/>
                <a:gd name="connsiteY34" fmla="*/ 271970 h 723900"/>
                <a:gd name="connsiteX35" fmla="*/ 445529 w 641350"/>
                <a:gd name="connsiteY35" fmla="*/ 226155 h 723900"/>
                <a:gd name="connsiteX36" fmla="*/ 363290 w 641350"/>
                <a:gd name="connsiteY36" fmla="*/ 211906 h 723900"/>
                <a:gd name="connsiteX37" fmla="*/ 362636 w 641350"/>
                <a:gd name="connsiteY37" fmla="*/ 211766 h 723900"/>
                <a:gd name="connsiteX38" fmla="*/ 362058 w 641350"/>
                <a:gd name="connsiteY38" fmla="*/ 211480 h 723900"/>
                <a:gd name="connsiteX39" fmla="*/ 274568 w 641350"/>
                <a:gd name="connsiteY39" fmla="*/ 160325 h 723900"/>
                <a:gd name="connsiteX40" fmla="*/ 272745 w 641350"/>
                <a:gd name="connsiteY40" fmla="*/ 159245 h 723900"/>
                <a:gd name="connsiteX41" fmla="*/ 272745 w 641350"/>
                <a:gd name="connsiteY41" fmla="*/ 128575 h 723900"/>
                <a:gd name="connsiteX42" fmla="*/ 260534 w 641350"/>
                <a:gd name="connsiteY42" fmla="*/ 107226 h 723900"/>
                <a:gd name="connsiteX43" fmla="*/ 218129 w 641350"/>
                <a:gd name="connsiteY43" fmla="*/ 102838 h 723900"/>
                <a:gd name="connsiteX44" fmla="*/ 216338 w 641350"/>
                <a:gd name="connsiteY44" fmla="*/ 102673 h 723900"/>
                <a:gd name="connsiteX45" fmla="*/ 215398 w 641350"/>
                <a:gd name="connsiteY45" fmla="*/ 101181 h 723900"/>
                <a:gd name="connsiteX46" fmla="*/ 153137 w 641350"/>
                <a:gd name="connsiteY46" fmla="*/ 3175 h 723900"/>
                <a:gd name="connsiteX47" fmla="*/ 70358 w 641350"/>
                <a:gd name="connsiteY47" fmla="*/ 45866 h 723900"/>
                <a:gd name="connsiteX48" fmla="*/ 69869 w 641350"/>
                <a:gd name="connsiteY48" fmla="*/ 46139 h 723900"/>
                <a:gd name="connsiteX49" fmla="*/ 69323 w 641350"/>
                <a:gd name="connsiteY49" fmla="*/ 46215 h 723900"/>
                <a:gd name="connsiteX50" fmla="*/ 21349 w 641350"/>
                <a:gd name="connsiteY50" fmla="*/ 54540 h 723900"/>
                <a:gd name="connsiteX51" fmla="*/ 17672 w 641350"/>
                <a:gd name="connsiteY51" fmla="*/ 114655 h 723900"/>
                <a:gd name="connsiteX52" fmla="*/ 17577 w 641350"/>
                <a:gd name="connsiteY52" fmla="*/ 116192 h 723900"/>
                <a:gd name="connsiteX53" fmla="*/ 16421 w 641350"/>
                <a:gd name="connsiteY53" fmla="*/ 117177 h 723900"/>
                <a:gd name="connsiteX54" fmla="*/ 3175 w 641350"/>
                <a:gd name="connsiteY54" fmla="*/ 129044 h 723900"/>
                <a:gd name="connsiteX55" fmla="*/ 7004 w 641350"/>
                <a:gd name="connsiteY55" fmla="*/ 176866 h 723900"/>
                <a:gd name="connsiteX56" fmla="*/ 31902 w 641350"/>
                <a:gd name="connsiteY56" fmla="*/ 209429 h 723900"/>
                <a:gd name="connsiteX57" fmla="*/ 69107 w 641350"/>
                <a:gd name="connsiteY57" fmla="*/ 217233 h 723900"/>
                <a:gd name="connsiteX58" fmla="*/ 70161 w 641350"/>
                <a:gd name="connsiteY58" fmla="*/ 217449 h 723900"/>
                <a:gd name="connsiteX59" fmla="*/ 70917 w 641350"/>
                <a:gd name="connsiteY59" fmla="*/ 218205 h 723900"/>
                <a:gd name="connsiteX60" fmla="*/ 137903 w 641350"/>
                <a:gd name="connsiteY60" fmla="*/ 283172 h 723900"/>
                <a:gd name="connsiteX61" fmla="*/ 139027 w 641350"/>
                <a:gd name="connsiteY61" fmla="*/ 284219 h 723900"/>
                <a:gd name="connsiteX62" fmla="*/ 139027 w 641350"/>
                <a:gd name="connsiteY62" fmla="*/ 335839 h 723900"/>
                <a:gd name="connsiteX63" fmla="*/ 138068 w 641350"/>
                <a:gd name="connsiteY63" fmla="*/ 336918 h 723900"/>
                <a:gd name="connsiteX64" fmla="*/ 108490 w 641350"/>
                <a:gd name="connsiteY64" fmla="*/ 370465 h 723900"/>
                <a:gd name="connsiteX65" fmla="*/ 106743 w 641350"/>
                <a:gd name="connsiteY65" fmla="*/ 402075 h 723900"/>
                <a:gd name="connsiteX66" fmla="*/ 130626 w 641350"/>
                <a:gd name="connsiteY66" fmla="*/ 403777 h 723900"/>
                <a:gd name="connsiteX67" fmla="*/ 158210 w 641350"/>
                <a:gd name="connsiteY67" fmla="*/ 391960 h 723900"/>
                <a:gd name="connsiteX68" fmla="*/ 163151 w 641350"/>
                <a:gd name="connsiteY68" fmla="*/ 389820 h 723900"/>
                <a:gd name="connsiteX69" fmla="*/ 163347 w 641350"/>
                <a:gd name="connsiteY69" fmla="*/ 395243 h 723900"/>
                <a:gd name="connsiteX70" fmla="*/ 165335 w 641350"/>
                <a:gd name="connsiteY70" fmla="*/ 448932 h 723900"/>
                <a:gd name="connsiteX71" fmla="*/ 182137 w 641350"/>
                <a:gd name="connsiteY71" fmla="*/ 473196 h 723900"/>
                <a:gd name="connsiteX72" fmla="*/ 221259 w 641350"/>
                <a:gd name="connsiteY72" fmla="*/ 481000 h 723900"/>
                <a:gd name="connsiteX73" fmla="*/ 224149 w 641350"/>
                <a:gd name="connsiteY73" fmla="*/ 481609 h 723900"/>
                <a:gd name="connsiteX74" fmla="*/ 224225 w 641350"/>
                <a:gd name="connsiteY74" fmla="*/ 484543 h 723900"/>
                <a:gd name="connsiteX75" fmla="*/ 226352 w 641350"/>
                <a:gd name="connsiteY75" fmla="*/ 574446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641350" h="723900">
                  <a:moveTo>
                    <a:pt x="226352" y="574446"/>
                  </a:moveTo>
                  <a:lnTo>
                    <a:pt x="264211" y="610502"/>
                  </a:lnTo>
                  <a:lnTo>
                    <a:pt x="260229" y="650138"/>
                  </a:lnTo>
                  <a:lnTo>
                    <a:pt x="250336" y="681888"/>
                  </a:lnTo>
                  <a:lnTo>
                    <a:pt x="272123" y="721570"/>
                  </a:lnTo>
                  <a:lnTo>
                    <a:pt x="315773" y="701732"/>
                  </a:lnTo>
                  <a:lnTo>
                    <a:pt x="337572" y="658070"/>
                  </a:lnTo>
                  <a:lnTo>
                    <a:pt x="363366" y="630339"/>
                  </a:lnTo>
                  <a:lnTo>
                    <a:pt x="424853" y="642239"/>
                  </a:lnTo>
                  <a:lnTo>
                    <a:pt x="458559" y="614464"/>
                  </a:lnTo>
                  <a:lnTo>
                    <a:pt x="482340" y="612457"/>
                  </a:lnTo>
                  <a:lnTo>
                    <a:pt x="500189" y="626377"/>
                  </a:lnTo>
                  <a:lnTo>
                    <a:pt x="561670" y="622408"/>
                  </a:lnTo>
                  <a:lnTo>
                    <a:pt x="607276" y="610502"/>
                  </a:lnTo>
                  <a:lnTo>
                    <a:pt x="637934" y="603726"/>
                  </a:lnTo>
                  <a:lnTo>
                    <a:pt x="639788" y="601250"/>
                  </a:lnTo>
                  <a:lnTo>
                    <a:pt x="640855" y="574326"/>
                  </a:lnTo>
                  <a:lnTo>
                    <a:pt x="637604" y="551618"/>
                  </a:lnTo>
                  <a:lnTo>
                    <a:pt x="607447" y="508057"/>
                  </a:lnTo>
                  <a:lnTo>
                    <a:pt x="606685" y="506952"/>
                  </a:lnTo>
                  <a:lnTo>
                    <a:pt x="606774" y="505625"/>
                  </a:lnTo>
                  <a:lnTo>
                    <a:pt x="611226" y="452545"/>
                  </a:lnTo>
                  <a:lnTo>
                    <a:pt x="576923" y="409403"/>
                  </a:lnTo>
                  <a:lnTo>
                    <a:pt x="576421" y="408762"/>
                  </a:lnTo>
                  <a:lnTo>
                    <a:pt x="576212" y="408000"/>
                  </a:lnTo>
                  <a:lnTo>
                    <a:pt x="563734" y="359143"/>
                  </a:lnTo>
                  <a:lnTo>
                    <a:pt x="563645" y="358839"/>
                  </a:lnTo>
                  <a:lnTo>
                    <a:pt x="563632" y="358508"/>
                  </a:lnTo>
                  <a:lnTo>
                    <a:pt x="561505" y="330264"/>
                  </a:lnTo>
                  <a:lnTo>
                    <a:pt x="533203" y="320827"/>
                  </a:lnTo>
                  <a:lnTo>
                    <a:pt x="532835" y="320694"/>
                  </a:lnTo>
                  <a:lnTo>
                    <a:pt x="532606" y="320573"/>
                  </a:lnTo>
                  <a:lnTo>
                    <a:pt x="448532" y="275133"/>
                  </a:lnTo>
                  <a:lnTo>
                    <a:pt x="446634" y="274117"/>
                  </a:lnTo>
                  <a:lnTo>
                    <a:pt x="446589" y="271970"/>
                  </a:lnTo>
                  <a:lnTo>
                    <a:pt x="445529" y="226155"/>
                  </a:lnTo>
                  <a:lnTo>
                    <a:pt x="363290" y="211906"/>
                  </a:lnTo>
                  <a:lnTo>
                    <a:pt x="362636" y="211766"/>
                  </a:lnTo>
                  <a:lnTo>
                    <a:pt x="362058" y="211480"/>
                  </a:lnTo>
                  <a:lnTo>
                    <a:pt x="274568" y="160325"/>
                  </a:lnTo>
                  <a:lnTo>
                    <a:pt x="272745" y="159245"/>
                  </a:lnTo>
                  <a:lnTo>
                    <a:pt x="272745" y="128575"/>
                  </a:lnTo>
                  <a:lnTo>
                    <a:pt x="260534" y="107226"/>
                  </a:lnTo>
                  <a:lnTo>
                    <a:pt x="218129" y="102838"/>
                  </a:lnTo>
                  <a:lnTo>
                    <a:pt x="216338" y="102673"/>
                  </a:lnTo>
                  <a:lnTo>
                    <a:pt x="215398" y="101181"/>
                  </a:lnTo>
                  <a:lnTo>
                    <a:pt x="153137" y="3175"/>
                  </a:lnTo>
                  <a:lnTo>
                    <a:pt x="70358" y="45866"/>
                  </a:lnTo>
                  <a:lnTo>
                    <a:pt x="69869" y="46139"/>
                  </a:lnTo>
                  <a:lnTo>
                    <a:pt x="69323" y="46215"/>
                  </a:lnTo>
                  <a:lnTo>
                    <a:pt x="21349" y="54540"/>
                  </a:lnTo>
                  <a:lnTo>
                    <a:pt x="17672" y="114655"/>
                  </a:lnTo>
                  <a:lnTo>
                    <a:pt x="17577" y="116192"/>
                  </a:lnTo>
                  <a:lnTo>
                    <a:pt x="16421" y="117177"/>
                  </a:lnTo>
                  <a:lnTo>
                    <a:pt x="3175" y="129044"/>
                  </a:lnTo>
                  <a:lnTo>
                    <a:pt x="7004" y="176866"/>
                  </a:lnTo>
                  <a:lnTo>
                    <a:pt x="31902" y="209429"/>
                  </a:lnTo>
                  <a:lnTo>
                    <a:pt x="69107" y="217233"/>
                  </a:lnTo>
                  <a:lnTo>
                    <a:pt x="70161" y="217449"/>
                  </a:lnTo>
                  <a:lnTo>
                    <a:pt x="70917" y="218205"/>
                  </a:lnTo>
                  <a:lnTo>
                    <a:pt x="137903" y="283172"/>
                  </a:lnTo>
                  <a:lnTo>
                    <a:pt x="139027" y="284219"/>
                  </a:lnTo>
                  <a:lnTo>
                    <a:pt x="139027" y="335839"/>
                  </a:lnTo>
                  <a:lnTo>
                    <a:pt x="138068" y="336918"/>
                  </a:lnTo>
                  <a:lnTo>
                    <a:pt x="108490" y="370465"/>
                  </a:lnTo>
                  <a:lnTo>
                    <a:pt x="106743" y="402075"/>
                  </a:lnTo>
                  <a:lnTo>
                    <a:pt x="130626" y="403777"/>
                  </a:lnTo>
                  <a:lnTo>
                    <a:pt x="158210" y="391960"/>
                  </a:lnTo>
                  <a:lnTo>
                    <a:pt x="163151" y="389820"/>
                  </a:lnTo>
                  <a:lnTo>
                    <a:pt x="163347" y="395243"/>
                  </a:lnTo>
                  <a:lnTo>
                    <a:pt x="165335" y="448932"/>
                  </a:lnTo>
                  <a:lnTo>
                    <a:pt x="182137" y="473196"/>
                  </a:lnTo>
                  <a:lnTo>
                    <a:pt x="221259" y="481000"/>
                  </a:lnTo>
                  <a:lnTo>
                    <a:pt x="224149" y="481609"/>
                  </a:lnTo>
                  <a:lnTo>
                    <a:pt x="224225" y="484543"/>
                  </a:lnTo>
                  <a:lnTo>
                    <a:pt x="226352" y="57444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1" name="Полилиния: фигура 280">
              <a:extLst>
                <a:ext uri="{FF2B5EF4-FFF2-40B4-BE49-F238E27FC236}">
                  <a16:creationId xmlns:a16="http://schemas.microsoft.com/office/drawing/2014/main" id="{D9ED40E9-FC51-4A7B-A5E1-F19FBEE22091}"/>
                </a:ext>
              </a:extLst>
            </p:cNvPr>
            <p:cNvSpPr/>
            <p:nvPr/>
          </p:nvSpPr>
          <p:spPr>
            <a:xfrm>
              <a:off x="2155919" y="11170078"/>
              <a:ext cx="450850" cy="381000"/>
            </a:xfrm>
            <a:custGeom>
              <a:avLst/>
              <a:gdLst>
                <a:gd name="connsiteX0" fmla="*/ 3175 w 450850"/>
                <a:gd name="connsiteY0" fmla="*/ 110801 h 381000"/>
                <a:gd name="connsiteX1" fmla="*/ 5213 w 450850"/>
                <a:gd name="connsiteY1" fmla="*/ 138525 h 381000"/>
                <a:gd name="connsiteX2" fmla="*/ 17443 w 450850"/>
                <a:gd name="connsiteY2" fmla="*/ 186303 h 381000"/>
                <a:gd name="connsiteX3" fmla="*/ 52159 w 450850"/>
                <a:gd name="connsiteY3" fmla="*/ 229953 h 381000"/>
                <a:gd name="connsiteX4" fmla="*/ 53086 w 450850"/>
                <a:gd name="connsiteY4" fmla="*/ 231165 h 381000"/>
                <a:gd name="connsiteX5" fmla="*/ 52959 w 450850"/>
                <a:gd name="connsiteY5" fmla="*/ 232550 h 381000"/>
                <a:gd name="connsiteX6" fmla="*/ 48539 w 450850"/>
                <a:gd name="connsiteY6" fmla="*/ 285814 h 381000"/>
                <a:gd name="connsiteX7" fmla="*/ 78454 w 450850"/>
                <a:gd name="connsiteY7" fmla="*/ 329038 h 381000"/>
                <a:gd name="connsiteX8" fmla="*/ 78956 w 450850"/>
                <a:gd name="connsiteY8" fmla="*/ 329762 h 381000"/>
                <a:gd name="connsiteX9" fmla="*/ 79064 w 450850"/>
                <a:gd name="connsiteY9" fmla="*/ 330600 h 381000"/>
                <a:gd name="connsiteX10" fmla="*/ 82467 w 450850"/>
                <a:gd name="connsiteY10" fmla="*/ 354463 h 381000"/>
                <a:gd name="connsiteX11" fmla="*/ 82512 w 450850"/>
                <a:gd name="connsiteY11" fmla="*/ 354755 h 381000"/>
                <a:gd name="connsiteX12" fmla="*/ 82480 w 450850"/>
                <a:gd name="connsiteY12" fmla="*/ 355149 h 381000"/>
                <a:gd name="connsiteX13" fmla="*/ 81540 w 450850"/>
                <a:gd name="connsiteY13" fmla="*/ 379381 h 381000"/>
                <a:gd name="connsiteX14" fmla="*/ 163697 w 450850"/>
                <a:gd name="connsiteY14" fmla="*/ 372974 h 381000"/>
                <a:gd name="connsiteX15" fmla="*/ 222980 w 450850"/>
                <a:gd name="connsiteY15" fmla="*/ 321532 h 381000"/>
                <a:gd name="connsiteX16" fmla="*/ 223780 w 450850"/>
                <a:gd name="connsiteY16" fmla="*/ 320802 h 381000"/>
                <a:gd name="connsiteX17" fmla="*/ 224847 w 450850"/>
                <a:gd name="connsiteY17" fmla="*/ 320618 h 381000"/>
                <a:gd name="connsiteX18" fmla="*/ 255232 w 450850"/>
                <a:gd name="connsiteY18" fmla="*/ 316135 h 381000"/>
                <a:gd name="connsiteX19" fmla="*/ 311506 w 450850"/>
                <a:gd name="connsiteY19" fmla="*/ 298482 h 381000"/>
                <a:gd name="connsiteX20" fmla="*/ 332359 w 450850"/>
                <a:gd name="connsiteY20" fmla="*/ 260045 h 381000"/>
                <a:gd name="connsiteX21" fmla="*/ 332861 w 450850"/>
                <a:gd name="connsiteY21" fmla="*/ 259093 h 381000"/>
                <a:gd name="connsiteX22" fmla="*/ 333775 w 450850"/>
                <a:gd name="connsiteY22" fmla="*/ 258591 h 381000"/>
                <a:gd name="connsiteX23" fmla="*/ 418046 w 450850"/>
                <a:gd name="connsiteY23" fmla="*/ 211404 h 381000"/>
                <a:gd name="connsiteX24" fmla="*/ 428727 w 450850"/>
                <a:gd name="connsiteY24" fmla="*/ 191135 h 381000"/>
                <a:gd name="connsiteX25" fmla="*/ 443357 w 450850"/>
                <a:gd name="connsiteY25" fmla="*/ 142704 h 381000"/>
                <a:gd name="connsiteX26" fmla="*/ 448640 w 450850"/>
                <a:gd name="connsiteY26" fmla="*/ 120504 h 381000"/>
                <a:gd name="connsiteX27" fmla="*/ 406654 w 450850"/>
                <a:gd name="connsiteY27" fmla="*/ 59798 h 381000"/>
                <a:gd name="connsiteX28" fmla="*/ 388709 w 450850"/>
                <a:gd name="connsiteY28" fmla="*/ 43802 h 381000"/>
                <a:gd name="connsiteX29" fmla="*/ 369475 w 450850"/>
                <a:gd name="connsiteY29" fmla="*/ 56940 h 381000"/>
                <a:gd name="connsiteX30" fmla="*/ 368852 w 450850"/>
                <a:gd name="connsiteY30" fmla="*/ 57366 h 381000"/>
                <a:gd name="connsiteX31" fmla="*/ 368141 w 450850"/>
                <a:gd name="connsiteY31" fmla="*/ 57538 h 381000"/>
                <a:gd name="connsiteX32" fmla="*/ 351079 w 450850"/>
                <a:gd name="connsiteY32" fmla="*/ 60909 h 381000"/>
                <a:gd name="connsiteX33" fmla="*/ 348723 w 450850"/>
                <a:gd name="connsiteY33" fmla="*/ 61424 h 381000"/>
                <a:gd name="connsiteX34" fmla="*/ 347339 w 450850"/>
                <a:gd name="connsiteY34" fmla="*/ 59417 h 381000"/>
                <a:gd name="connsiteX35" fmla="*/ 313156 w 450850"/>
                <a:gd name="connsiteY35" fmla="*/ 10300 h 381000"/>
                <a:gd name="connsiteX36" fmla="*/ 302825 w 450850"/>
                <a:gd name="connsiteY36" fmla="*/ 18021 h 381000"/>
                <a:gd name="connsiteX37" fmla="*/ 259867 w 450850"/>
                <a:gd name="connsiteY37" fmla="*/ 63265 h 381000"/>
                <a:gd name="connsiteX38" fmla="*/ 259518 w 450850"/>
                <a:gd name="connsiteY38" fmla="*/ 63640 h 381000"/>
                <a:gd name="connsiteX39" fmla="*/ 259061 w 450850"/>
                <a:gd name="connsiteY39" fmla="*/ 63900 h 381000"/>
                <a:gd name="connsiteX40" fmla="*/ 234086 w 450850"/>
                <a:gd name="connsiteY40" fmla="*/ 78651 h 381000"/>
                <a:gd name="connsiteX41" fmla="*/ 232778 w 450850"/>
                <a:gd name="connsiteY41" fmla="*/ 79426 h 381000"/>
                <a:gd name="connsiteX42" fmla="*/ 231286 w 450850"/>
                <a:gd name="connsiteY42" fmla="*/ 79045 h 381000"/>
                <a:gd name="connsiteX43" fmla="*/ 199492 w 450850"/>
                <a:gd name="connsiteY43" fmla="*/ 71101 h 381000"/>
                <a:gd name="connsiteX44" fmla="*/ 198641 w 450850"/>
                <a:gd name="connsiteY44" fmla="*/ 70904 h 381000"/>
                <a:gd name="connsiteX45" fmla="*/ 197955 w 450850"/>
                <a:gd name="connsiteY45" fmla="*/ 70295 h 381000"/>
                <a:gd name="connsiteX46" fmla="*/ 149282 w 450850"/>
                <a:gd name="connsiteY46" fmla="*/ 27286 h 381000"/>
                <a:gd name="connsiteX47" fmla="*/ 116421 w 450850"/>
                <a:gd name="connsiteY47" fmla="*/ 3175 h 381000"/>
                <a:gd name="connsiteX48" fmla="*/ 86049 w 450850"/>
                <a:gd name="connsiteY48" fmla="*/ 6426 h 381000"/>
                <a:gd name="connsiteX49" fmla="*/ 35458 w 450850"/>
                <a:gd name="connsiteY49" fmla="*/ 13036 h 381000"/>
                <a:gd name="connsiteX50" fmla="*/ 15392 w 450850"/>
                <a:gd name="connsiteY50" fmla="*/ 41535 h 381000"/>
                <a:gd name="connsiteX51" fmla="*/ 14510 w 450850"/>
                <a:gd name="connsiteY51" fmla="*/ 53994 h 381000"/>
                <a:gd name="connsiteX52" fmla="*/ 30493 w 450850"/>
                <a:gd name="connsiteY52" fmla="*/ 61970 h 381000"/>
                <a:gd name="connsiteX53" fmla="*/ 32937 w 450850"/>
                <a:gd name="connsiteY53" fmla="*/ 63170 h 381000"/>
                <a:gd name="connsiteX54" fmla="*/ 32455 w 450850"/>
                <a:gd name="connsiteY54" fmla="*/ 65862 h 381000"/>
                <a:gd name="connsiteX55" fmla="*/ 26784 w 450850"/>
                <a:gd name="connsiteY55" fmla="*/ 98844 h 381000"/>
                <a:gd name="connsiteX56" fmla="*/ 26454 w 450850"/>
                <a:gd name="connsiteY56" fmla="*/ 100800 h 381000"/>
                <a:gd name="connsiteX57" fmla="*/ 24600 w 450850"/>
                <a:gd name="connsiteY57" fmla="*/ 101607 h 381000"/>
                <a:gd name="connsiteX58" fmla="*/ 3175 w 450850"/>
                <a:gd name="connsiteY58" fmla="*/ 110801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450850" h="381000">
                  <a:moveTo>
                    <a:pt x="3175" y="110801"/>
                  </a:moveTo>
                  <a:lnTo>
                    <a:pt x="5213" y="138525"/>
                  </a:lnTo>
                  <a:lnTo>
                    <a:pt x="17443" y="186303"/>
                  </a:lnTo>
                  <a:lnTo>
                    <a:pt x="52159" y="229953"/>
                  </a:lnTo>
                  <a:lnTo>
                    <a:pt x="53086" y="231165"/>
                  </a:lnTo>
                  <a:lnTo>
                    <a:pt x="52959" y="232550"/>
                  </a:lnTo>
                  <a:lnTo>
                    <a:pt x="48539" y="285814"/>
                  </a:lnTo>
                  <a:lnTo>
                    <a:pt x="78454" y="329038"/>
                  </a:lnTo>
                  <a:lnTo>
                    <a:pt x="78956" y="329762"/>
                  </a:lnTo>
                  <a:lnTo>
                    <a:pt x="79064" y="330600"/>
                  </a:lnTo>
                  <a:lnTo>
                    <a:pt x="82467" y="354463"/>
                  </a:lnTo>
                  <a:lnTo>
                    <a:pt x="82512" y="354755"/>
                  </a:lnTo>
                  <a:lnTo>
                    <a:pt x="82480" y="355149"/>
                  </a:lnTo>
                  <a:lnTo>
                    <a:pt x="81540" y="379381"/>
                  </a:lnTo>
                  <a:lnTo>
                    <a:pt x="163697" y="372974"/>
                  </a:lnTo>
                  <a:lnTo>
                    <a:pt x="222980" y="321532"/>
                  </a:lnTo>
                  <a:lnTo>
                    <a:pt x="223780" y="320802"/>
                  </a:lnTo>
                  <a:lnTo>
                    <a:pt x="224847" y="320618"/>
                  </a:lnTo>
                  <a:lnTo>
                    <a:pt x="255232" y="316135"/>
                  </a:lnTo>
                  <a:lnTo>
                    <a:pt x="311506" y="298482"/>
                  </a:lnTo>
                  <a:lnTo>
                    <a:pt x="332359" y="260045"/>
                  </a:lnTo>
                  <a:lnTo>
                    <a:pt x="332861" y="259093"/>
                  </a:lnTo>
                  <a:lnTo>
                    <a:pt x="333775" y="258591"/>
                  </a:lnTo>
                  <a:lnTo>
                    <a:pt x="418046" y="211404"/>
                  </a:lnTo>
                  <a:lnTo>
                    <a:pt x="428727" y="191135"/>
                  </a:lnTo>
                  <a:lnTo>
                    <a:pt x="443357" y="142704"/>
                  </a:lnTo>
                  <a:lnTo>
                    <a:pt x="448640" y="120504"/>
                  </a:lnTo>
                  <a:lnTo>
                    <a:pt x="406654" y="59798"/>
                  </a:lnTo>
                  <a:lnTo>
                    <a:pt x="388709" y="43802"/>
                  </a:lnTo>
                  <a:lnTo>
                    <a:pt x="369475" y="56940"/>
                  </a:lnTo>
                  <a:lnTo>
                    <a:pt x="368852" y="57366"/>
                  </a:lnTo>
                  <a:lnTo>
                    <a:pt x="368141" y="57538"/>
                  </a:lnTo>
                  <a:lnTo>
                    <a:pt x="351079" y="60909"/>
                  </a:lnTo>
                  <a:lnTo>
                    <a:pt x="348723" y="61424"/>
                  </a:lnTo>
                  <a:lnTo>
                    <a:pt x="347339" y="59417"/>
                  </a:lnTo>
                  <a:lnTo>
                    <a:pt x="313156" y="10300"/>
                  </a:lnTo>
                  <a:lnTo>
                    <a:pt x="302825" y="18021"/>
                  </a:lnTo>
                  <a:lnTo>
                    <a:pt x="259867" y="63265"/>
                  </a:lnTo>
                  <a:lnTo>
                    <a:pt x="259518" y="63640"/>
                  </a:lnTo>
                  <a:lnTo>
                    <a:pt x="259061" y="63900"/>
                  </a:lnTo>
                  <a:lnTo>
                    <a:pt x="234086" y="78651"/>
                  </a:lnTo>
                  <a:lnTo>
                    <a:pt x="232778" y="79426"/>
                  </a:lnTo>
                  <a:lnTo>
                    <a:pt x="231286" y="79045"/>
                  </a:lnTo>
                  <a:lnTo>
                    <a:pt x="199492" y="71101"/>
                  </a:lnTo>
                  <a:lnTo>
                    <a:pt x="198641" y="70904"/>
                  </a:lnTo>
                  <a:lnTo>
                    <a:pt x="197955" y="70295"/>
                  </a:lnTo>
                  <a:lnTo>
                    <a:pt x="149282" y="27286"/>
                  </a:lnTo>
                  <a:lnTo>
                    <a:pt x="116421" y="3175"/>
                  </a:lnTo>
                  <a:lnTo>
                    <a:pt x="86049" y="6426"/>
                  </a:lnTo>
                  <a:lnTo>
                    <a:pt x="35458" y="13036"/>
                  </a:lnTo>
                  <a:lnTo>
                    <a:pt x="15392" y="41535"/>
                  </a:lnTo>
                  <a:lnTo>
                    <a:pt x="14510" y="53994"/>
                  </a:lnTo>
                  <a:lnTo>
                    <a:pt x="30493" y="61970"/>
                  </a:lnTo>
                  <a:lnTo>
                    <a:pt x="32937" y="63170"/>
                  </a:lnTo>
                  <a:lnTo>
                    <a:pt x="32455" y="65862"/>
                  </a:lnTo>
                  <a:lnTo>
                    <a:pt x="26784" y="98844"/>
                  </a:lnTo>
                  <a:lnTo>
                    <a:pt x="26454" y="100800"/>
                  </a:lnTo>
                  <a:lnTo>
                    <a:pt x="24600" y="101607"/>
                  </a:lnTo>
                  <a:lnTo>
                    <a:pt x="3175" y="11080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2" name="Полилиния: фигура 281">
              <a:extLst>
                <a:ext uri="{FF2B5EF4-FFF2-40B4-BE49-F238E27FC236}">
                  <a16:creationId xmlns:a16="http://schemas.microsoft.com/office/drawing/2014/main" id="{4F01B1E6-5B01-49A1-BAA3-78378512C0F9}"/>
                </a:ext>
              </a:extLst>
            </p:cNvPr>
            <p:cNvSpPr/>
            <p:nvPr/>
          </p:nvSpPr>
          <p:spPr>
            <a:xfrm>
              <a:off x="2039867" y="10914123"/>
              <a:ext cx="425450" cy="361950"/>
            </a:xfrm>
            <a:custGeom>
              <a:avLst/>
              <a:gdLst>
                <a:gd name="connsiteX0" fmla="*/ 3175 w 425450"/>
                <a:gd name="connsiteY0" fmla="*/ 261398 h 361950"/>
                <a:gd name="connsiteX1" fmla="*/ 4210 w 425450"/>
                <a:gd name="connsiteY1" fmla="*/ 306502 h 361950"/>
                <a:gd name="connsiteX2" fmla="*/ 86169 w 425450"/>
                <a:gd name="connsiteY2" fmla="*/ 350787 h 361950"/>
                <a:gd name="connsiteX3" fmla="*/ 115157 w 425450"/>
                <a:gd name="connsiteY3" fmla="*/ 360432 h 361950"/>
                <a:gd name="connsiteX4" fmla="*/ 135896 w 425450"/>
                <a:gd name="connsiteY4" fmla="*/ 351562 h 361950"/>
                <a:gd name="connsiteX5" fmla="*/ 140773 w 425450"/>
                <a:gd name="connsiteY5" fmla="*/ 323259 h 361950"/>
                <a:gd name="connsiteX6" fmla="*/ 125051 w 425450"/>
                <a:gd name="connsiteY6" fmla="*/ 315423 h 361950"/>
                <a:gd name="connsiteX7" fmla="*/ 122847 w 425450"/>
                <a:gd name="connsiteY7" fmla="*/ 314312 h 361950"/>
                <a:gd name="connsiteX8" fmla="*/ 123025 w 425450"/>
                <a:gd name="connsiteY8" fmla="*/ 311867 h 361950"/>
                <a:gd name="connsiteX9" fmla="*/ 124149 w 425450"/>
                <a:gd name="connsiteY9" fmla="*/ 295961 h 361950"/>
                <a:gd name="connsiteX10" fmla="*/ 124212 w 425450"/>
                <a:gd name="connsiteY10" fmla="*/ 294926 h 361950"/>
                <a:gd name="connsiteX11" fmla="*/ 124822 w 425450"/>
                <a:gd name="connsiteY11" fmla="*/ 294075 h 361950"/>
                <a:gd name="connsiteX12" fmla="*/ 146406 w 425450"/>
                <a:gd name="connsiteY12" fmla="*/ 263404 h 361950"/>
                <a:gd name="connsiteX13" fmla="*/ 147352 w 425450"/>
                <a:gd name="connsiteY13" fmla="*/ 262084 h 361950"/>
                <a:gd name="connsiteX14" fmla="*/ 148958 w 425450"/>
                <a:gd name="connsiteY14" fmla="*/ 261868 h 361950"/>
                <a:gd name="connsiteX15" fmla="*/ 201206 w 425450"/>
                <a:gd name="connsiteY15" fmla="*/ 255079 h 361950"/>
                <a:gd name="connsiteX16" fmla="*/ 201295 w 425450"/>
                <a:gd name="connsiteY16" fmla="*/ 255029 h 361950"/>
                <a:gd name="connsiteX17" fmla="*/ 233108 w 425450"/>
                <a:gd name="connsiteY17" fmla="*/ 251657 h 361950"/>
                <a:gd name="connsiteX18" fmla="*/ 234524 w 425450"/>
                <a:gd name="connsiteY18" fmla="*/ 251504 h 361950"/>
                <a:gd name="connsiteX19" fmla="*/ 235693 w 425450"/>
                <a:gd name="connsiteY19" fmla="*/ 252343 h 361950"/>
                <a:gd name="connsiteX20" fmla="*/ 269754 w 425450"/>
                <a:gd name="connsiteY20" fmla="*/ 277362 h 361950"/>
                <a:gd name="connsiteX21" fmla="*/ 269843 w 425450"/>
                <a:gd name="connsiteY21" fmla="*/ 277394 h 361950"/>
                <a:gd name="connsiteX22" fmla="*/ 270015 w 425450"/>
                <a:gd name="connsiteY22" fmla="*/ 277578 h 361950"/>
                <a:gd name="connsiteX23" fmla="*/ 318173 w 425450"/>
                <a:gd name="connsiteY23" fmla="*/ 320097 h 361950"/>
                <a:gd name="connsiteX24" fmla="*/ 347675 w 425450"/>
                <a:gd name="connsiteY24" fmla="*/ 327501 h 361950"/>
                <a:gd name="connsiteX25" fmla="*/ 370948 w 425450"/>
                <a:gd name="connsiteY25" fmla="*/ 313747 h 361950"/>
                <a:gd name="connsiteX26" fmla="*/ 413760 w 425450"/>
                <a:gd name="connsiteY26" fmla="*/ 268706 h 361950"/>
                <a:gd name="connsiteX27" fmla="*/ 413956 w 425450"/>
                <a:gd name="connsiteY27" fmla="*/ 268478 h 361950"/>
                <a:gd name="connsiteX28" fmla="*/ 414217 w 425450"/>
                <a:gd name="connsiteY28" fmla="*/ 268262 h 361950"/>
                <a:gd name="connsiteX29" fmla="*/ 424777 w 425450"/>
                <a:gd name="connsiteY29" fmla="*/ 260331 h 361950"/>
                <a:gd name="connsiteX30" fmla="*/ 393116 w 425450"/>
                <a:gd name="connsiteY30" fmla="*/ 221272 h 361950"/>
                <a:gd name="connsiteX31" fmla="*/ 391173 w 425450"/>
                <a:gd name="connsiteY31" fmla="*/ 218859 h 361950"/>
                <a:gd name="connsiteX32" fmla="*/ 393173 w 425450"/>
                <a:gd name="connsiteY32" fmla="*/ 216548 h 361950"/>
                <a:gd name="connsiteX33" fmla="*/ 406908 w 425450"/>
                <a:gd name="connsiteY33" fmla="*/ 200673 h 361950"/>
                <a:gd name="connsiteX34" fmla="*/ 403930 w 425450"/>
                <a:gd name="connsiteY34" fmla="*/ 166763 h 361950"/>
                <a:gd name="connsiteX35" fmla="*/ 340049 w 425450"/>
                <a:gd name="connsiteY35" fmla="*/ 162408 h 361950"/>
                <a:gd name="connsiteX36" fmla="*/ 338303 w 425450"/>
                <a:gd name="connsiteY36" fmla="*/ 162331 h 361950"/>
                <a:gd name="connsiteX37" fmla="*/ 337280 w 425450"/>
                <a:gd name="connsiteY37" fmla="*/ 160871 h 361950"/>
                <a:gd name="connsiteX38" fmla="*/ 300825 w 425450"/>
                <a:gd name="connsiteY38" fmla="*/ 108941 h 361950"/>
                <a:gd name="connsiteX39" fmla="*/ 254908 w 425450"/>
                <a:gd name="connsiteY39" fmla="*/ 106756 h 361950"/>
                <a:gd name="connsiteX40" fmla="*/ 252571 w 425450"/>
                <a:gd name="connsiteY40" fmla="*/ 106648 h 361950"/>
                <a:gd name="connsiteX41" fmla="*/ 251657 w 425450"/>
                <a:gd name="connsiteY41" fmla="*/ 104464 h 361950"/>
                <a:gd name="connsiteX42" fmla="*/ 234829 w 425450"/>
                <a:gd name="connsiteY42" fmla="*/ 62954 h 361950"/>
                <a:gd name="connsiteX43" fmla="*/ 184677 w 425450"/>
                <a:gd name="connsiteY43" fmla="*/ 3175 h 361950"/>
                <a:gd name="connsiteX44" fmla="*/ 177870 w 425450"/>
                <a:gd name="connsiteY44" fmla="*/ 11531 h 361950"/>
                <a:gd name="connsiteX45" fmla="*/ 168954 w 425450"/>
                <a:gd name="connsiteY45" fmla="*/ 56077 h 361950"/>
                <a:gd name="connsiteX46" fmla="*/ 168802 w 425450"/>
                <a:gd name="connsiteY46" fmla="*/ 56801 h 361950"/>
                <a:gd name="connsiteX47" fmla="*/ 168389 w 425450"/>
                <a:gd name="connsiteY47" fmla="*/ 57398 h 361950"/>
                <a:gd name="connsiteX48" fmla="*/ 157061 w 425450"/>
                <a:gd name="connsiteY48" fmla="*/ 74428 h 361950"/>
                <a:gd name="connsiteX49" fmla="*/ 155480 w 425450"/>
                <a:gd name="connsiteY49" fmla="*/ 76829 h 361950"/>
                <a:gd name="connsiteX50" fmla="*/ 152762 w 425450"/>
                <a:gd name="connsiteY50" fmla="*/ 75870 h 361950"/>
                <a:gd name="connsiteX51" fmla="*/ 75857 w 425450"/>
                <a:gd name="connsiteY51" fmla="*/ 49162 h 361950"/>
                <a:gd name="connsiteX52" fmla="*/ 75857 w 425450"/>
                <a:gd name="connsiteY52" fmla="*/ 130626 h 361950"/>
                <a:gd name="connsiteX53" fmla="*/ 74930 w 425450"/>
                <a:gd name="connsiteY53" fmla="*/ 131642 h 361950"/>
                <a:gd name="connsiteX54" fmla="*/ 58433 w 425450"/>
                <a:gd name="connsiteY54" fmla="*/ 150203 h 361950"/>
                <a:gd name="connsiteX55" fmla="*/ 73165 w 425450"/>
                <a:gd name="connsiteY55" fmla="*/ 178632 h 361950"/>
                <a:gd name="connsiteX56" fmla="*/ 73914 w 425450"/>
                <a:gd name="connsiteY56" fmla="*/ 180029 h 361950"/>
                <a:gd name="connsiteX57" fmla="*/ 73381 w 425450"/>
                <a:gd name="connsiteY57" fmla="*/ 181559 h 361950"/>
                <a:gd name="connsiteX58" fmla="*/ 66561 w 425450"/>
                <a:gd name="connsiteY58" fmla="*/ 200901 h 361950"/>
                <a:gd name="connsiteX59" fmla="*/ 66268 w 425450"/>
                <a:gd name="connsiteY59" fmla="*/ 201663 h 361950"/>
                <a:gd name="connsiteX60" fmla="*/ 65589 w 425450"/>
                <a:gd name="connsiteY60" fmla="*/ 202298 h 361950"/>
                <a:gd name="connsiteX61" fmla="*/ 3175 w 425450"/>
                <a:gd name="connsiteY61" fmla="*/ 261398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25450" h="361950">
                  <a:moveTo>
                    <a:pt x="3175" y="261398"/>
                  </a:moveTo>
                  <a:lnTo>
                    <a:pt x="4210" y="306502"/>
                  </a:lnTo>
                  <a:lnTo>
                    <a:pt x="86169" y="350787"/>
                  </a:lnTo>
                  <a:lnTo>
                    <a:pt x="115157" y="360432"/>
                  </a:lnTo>
                  <a:lnTo>
                    <a:pt x="135896" y="351562"/>
                  </a:lnTo>
                  <a:lnTo>
                    <a:pt x="140773" y="323259"/>
                  </a:lnTo>
                  <a:lnTo>
                    <a:pt x="125051" y="315423"/>
                  </a:lnTo>
                  <a:lnTo>
                    <a:pt x="122847" y="314312"/>
                  </a:lnTo>
                  <a:lnTo>
                    <a:pt x="123025" y="311867"/>
                  </a:lnTo>
                  <a:lnTo>
                    <a:pt x="124149" y="295961"/>
                  </a:lnTo>
                  <a:lnTo>
                    <a:pt x="124212" y="294926"/>
                  </a:lnTo>
                  <a:lnTo>
                    <a:pt x="124822" y="294075"/>
                  </a:lnTo>
                  <a:lnTo>
                    <a:pt x="146406" y="263404"/>
                  </a:lnTo>
                  <a:lnTo>
                    <a:pt x="147352" y="262084"/>
                  </a:lnTo>
                  <a:lnTo>
                    <a:pt x="148958" y="261868"/>
                  </a:lnTo>
                  <a:lnTo>
                    <a:pt x="201206" y="255079"/>
                  </a:lnTo>
                  <a:lnTo>
                    <a:pt x="201295" y="255029"/>
                  </a:lnTo>
                  <a:lnTo>
                    <a:pt x="233108" y="251657"/>
                  </a:lnTo>
                  <a:lnTo>
                    <a:pt x="234524" y="251504"/>
                  </a:lnTo>
                  <a:lnTo>
                    <a:pt x="235693" y="252343"/>
                  </a:lnTo>
                  <a:lnTo>
                    <a:pt x="269754" y="277362"/>
                  </a:lnTo>
                  <a:lnTo>
                    <a:pt x="269843" y="277394"/>
                  </a:lnTo>
                  <a:lnTo>
                    <a:pt x="270015" y="277578"/>
                  </a:lnTo>
                  <a:lnTo>
                    <a:pt x="318173" y="320097"/>
                  </a:lnTo>
                  <a:lnTo>
                    <a:pt x="347675" y="327501"/>
                  </a:lnTo>
                  <a:lnTo>
                    <a:pt x="370948" y="313747"/>
                  </a:lnTo>
                  <a:lnTo>
                    <a:pt x="413760" y="268706"/>
                  </a:lnTo>
                  <a:lnTo>
                    <a:pt x="413956" y="268478"/>
                  </a:lnTo>
                  <a:lnTo>
                    <a:pt x="414217" y="268262"/>
                  </a:lnTo>
                  <a:lnTo>
                    <a:pt x="424777" y="260331"/>
                  </a:lnTo>
                  <a:lnTo>
                    <a:pt x="393116" y="221272"/>
                  </a:lnTo>
                  <a:lnTo>
                    <a:pt x="391173" y="218859"/>
                  </a:lnTo>
                  <a:lnTo>
                    <a:pt x="393173" y="216548"/>
                  </a:lnTo>
                  <a:lnTo>
                    <a:pt x="406908" y="200673"/>
                  </a:lnTo>
                  <a:lnTo>
                    <a:pt x="403930" y="166763"/>
                  </a:lnTo>
                  <a:lnTo>
                    <a:pt x="340049" y="162408"/>
                  </a:lnTo>
                  <a:lnTo>
                    <a:pt x="338303" y="162331"/>
                  </a:lnTo>
                  <a:lnTo>
                    <a:pt x="337280" y="160871"/>
                  </a:lnTo>
                  <a:lnTo>
                    <a:pt x="300825" y="108941"/>
                  </a:lnTo>
                  <a:lnTo>
                    <a:pt x="254908" y="106756"/>
                  </a:lnTo>
                  <a:lnTo>
                    <a:pt x="252571" y="106648"/>
                  </a:lnTo>
                  <a:lnTo>
                    <a:pt x="251657" y="104464"/>
                  </a:lnTo>
                  <a:lnTo>
                    <a:pt x="234829" y="62954"/>
                  </a:lnTo>
                  <a:lnTo>
                    <a:pt x="184677" y="3175"/>
                  </a:lnTo>
                  <a:lnTo>
                    <a:pt x="177870" y="11531"/>
                  </a:lnTo>
                  <a:lnTo>
                    <a:pt x="168954" y="56077"/>
                  </a:lnTo>
                  <a:lnTo>
                    <a:pt x="168802" y="56801"/>
                  </a:lnTo>
                  <a:lnTo>
                    <a:pt x="168389" y="57398"/>
                  </a:lnTo>
                  <a:lnTo>
                    <a:pt x="157061" y="74428"/>
                  </a:lnTo>
                  <a:lnTo>
                    <a:pt x="155480" y="76829"/>
                  </a:lnTo>
                  <a:lnTo>
                    <a:pt x="152762" y="75870"/>
                  </a:lnTo>
                  <a:lnTo>
                    <a:pt x="75857" y="49162"/>
                  </a:lnTo>
                  <a:lnTo>
                    <a:pt x="75857" y="130626"/>
                  </a:lnTo>
                  <a:lnTo>
                    <a:pt x="74930" y="131642"/>
                  </a:lnTo>
                  <a:lnTo>
                    <a:pt x="58433" y="150203"/>
                  </a:lnTo>
                  <a:lnTo>
                    <a:pt x="73165" y="178632"/>
                  </a:lnTo>
                  <a:lnTo>
                    <a:pt x="73914" y="180029"/>
                  </a:lnTo>
                  <a:lnTo>
                    <a:pt x="73381" y="181559"/>
                  </a:lnTo>
                  <a:lnTo>
                    <a:pt x="66561" y="200901"/>
                  </a:lnTo>
                  <a:lnTo>
                    <a:pt x="66268" y="201663"/>
                  </a:lnTo>
                  <a:lnTo>
                    <a:pt x="65589" y="202298"/>
                  </a:lnTo>
                  <a:lnTo>
                    <a:pt x="3175" y="26139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3" name="Полилиния: фигура 282">
              <a:extLst>
                <a:ext uri="{FF2B5EF4-FFF2-40B4-BE49-F238E27FC236}">
                  <a16:creationId xmlns:a16="http://schemas.microsoft.com/office/drawing/2014/main" id="{ECB3EA00-AD2C-4F1E-8456-2E799B710927}"/>
                </a:ext>
              </a:extLst>
            </p:cNvPr>
            <p:cNvSpPr/>
            <p:nvPr/>
          </p:nvSpPr>
          <p:spPr>
            <a:xfrm>
              <a:off x="1746770" y="10734716"/>
              <a:ext cx="361950" cy="438150"/>
            </a:xfrm>
            <a:custGeom>
              <a:avLst/>
              <a:gdLst>
                <a:gd name="connsiteX0" fmla="*/ 128905 w 361950"/>
                <a:gd name="connsiteY0" fmla="*/ 10985 h 438150"/>
                <a:gd name="connsiteX1" fmla="*/ 106674 w 361950"/>
                <a:gd name="connsiteY1" fmla="*/ 11925 h 438150"/>
                <a:gd name="connsiteX2" fmla="*/ 105994 w 361950"/>
                <a:gd name="connsiteY2" fmla="*/ 11957 h 438150"/>
                <a:gd name="connsiteX3" fmla="*/ 105340 w 361950"/>
                <a:gd name="connsiteY3" fmla="*/ 11716 h 438150"/>
                <a:gd name="connsiteX4" fmla="*/ 80696 w 361950"/>
                <a:gd name="connsiteY4" fmla="*/ 3175 h 438150"/>
                <a:gd name="connsiteX5" fmla="*/ 38265 w 361950"/>
                <a:gd name="connsiteY5" fmla="*/ 53511 h 438150"/>
                <a:gd name="connsiteX6" fmla="*/ 29102 w 361950"/>
                <a:gd name="connsiteY6" fmla="*/ 107353 h 438150"/>
                <a:gd name="connsiteX7" fmla="*/ 28086 w 361950"/>
                <a:gd name="connsiteY7" fmla="*/ 189192 h 438150"/>
                <a:gd name="connsiteX8" fmla="*/ 28073 w 361950"/>
                <a:gd name="connsiteY8" fmla="*/ 190347 h 438150"/>
                <a:gd name="connsiteX9" fmla="*/ 27387 w 361950"/>
                <a:gd name="connsiteY9" fmla="*/ 191319 h 438150"/>
                <a:gd name="connsiteX10" fmla="*/ 13868 w 361950"/>
                <a:gd name="connsiteY10" fmla="*/ 210020 h 438150"/>
                <a:gd name="connsiteX11" fmla="*/ 13354 w 361950"/>
                <a:gd name="connsiteY11" fmla="*/ 210750 h 438150"/>
                <a:gd name="connsiteX12" fmla="*/ 12573 w 361950"/>
                <a:gd name="connsiteY12" fmla="*/ 211175 h 438150"/>
                <a:gd name="connsiteX13" fmla="*/ 3175 w 361950"/>
                <a:gd name="connsiteY13" fmla="*/ 215989 h 438150"/>
                <a:gd name="connsiteX14" fmla="*/ 64078 w 361950"/>
                <a:gd name="connsiteY14" fmla="*/ 311956 h 438150"/>
                <a:gd name="connsiteX15" fmla="*/ 106585 w 361950"/>
                <a:gd name="connsiteY15" fmla="*/ 316306 h 438150"/>
                <a:gd name="connsiteX16" fmla="*/ 108483 w 361950"/>
                <a:gd name="connsiteY16" fmla="*/ 316503 h 438150"/>
                <a:gd name="connsiteX17" fmla="*/ 109423 w 361950"/>
                <a:gd name="connsiteY17" fmla="*/ 318141 h 438150"/>
                <a:gd name="connsiteX18" fmla="*/ 123069 w 361950"/>
                <a:gd name="connsiteY18" fmla="*/ 341979 h 438150"/>
                <a:gd name="connsiteX19" fmla="*/ 123552 w 361950"/>
                <a:gd name="connsiteY19" fmla="*/ 342843 h 438150"/>
                <a:gd name="connsiteX20" fmla="*/ 123552 w 361950"/>
                <a:gd name="connsiteY20" fmla="*/ 371253 h 438150"/>
                <a:gd name="connsiteX21" fmla="*/ 208617 w 361950"/>
                <a:gd name="connsiteY21" fmla="*/ 420960 h 438150"/>
                <a:gd name="connsiteX22" fmla="*/ 291382 w 361950"/>
                <a:gd name="connsiteY22" fmla="*/ 435349 h 438150"/>
                <a:gd name="connsiteX23" fmla="*/ 352971 w 361950"/>
                <a:gd name="connsiteY23" fmla="*/ 377012 h 438150"/>
                <a:gd name="connsiteX24" fmla="*/ 358972 w 361950"/>
                <a:gd name="connsiteY24" fmla="*/ 360039 h 438150"/>
                <a:gd name="connsiteX25" fmla="*/ 343808 w 361950"/>
                <a:gd name="connsiteY25" fmla="*/ 330765 h 438150"/>
                <a:gd name="connsiteX26" fmla="*/ 342659 w 361950"/>
                <a:gd name="connsiteY26" fmla="*/ 328504 h 438150"/>
                <a:gd name="connsiteX27" fmla="*/ 344341 w 361950"/>
                <a:gd name="connsiteY27" fmla="*/ 326618 h 438150"/>
                <a:gd name="connsiteX28" fmla="*/ 361588 w 361950"/>
                <a:gd name="connsiteY28" fmla="*/ 307200 h 438150"/>
                <a:gd name="connsiteX29" fmla="*/ 361588 w 361950"/>
                <a:gd name="connsiteY29" fmla="*/ 226822 h 438150"/>
                <a:gd name="connsiteX30" fmla="*/ 332054 w 361950"/>
                <a:gd name="connsiteY30" fmla="*/ 224815 h 438150"/>
                <a:gd name="connsiteX31" fmla="*/ 329895 w 361950"/>
                <a:gd name="connsiteY31" fmla="*/ 224650 h 438150"/>
                <a:gd name="connsiteX32" fmla="*/ 328936 w 361950"/>
                <a:gd name="connsiteY32" fmla="*/ 222688 h 438150"/>
                <a:gd name="connsiteX33" fmla="*/ 308204 w 361950"/>
                <a:gd name="connsiteY33" fmla="*/ 177844 h 438150"/>
                <a:gd name="connsiteX34" fmla="*/ 260680 w 361950"/>
                <a:gd name="connsiteY34" fmla="*/ 169392 h 438150"/>
                <a:gd name="connsiteX35" fmla="*/ 244970 w 361950"/>
                <a:gd name="connsiteY35" fmla="*/ 182994 h 438150"/>
                <a:gd name="connsiteX36" fmla="*/ 241643 w 361950"/>
                <a:gd name="connsiteY36" fmla="*/ 185864 h 438150"/>
                <a:gd name="connsiteX37" fmla="*/ 239395 w 361950"/>
                <a:gd name="connsiteY37" fmla="*/ 182111 h 438150"/>
                <a:gd name="connsiteX38" fmla="*/ 209848 w 361950"/>
                <a:gd name="connsiteY38" fmla="*/ 133255 h 438150"/>
                <a:gd name="connsiteX39" fmla="*/ 209391 w 361950"/>
                <a:gd name="connsiteY39" fmla="*/ 132524 h 438150"/>
                <a:gd name="connsiteX40" fmla="*/ 209328 w 361950"/>
                <a:gd name="connsiteY40" fmla="*/ 131673 h 438150"/>
                <a:gd name="connsiteX41" fmla="*/ 205048 w 361950"/>
                <a:gd name="connsiteY41" fmla="*/ 77101 h 438150"/>
                <a:gd name="connsiteX42" fmla="*/ 152483 w 361950"/>
                <a:gd name="connsiteY42" fmla="*/ 77101 h 438150"/>
                <a:gd name="connsiteX43" fmla="*/ 151600 w 361950"/>
                <a:gd name="connsiteY43" fmla="*/ 74644 h 438150"/>
                <a:gd name="connsiteX44" fmla="*/ 128905 w 361950"/>
                <a:gd name="connsiteY44" fmla="*/ 10985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61950" h="438150">
                  <a:moveTo>
                    <a:pt x="128905" y="10985"/>
                  </a:moveTo>
                  <a:lnTo>
                    <a:pt x="106674" y="11925"/>
                  </a:lnTo>
                  <a:lnTo>
                    <a:pt x="105994" y="11957"/>
                  </a:lnTo>
                  <a:lnTo>
                    <a:pt x="105340" y="11716"/>
                  </a:lnTo>
                  <a:lnTo>
                    <a:pt x="80696" y="3175"/>
                  </a:lnTo>
                  <a:lnTo>
                    <a:pt x="38265" y="53511"/>
                  </a:lnTo>
                  <a:lnTo>
                    <a:pt x="29102" y="107353"/>
                  </a:lnTo>
                  <a:lnTo>
                    <a:pt x="28086" y="189192"/>
                  </a:lnTo>
                  <a:lnTo>
                    <a:pt x="28073" y="190347"/>
                  </a:lnTo>
                  <a:lnTo>
                    <a:pt x="27387" y="191319"/>
                  </a:lnTo>
                  <a:lnTo>
                    <a:pt x="13868" y="210020"/>
                  </a:lnTo>
                  <a:lnTo>
                    <a:pt x="13354" y="210750"/>
                  </a:lnTo>
                  <a:lnTo>
                    <a:pt x="12573" y="211175"/>
                  </a:lnTo>
                  <a:lnTo>
                    <a:pt x="3175" y="215989"/>
                  </a:lnTo>
                  <a:lnTo>
                    <a:pt x="64078" y="311956"/>
                  </a:lnTo>
                  <a:lnTo>
                    <a:pt x="106585" y="316306"/>
                  </a:lnTo>
                  <a:lnTo>
                    <a:pt x="108483" y="316503"/>
                  </a:lnTo>
                  <a:lnTo>
                    <a:pt x="109423" y="318141"/>
                  </a:lnTo>
                  <a:lnTo>
                    <a:pt x="123069" y="341979"/>
                  </a:lnTo>
                  <a:lnTo>
                    <a:pt x="123552" y="342843"/>
                  </a:lnTo>
                  <a:lnTo>
                    <a:pt x="123552" y="371253"/>
                  </a:lnTo>
                  <a:lnTo>
                    <a:pt x="208617" y="420960"/>
                  </a:lnTo>
                  <a:lnTo>
                    <a:pt x="291382" y="435349"/>
                  </a:lnTo>
                  <a:lnTo>
                    <a:pt x="352971" y="377012"/>
                  </a:lnTo>
                  <a:lnTo>
                    <a:pt x="358972" y="360039"/>
                  </a:lnTo>
                  <a:lnTo>
                    <a:pt x="343808" y="330765"/>
                  </a:lnTo>
                  <a:lnTo>
                    <a:pt x="342659" y="328504"/>
                  </a:lnTo>
                  <a:lnTo>
                    <a:pt x="344341" y="326618"/>
                  </a:lnTo>
                  <a:lnTo>
                    <a:pt x="361588" y="307200"/>
                  </a:lnTo>
                  <a:lnTo>
                    <a:pt x="361588" y="226822"/>
                  </a:lnTo>
                  <a:lnTo>
                    <a:pt x="332054" y="224815"/>
                  </a:lnTo>
                  <a:lnTo>
                    <a:pt x="329895" y="224650"/>
                  </a:lnTo>
                  <a:lnTo>
                    <a:pt x="328936" y="222688"/>
                  </a:lnTo>
                  <a:lnTo>
                    <a:pt x="308204" y="177844"/>
                  </a:lnTo>
                  <a:lnTo>
                    <a:pt x="260680" y="169392"/>
                  </a:lnTo>
                  <a:lnTo>
                    <a:pt x="244970" y="182994"/>
                  </a:lnTo>
                  <a:lnTo>
                    <a:pt x="241643" y="185864"/>
                  </a:lnTo>
                  <a:lnTo>
                    <a:pt x="239395" y="182111"/>
                  </a:lnTo>
                  <a:lnTo>
                    <a:pt x="209848" y="133255"/>
                  </a:lnTo>
                  <a:lnTo>
                    <a:pt x="209391" y="132524"/>
                  </a:lnTo>
                  <a:lnTo>
                    <a:pt x="209328" y="131673"/>
                  </a:lnTo>
                  <a:lnTo>
                    <a:pt x="205048" y="77101"/>
                  </a:lnTo>
                  <a:lnTo>
                    <a:pt x="152483" y="77101"/>
                  </a:lnTo>
                  <a:lnTo>
                    <a:pt x="151600" y="74644"/>
                  </a:lnTo>
                  <a:lnTo>
                    <a:pt x="128905" y="1098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4" name="Полилиния: фигура 283">
              <a:extLst>
                <a:ext uri="{FF2B5EF4-FFF2-40B4-BE49-F238E27FC236}">
                  <a16:creationId xmlns:a16="http://schemas.microsoft.com/office/drawing/2014/main" id="{19948846-EF1E-4814-A50C-003679E00ACB}"/>
                </a:ext>
              </a:extLst>
            </p:cNvPr>
            <p:cNvSpPr/>
            <p:nvPr/>
          </p:nvSpPr>
          <p:spPr>
            <a:xfrm>
              <a:off x="1879396" y="10644781"/>
              <a:ext cx="361950" cy="336550"/>
            </a:xfrm>
            <a:custGeom>
              <a:avLst/>
              <a:gdLst>
                <a:gd name="connsiteX0" fmla="*/ 118008 w 361950"/>
                <a:gd name="connsiteY0" fmla="*/ 3175 h 336550"/>
                <a:gd name="connsiteX1" fmla="*/ 78131 w 361950"/>
                <a:gd name="connsiteY1" fmla="*/ 31369 h 336550"/>
                <a:gd name="connsiteX2" fmla="*/ 3175 w 361950"/>
                <a:gd name="connsiteY2" fmla="*/ 98235 h 336550"/>
                <a:gd name="connsiteX3" fmla="*/ 25038 w 361950"/>
                <a:gd name="connsiteY3" fmla="*/ 159652 h 336550"/>
                <a:gd name="connsiteX4" fmla="*/ 79254 w 361950"/>
                <a:gd name="connsiteY4" fmla="*/ 159652 h 336550"/>
                <a:gd name="connsiteX5" fmla="*/ 79528 w 361950"/>
                <a:gd name="connsiteY5" fmla="*/ 163075 h 336550"/>
                <a:gd name="connsiteX6" fmla="*/ 84011 w 361950"/>
                <a:gd name="connsiteY6" fmla="*/ 220116 h 336550"/>
                <a:gd name="connsiteX7" fmla="*/ 110808 w 361950"/>
                <a:gd name="connsiteY7" fmla="*/ 264497 h 336550"/>
                <a:gd name="connsiteX8" fmla="*/ 124574 w 361950"/>
                <a:gd name="connsiteY8" fmla="*/ 252597 h 336550"/>
                <a:gd name="connsiteX9" fmla="*/ 125914 w 361950"/>
                <a:gd name="connsiteY9" fmla="*/ 251428 h 336550"/>
                <a:gd name="connsiteX10" fmla="*/ 127610 w 361950"/>
                <a:gd name="connsiteY10" fmla="*/ 251733 h 336550"/>
                <a:gd name="connsiteX11" fmla="*/ 178721 w 361950"/>
                <a:gd name="connsiteY11" fmla="*/ 260820 h 336550"/>
                <a:gd name="connsiteX12" fmla="*/ 180651 w 361950"/>
                <a:gd name="connsiteY12" fmla="*/ 261169 h 336550"/>
                <a:gd name="connsiteX13" fmla="*/ 181451 w 361950"/>
                <a:gd name="connsiteY13" fmla="*/ 262915 h 336550"/>
                <a:gd name="connsiteX14" fmla="*/ 202102 w 361950"/>
                <a:gd name="connsiteY14" fmla="*/ 307549 h 336550"/>
                <a:gd name="connsiteX15" fmla="*/ 228962 w 361950"/>
                <a:gd name="connsiteY15" fmla="*/ 309391 h 336550"/>
                <a:gd name="connsiteX16" fmla="*/ 228962 w 361950"/>
                <a:gd name="connsiteY16" fmla="*/ 308140 h 336550"/>
                <a:gd name="connsiteX17" fmla="*/ 233820 w 361950"/>
                <a:gd name="connsiteY17" fmla="*/ 309842 h 336550"/>
                <a:gd name="connsiteX18" fmla="*/ 312928 w 361950"/>
                <a:gd name="connsiteY18" fmla="*/ 337325 h 336550"/>
                <a:gd name="connsiteX19" fmla="*/ 322332 w 361950"/>
                <a:gd name="connsiteY19" fmla="*/ 323240 h 336550"/>
                <a:gd name="connsiteX20" fmla="*/ 331267 w 361950"/>
                <a:gd name="connsiteY20" fmla="*/ 278530 h 336550"/>
                <a:gd name="connsiteX21" fmla="*/ 331445 w 361950"/>
                <a:gd name="connsiteY21" fmla="*/ 277635 h 336550"/>
                <a:gd name="connsiteX22" fmla="*/ 332042 w 361950"/>
                <a:gd name="connsiteY22" fmla="*/ 276904 h 336550"/>
                <a:gd name="connsiteX23" fmla="*/ 342125 w 361950"/>
                <a:gd name="connsiteY23" fmla="*/ 264585 h 336550"/>
                <a:gd name="connsiteX24" fmla="*/ 358534 w 361950"/>
                <a:gd name="connsiteY24" fmla="*/ 237224 h 336550"/>
                <a:gd name="connsiteX25" fmla="*/ 359493 w 361950"/>
                <a:gd name="connsiteY25" fmla="*/ 217735 h 336550"/>
                <a:gd name="connsiteX26" fmla="*/ 337598 w 361950"/>
                <a:gd name="connsiteY26" fmla="*/ 205168 h 336550"/>
                <a:gd name="connsiteX27" fmla="*/ 336048 w 361950"/>
                <a:gd name="connsiteY27" fmla="*/ 204286 h 336550"/>
                <a:gd name="connsiteX28" fmla="*/ 335775 w 361950"/>
                <a:gd name="connsiteY28" fmla="*/ 202495 h 336550"/>
                <a:gd name="connsiteX29" fmla="*/ 332632 w 361950"/>
                <a:gd name="connsiteY29" fmla="*/ 179331 h 336550"/>
                <a:gd name="connsiteX30" fmla="*/ 319138 w 361950"/>
                <a:gd name="connsiteY30" fmla="*/ 171729 h 336550"/>
                <a:gd name="connsiteX31" fmla="*/ 311925 w 361950"/>
                <a:gd name="connsiteY31" fmla="*/ 183477 h 336550"/>
                <a:gd name="connsiteX32" fmla="*/ 310877 w 361950"/>
                <a:gd name="connsiteY32" fmla="*/ 185134 h 336550"/>
                <a:gd name="connsiteX33" fmla="*/ 308915 w 361950"/>
                <a:gd name="connsiteY33" fmla="*/ 185204 h 336550"/>
                <a:gd name="connsiteX34" fmla="*/ 255638 w 361950"/>
                <a:gd name="connsiteY34" fmla="*/ 187395 h 336550"/>
                <a:gd name="connsiteX35" fmla="*/ 248603 w 361950"/>
                <a:gd name="connsiteY35" fmla="*/ 204972 h 336550"/>
                <a:gd name="connsiteX36" fmla="*/ 245644 w 361950"/>
                <a:gd name="connsiteY36" fmla="*/ 204489 h 336550"/>
                <a:gd name="connsiteX37" fmla="*/ 218383 w 361950"/>
                <a:gd name="connsiteY37" fmla="*/ 199942 h 336550"/>
                <a:gd name="connsiteX38" fmla="*/ 216580 w 361950"/>
                <a:gd name="connsiteY38" fmla="*/ 199638 h 336550"/>
                <a:gd name="connsiteX39" fmla="*/ 215741 w 361950"/>
                <a:gd name="connsiteY39" fmla="*/ 198063 h 336550"/>
                <a:gd name="connsiteX40" fmla="*/ 187331 w 361950"/>
                <a:gd name="connsiteY40" fmla="*/ 144647 h 336550"/>
                <a:gd name="connsiteX41" fmla="*/ 187001 w 361950"/>
                <a:gd name="connsiteY41" fmla="*/ 144037 h 336550"/>
                <a:gd name="connsiteX42" fmla="*/ 186938 w 361950"/>
                <a:gd name="connsiteY42" fmla="*/ 143263 h 336550"/>
                <a:gd name="connsiteX43" fmla="*/ 179114 w 361950"/>
                <a:gd name="connsiteY43" fmla="*/ 65037 h 336550"/>
                <a:gd name="connsiteX44" fmla="*/ 118008 w 361950"/>
                <a:gd name="connsiteY44" fmla="*/ 3175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61950" h="336550">
                  <a:moveTo>
                    <a:pt x="118008" y="3175"/>
                  </a:moveTo>
                  <a:lnTo>
                    <a:pt x="78131" y="31369"/>
                  </a:lnTo>
                  <a:lnTo>
                    <a:pt x="3175" y="98235"/>
                  </a:lnTo>
                  <a:lnTo>
                    <a:pt x="25038" y="159652"/>
                  </a:lnTo>
                  <a:lnTo>
                    <a:pt x="79254" y="159652"/>
                  </a:lnTo>
                  <a:lnTo>
                    <a:pt x="79528" y="163075"/>
                  </a:lnTo>
                  <a:lnTo>
                    <a:pt x="84011" y="220116"/>
                  </a:lnTo>
                  <a:lnTo>
                    <a:pt x="110808" y="264497"/>
                  </a:lnTo>
                  <a:lnTo>
                    <a:pt x="124574" y="252597"/>
                  </a:lnTo>
                  <a:lnTo>
                    <a:pt x="125914" y="251428"/>
                  </a:lnTo>
                  <a:lnTo>
                    <a:pt x="127610" y="251733"/>
                  </a:lnTo>
                  <a:lnTo>
                    <a:pt x="178721" y="260820"/>
                  </a:lnTo>
                  <a:lnTo>
                    <a:pt x="180651" y="261169"/>
                  </a:lnTo>
                  <a:lnTo>
                    <a:pt x="181451" y="262915"/>
                  </a:lnTo>
                  <a:lnTo>
                    <a:pt x="202102" y="307549"/>
                  </a:lnTo>
                  <a:lnTo>
                    <a:pt x="228962" y="309391"/>
                  </a:lnTo>
                  <a:lnTo>
                    <a:pt x="228962" y="308140"/>
                  </a:lnTo>
                  <a:lnTo>
                    <a:pt x="233820" y="309842"/>
                  </a:lnTo>
                  <a:lnTo>
                    <a:pt x="312928" y="337325"/>
                  </a:lnTo>
                  <a:lnTo>
                    <a:pt x="322332" y="323240"/>
                  </a:lnTo>
                  <a:lnTo>
                    <a:pt x="331267" y="278530"/>
                  </a:lnTo>
                  <a:lnTo>
                    <a:pt x="331445" y="277635"/>
                  </a:lnTo>
                  <a:lnTo>
                    <a:pt x="332042" y="276904"/>
                  </a:lnTo>
                  <a:lnTo>
                    <a:pt x="342125" y="264585"/>
                  </a:lnTo>
                  <a:lnTo>
                    <a:pt x="358534" y="237224"/>
                  </a:lnTo>
                  <a:lnTo>
                    <a:pt x="359493" y="217735"/>
                  </a:lnTo>
                  <a:lnTo>
                    <a:pt x="337598" y="205168"/>
                  </a:lnTo>
                  <a:lnTo>
                    <a:pt x="336048" y="204286"/>
                  </a:lnTo>
                  <a:lnTo>
                    <a:pt x="335775" y="202495"/>
                  </a:lnTo>
                  <a:lnTo>
                    <a:pt x="332632" y="179331"/>
                  </a:lnTo>
                  <a:lnTo>
                    <a:pt x="319138" y="171729"/>
                  </a:lnTo>
                  <a:lnTo>
                    <a:pt x="311925" y="183477"/>
                  </a:lnTo>
                  <a:lnTo>
                    <a:pt x="310877" y="185134"/>
                  </a:lnTo>
                  <a:lnTo>
                    <a:pt x="308915" y="185204"/>
                  </a:lnTo>
                  <a:lnTo>
                    <a:pt x="255638" y="187395"/>
                  </a:lnTo>
                  <a:lnTo>
                    <a:pt x="248603" y="204972"/>
                  </a:lnTo>
                  <a:lnTo>
                    <a:pt x="245644" y="204489"/>
                  </a:lnTo>
                  <a:lnTo>
                    <a:pt x="218383" y="199942"/>
                  </a:lnTo>
                  <a:lnTo>
                    <a:pt x="216580" y="199638"/>
                  </a:lnTo>
                  <a:lnTo>
                    <a:pt x="215741" y="198063"/>
                  </a:lnTo>
                  <a:lnTo>
                    <a:pt x="187331" y="144647"/>
                  </a:lnTo>
                  <a:lnTo>
                    <a:pt x="187001" y="144037"/>
                  </a:lnTo>
                  <a:lnTo>
                    <a:pt x="186938" y="143263"/>
                  </a:lnTo>
                  <a:lnTo>
                    <a:pt x="179114" y="65037"/>
                  </a:lnTo>
                  <a:lnTo>
                    <a:pt x="118008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5" name="Полилиния: фигура 284">
              <a:extLst>
                <a:ext uri="{FF2B5EF4-FFF2-40B4-BE49-F238E27FC236}">
                  <a16:creationId xmlns:a16="http://schemas.microsoft.com/office/drawing/2014/main" id="{CC654046-6B20-483D-A510-E495C212C03E}"/>
                </a:ext>
              </a:extLst>
            </p:cNvPr>
            <p:cNvSpPr/>
            <p:nvPr/>
          </p:nvSpPr>
          <p:spPr>
            <a:xfrm>
              <a:off x="2225852" y="10748591"/>
              <a:ext cx="241300" cy="241300"/>
            </a:xfrm>
            <a:custGeom>
              <a:avLst/>
              <a:gdLst>
                <a:gd name="connsiteX0" fmla="*/ 20434 w 241300"/>
                <a:gd name="connsiteY0" fmla="*/ 113786 h 241300"/>
                <a:gd name="connsiteX1" fmla="*/ 19355 w 241300"/>
                <a:gd name="connsiteY1" fmla="*/ 135636 h 241300"/>
                <a:gd name="connsiteX2" fmla="*/ 18866 w 241300"/>
                <a:gd name="connsiteY2" fmla="*/ 136411 h 241300"/>
                <a:gd name="connsiteX3" fmla="*/ 3175 w 241300"/>
                <a:gd name="connsiteY3" fmla="*/ 162573 h 241300"/>
                <a:gd name="connsiteX4" fmla="*/ 54889 w 241300"/>
                <a:gd name="connsiteY4" fmla="*/ 224206 h 241300"/>
                <a:gd name="connsiteX5" fmla="*/ 55283 w 241300"/>
                <a:gd name="connsiteY5" fmla="*/ 224644 h 241300"/>
                <a:gd name="connsiteX6" fmla="*/ 55493 w 241300"/>
                <a:gd name="connsiteY6" fmla="*/ 225190 h 241300"/>
                <a:gd name="connsiteX7" fmla="*/ 62757 w 241300"/>
                <a:gd name="connsiteY7" fmla="*/ 243103 h 241300"/>
                <a:gd name="connsiteX8" fmla="*/ 101041 w 241300"/>
                <a:gd name="connsiteY8" fmla="*/ 232105 h 241300"/>
                <a:gd name="connsiteX9" fmla="*/ 101225 w 241300"/>
                <a:gd name="connsiteY9" fmla="*/ 232029 h 241300"/>
                <a:gd name="connsiteX10" fmla="*/ 101587 w 241300"/>
                <a:gd name="connsiteY10" fmla="*/ 231984 h 241300"/>
                <a:gd name="connsiteX11" fmla="*/ 152165 w 241300"/>
                <a:gd name="connsiteY11" fmla="*/ 225527 h 241300"/>
                <a:gd name="connsiteX12" fmla="*/ 157467 w 241300"/>
                <a:gd name="connsiteY12" fmla="*/ 186315 h 241300"/>
                <a:gd name="connsiteX13" fmla="*/ 157709 w 241300"/>
                <a:gd name="connsiteY13" fmla="*/ 184493 h 241300"/>
                <a:gd name="connsiteX14" fmla="*/ 159321 w 241300"/>
                <a:gd name="connsiteY14" fmla="*/ 183597 h 241300"/>
                <a:gd name="connsiteX15" fmla="*/ 185452 w 241300"/>
                <a:gd name="connsiteY15" fmla="*/ 168827 h 241300"/>
                <a:gd name="connsiteX16" fmla="*/ 185922 w 241300"/>
                <a:gd name="connsiteY16" fmla="*/ 168573 h 241300"/>
                <a:gd name="connsiteX17" fmla="*/ 186379 w 241300"/>
                <a:gd name="connsiteY17" fmla="*/ 168434 h 241300"/>
                <a:gd name="connsiteX18" fmla="*/ 238442 w 241300"/>
                <a:gd name="connsiteY18" fmla="*/ 155429 h 241300"/>
                <a:gd name="connsiteX19" fmla="*/ 243757 w 241300"/>
                <a:gd name="connsiteY19" fmla="*/ 111919 h 241300"/>
                <a:gd name="connsiteX20" fmla="*/ 229489 w 241300"/>
                <a:gd name="connsiteY20" fmla="*/ 35109 h 241300"/>
                <a:gd name="connsiteX21" fmla="*/ 130378 w 241300"/>
                <a:gd name="connsiteY21" fmla="*/ 3175 h 241300"/>
                <a:gd name="connsiteX22" fmla="*/ 73666 w 241300"/>
                <a:gd name="connsiteY22" fmla="*/ 19234 h 241300"/>
                <a:gd name="connsiteX23" fmla="*/ 68212 w 241300"/>
                <a:gd name="connsiteY23" fmla="*/ 78073 h 241300"/>
                <a:gd name="connsiteX24" fmla="*/ 68072 w 241300"/>
                <a:gd name="connsiteY24" fmla="*/ 79743 h 241300"/>
                <a:gd name="connsiteX25" fmla="*/ 66707 w 241300"/>
                <a:gd name="connsiteY25" fmla="*/ 80715 h 241300"/>
                <a:gd name="connsiteX26" fmla="*/ 20434 w 241300"/>
                <a:gd name="connsiteY26" fmla="*/ 113786 h 24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41300" h="241300">
                  <a:moveTo>
                    <a:pt x="20434" y="113786"/>
                  </a:moveTo>
                  <a:lnTo>
                    <a:pt x="19355" y="135636"/>
                  </a:lnTo>
                  <a:lnTo>
                    <a:pt x="18866" y="136411"/>
                  </a:lnTo>
                  <a:lnTo>
                    <a:pt x="3175" y="162573"/>
                  </a:lnTo>
                  <a:lnTo>
                    <a:pt x="54889" y="224206"/>
                  </a:lnTo>
                  <a:lnTo>
                    <a:pt x="55283" y="224644"/>
                  </a:lnTo>
                  <a:lnTo>
                    <a:pt x="55493" y="225190"/>
                  </a:lnTo>
                  <a:lnTo>
                    <a:pt x="62757" y="243103"/>
                  </a:lnTo>
                  <a:lnTo>
                    <a:pt x="101041" y="232105"/>
                  </a:lnTo>
                  <a:lnTo>
                    <a:pt x="101225" y="232029"/>
                  </a:lnTo>
                  <a:lnTo>
                    <a:pt x="101587" y="231984"/>
                  </a:lnTo>
                  <a:lnTo>
                    <a:pt x="152165" y="225527"/>
                  </a:lnTo>
                  <a:lnTo>
                    <a:pt x="157467" y="186315"/>
                  </a:lnTo>
                  <a:lnTo>
                    <a:pt x="157709" y="184493"/>
                  </a:lnTo>
                  <a:lnTo>
                    <a:pt x="159321" y="183597"/>
                  </a:lnTo>
                  <a:lnTo>
                    <a:pt x="185452" y="168827"/>
                  </a:lnTo>
                  <a:lnTo>
                    <a:pt x="185922" y="168573"/>
                  </a:lnTo>
                  <a:lnTo>
                    <a:pt x="186379" y="168434"/>
                  </a:lnTo>
                  <a:lnTo>
                    <a:pt x="238442" y="155429"/>
                  </a:lnTo>
                  <a:lnTo>
                    <a:pt x="243757" y="111919"/>
                  </a:lnTo>
                  <a:lnTo>
                    <a:pt x="229489" y="35109"/>
                  </a:lnTo>
                  <a:lnTo>
                    <a:pt x="130378" y="3175"/>
                  </a:lnTo>
                  <a:lnTo>
                    <a:pt x="73666" y="19234"/>
                  </a:lnTo>
                  <a:lnTo>
                    <a:pt x="68212" y="78073"/>
                  </a:lnTo>
                  <a:lnTo>
                    <a:pt x="68072" y="79743"/>
                  </a:lnTo>
                  <a:lnTo>
                    <a:pt x="66707" y="80715"/>
                  </a:lnTo>
                  <a:lnTo>
                    <a:pt x="20434" y="11378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6" name="Полилиния: фигура 285">
              <a:extLst>
                <a:ext uri="{FF2B5EF4-FFF2-40B4-BE49-F238E27FC236}">
                  <a16:creationId xmlns:a16="http://schemas.microsoft.com/office/drawing/2014/main" id="{C6442AD9-6A3D-4496-92A8-8B10D6E942E4}"/>
                </a:ext>
              </a:extLst>
            </p:cNvPr>
            <p:cNvSpPr/>
            <p:nvPr/>
          </p:nvSpPr>
          <p:spPr>
            <a:xfrm>
              <a:off x="1973147" y="10445112"/>
              <a:ext cx="679450" cy="412750"/>
            </a:xfrm>
            <a:custGeom>
              <a:avLst/>
              <a:gdLst>
                <a:gd name="connsiteX0" fmla="*/ 3175 w 679450"/>
                <a:gd name="connsiteY0" fmla="*/ 128918 h 412750"/>
                <a:gd name="connsiteX1" fmla="*/ 17742 w 679450"/>
                <a:gd name="connsiteY1" fmla="*/ 168675 h 412750"/>
                <a:gd name="connsiteX2" fmla="*/ 27857 w 679450"/>
                <a:gd name="connsiteY2" fmla="*/ 195993 h 412750"/>
                <a:gd name="connsiteX3" fmla="*/ 91529 w 679450"/>
                <a:gd name="connsiteY3" fmla="*/ 260452 h 412750"/>
                <a:gd name="connsiteX4" fmla="*/ 92443 w 679450"/>
                <a:gd name="connsiteY4" fmla="*/ 261379 h 412750"/>
                <a:gd name="connsiteX5" fmla="*/ 92564 w 679450"/>
                <a:gd name="connsiteY5" fmla="*/ 262687 h 412750"/>
                <a:gd name="connsiteX6" fmla="*/ 100451 w 679450"/>
                <a:gd name="connsiteY6" fmla="*/ 341458 h 412750"/>
                <a:gd name="connsiteX7" fmla="*/ 127673 w 679450"/>
                <a:gd name="connsiteY7" fmla="*/ 392652 h 412750"/>
                <a:gd name="connsiteX8" fmla="*/ 150190 w 679450"/>
                <a:gd name="connsiteY8" fmla="*/ 396405 h 412750"/>
                <a:gd name="connsiteX9" fmla="*/ 155918 w 679450"/>
                <a:gd name="connsiteY9" fmla="*/ 382111 h 412750"/>
                <a:gd name="connsiteX10" fmla="*/ 156813 w 679450"/>
                <a:gd name="connsiteY10" fmla="*/ 379895 h 412750"/>
                <a:gd name="connsiteX11" fmla="*/ 159195 w 679450"/>
                <a:gd name="connsiteY11" fmla="*/ 379800 h 412750"/>
                <a:gd name="connsiteX12" fmla="*/ 212884 w 679450"/>
                <a:gd name="connsiteY12" fmla="*/ 377584 h 412750"/>
                <a:gd name="connsiteX13" fmla="*/ 220955 w 679450"/>
                <a:gd name="connsiteY13" fmla="*/ 364490 h 412750"/>
                <a:gd name="connsiteX14" fmla="*/ 222809 w 679450"/>
                <a:gd name="connsiteY14" fmla="*/ 361467 h 412750"/>
                <a:gd name="connsiteX15" fmla="*/ 225920 w 679450"/>
                <a:gd name="connsiteY15" fmla="*/ 363214 h 412750"/>
                <a:gd name="connsiteX16" fmla="*/ 244075 w 679450"/>
                <a:gd name="connsiteY16" fmla="*/ 373450 h 412750"/>
                <a:gd name="connsiteX17" fmla="*/ 245669 w 679450"/>
                <a:gd name="connsiteY17" fmla="*/ 374352 h 412750"/>
                <a:gd name="connsiteX18" fmla="*/ 245942 w 679450"/>
                <a:gd name="connsiteY18" fmla="*/ 376187 h 412750"/>
                <a:gd name="connsiteX19" fmla="*/ 249092 w 679450"/>
                <a:gd name="connsiteY19" fmla="*/ 399339 h 412750"/>
                <a:gd name="connsiteX20" fmla="*/ 269342 w 679450"/>
                <a:gd name="connsiteY20" fmla="*/ 410915 h 412750"/>
                <a:gd name="connsiteX21" fmla="*/ 313760 w 679450"/>
                <a:gd name="connsiteY21" fmla="*/ 379165 h 412750"/>
                <a:gd name="connsiteX22" fmla="*/ 319291 w 679450"/>
                <a:gd name="connsiteY22" fmla="*/ 319519 h 412750"/>
                <a:gd name="connsiteX23" fmla="*/ 319532 w 679450"/>
                <a:gd name="connsiteY23" fmla="*/ 316966 h 412750"/>
                <a:gd name="connsiteX24" fmla="*/ 321964 w 679450"/>
                <a:gd name="connsiteY24" fmla="*/ 316287 h 412750"/>
                <a:gd name="connsiteX25" fmla="*/ 379559 w 679450"/>
                <a:gd name="connsiteY25" fmla="*/ 299999 h 412750"/>
                <a:gd name="connsiteX26" fmla="*/ 382372 w 679450"/>
                <a:gd name="connsiteY26" fmla="*/ 210515 h 412750"/>
                <a:gd name="connsiteX27" fmla="*/ 385788 w 679450"/>
                <a:gd name="connsiteY27" fmla="*/ 210382 h 412750"/>
                <a:gd name="connsiteX28" fmla="*/ 437820 w 679450"/>
                <a:gd name="connsiteY28" fmla="*/ 208115 h 412750"/>
                <a:gd name="connsiteX29" fmla="*/ 465823 w 679450"/>
                <a:gd name="connsiteY29" fmla="*/ 185725 h 412750"/>
                <a:gd name="connsiteX30" fmla="*/ 467855 w 679450"/>
                <a:gd name="connsiteY30" fmla="*/ 184080 h 412750"/>
                <a:gd name="connsiteX31" fmla="*/ 470072 w 679450"/>
                <a:gd name="connsiteY31" fmla="*/ 185477 h 412750"/>
                <a:gd name="connsiteX32" fmla="*/ 526136 w 679450"/>
                <a:gd name="connsiteY32" fmla="*/ 220650 h 412750"/>
                <a:gd name="connsiteX33" fmla="*/ 570401 w 679450"/>
                <a:gd name="connsiteY33" fmla="*/ 158680 h 412750"/>
                <a:gd name="connsiteX34" fmla="*/ 572560 w 679450"/>
                <a:gd name="connsiteY34" fmla="*/ 155658 h 412750"/>
                <a:gd name="connsiteX35" fmla="*/ 575570 w 679450"/>
                <a:gd name="connsiteY35" fmla="*/ 157861 h 412750"/>
                <a:gd name="connsiteX36" fmla="*/ 628237 w 679450"/>
                <a:gd name="connsiteY36" fmla="*/ 195916 h 412750"/>
                <a:gd name="connsiteX37" fmla="*/ 664883 w 679450"/>
                <a:gd name="connsiteY37" fmla="*/ 179749 h 412750"/>
                <a:gd name="connsiteX38" fmla="*/ 680911 w 679450"/>
                <a:gd name="connsiteY38" fmla="*/ 160731 h 412750"/>
                <a:gd name="connsiteX39" fmla="*/ 649707 w 679450"/>
                <a:gd name="connsiteY39" fmla="*/ 120078 h 412750"/>
                <a:gd name="connsiteX40" fmla="*/ 585533 w 679450"/>
                <a:gd name="connsiteY40" fmla="*/ 54794 h 412750"/>
                <a:gd name="connsiteX41" fmla="*/ 549847 w 679450"/>
                <a:gd name="connsiteY41" fmla="*/ 39192 h 412750"/>
                <a:gd name="connsiteX42" fmla="*/ 548361 w 679450"/>
                <a:gd name="connsiteY42" fmla="*/ 38538 h 412750"/>
                <a:gd name="connsiteX43" fmla="*/ 547827 w 679450"/>
                <a:gd name="connsiteY43" fmla="*/ 37020 h 412750"/>
                <a:gd name="connsiteX44" fmla="*/ 536194 w 679450"/>
                <a:gd name="connsiteY44" fmla="*/ 4204 h 412750"/>
                <a:gd name="connsiteX45" fmla="*/ 496735 w 679450"/>
                <a:gd name="connsiteY45" fmla="*/ 3175 h 412750"/>
                <a:gd name="connsiteX46" fmla="*/ 480651 w 679450"/>
                <a:gd name="connsiteY46" fmla="*/ 13881 h 412750"/>
                <a:gd name="connsiteX47" fmla="*/ 479736 w 679450"/>
                <a:gd name="connsiteY47" fmla="*/ 14510 h 412750"/>
                <a:gd name="connsiteX48" fmla="*/ 478568 w 679450"/>
                <a:gd name="connsiteY48" fmla="*/ 14478 h 412750"/>
                <a:gd name="connsiteX49" fmla="*/ 343237 w 679450"/>
                <a:gd name="connsiteY49" fmla="*/ 13379 h 412750"/>
                <a:gd name="connsiteX50" fmla="*/ 312287 w 679450"/>
                <a:gd name="connsiteY50" fmla="*/ 31064 h 412750"/>
                <a:gd name="connsiteX51" fmla="*/ 309918 w 679450"/>
                <a:gd name="connsiteY51" fmla="*/ 32404 h 412750"/>
                <a:gd name="connsiteX52" fmla="*/ 307911 w 679450"/>
                <a:gd name="connsiteY52" fmla="*/ 30537 h 412750"/>
                <a:gd name="connsiteX53" fmla="*/ 289801 w 679450"/>
                <a:gd name="connsiteY53" fmla="*/ 13506 h 412750"/>
                <a:gd name="connsiteX54" fmla="*/ 248863 w 679450"/>
                <a:gd name="connsiteY54" fmla="*/ 16649 h 412750"/>
                <a:gd name="connsiteX55" fmla="*/ 231680 w 679450"/>
                <a:gd name="connsiteY55" fmla="*/ 41307 h 412750"/>
                <a:gd name="connsiteX56" fmla="*/ 230842 w 679450"/>
                <a:gd name="connsiteY56" fmla="*/ 42551 h 412750"/>
                <a:gd name="connsiteX57" fmla="*/ 229356 w 679450"/>
                <a:gd name="connsiteY57" fmla="*/ 42837 h 412750"/>
                <a:gd name="connsiteX58" fmla="*/ 201581 w 679450"/>
                <a:gd name="connsiteY58" fmla="*/ 48399 h 412750"/>
                <a:gd name="connsiteX59" fmla="*/ 124892 w 679450"/>
                <a:gd name="connsiteY59" fmla="*/ 94628 h 412750"/>
                <a:gd name="connsiteX60" fmla="*/ 124073 w 679450"/>
                <a:gd name="connsiteY60" fmla="*/ 95129 h 412750"/>
                <a:gd name="connsiteX61" fmla="*/ 123101 w 679450"/>
                <a:gd name="connsiteY61" fmla="*/ 95180 h 412750"/>
                <a:gd name="connsiteX62" fmla="*/ 55874 w 679450"/>
                <a:gd name="connsiteY62" fmla="*/ 97409 h 412750"/>
                <a:gd name="connsiteX63" fmla="*/ 3175 w 679450"/>
                <a:gd name="connsiteY63" fmla="*/ 128918 h 41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79450" h="412750">
                  <a:moveTo>
                    <a:pt x="3175" y="128918"/>
                  </a:moveTo>
                  <a:lnTo>
                    <a:pt x="17742" y="168675"/>
                  </a:lnTo>
                  <a:lnTo>
                    <a:pt x="27857" y="195993"/>
                  </a:lnTo>
                  <a:lnTo>
                    <a:pt x="91529" y="260452"/>
                  </a:lnTo>
                  <a:lnTo>
                    <a:pt x="92443" y="261379"/>
                  </a:lnTo>
                  <a:lnTo>
                    <a:pt x="92564" y="262687"/>
                  </a:lnTo>
                  <a:lnTo>
                    <a:pt x="100451" y="341458"/>
                  </a:lnTo>
                  <a:lnTo>
                    <a:pt x="127673" y="392652"/>
                  </a:lnTo>
                  <a:lnTo>
                    <a:pt x="150190" y="396405"/>
                  </a:lnTo>
                  <a:lnTo>
                    <a:pt x="155918" y="382111"/>
                  </a:lnTo>
                  <a:lnTo>
                    <a:pt x="156813" y="379895"/>
                  </a:lnTo>
                  <a:lnTo>
                    <a:pt x="159195" y="379800"/>
                  </a:lnTo>
                  <a:lnTo>
                    <a:pt x="212884" y="377584"/>
                  </a:lnTo>
                  <a:lnTo>
                    <a:pt x="220955" y="364490"/>
                  </a:lnTo>
                  <a:lnTo>
                    <a:pt x="222809" y="361467"/>
                  </a:lnTo>
                  <a:lnTo>
                    <a:pt x="225920" y="363214"/>
                  </a:lnTo>
                  <a:lnTo>
                    <a:pt x="244075" y="373450"/>
                  </a:lnTo>
                  <a:lnTo>
                    <a:pt x="245669" y="374352"/>
                  </a:lnTo>
                  <a:lnTo>
                    <a:pt x="245942" y="376187"/>
                  </a:lnTo>
                  <a:lnTo>
                    <a:pt x="249092" y="399339"/>
                  </a:lnTo>
                  <a:lnTo>
                    <a:pt x="269342" y="410915"/>
                  </a:lnTo>
                  <a:lnTo>
                    <a:pt x="313760" y="379165"/>
                  </a:lnTo>
                  <a:lnTo>
                    <a:pt x="319291" y="319519"/>
                  </a:lnTo>
                  <a:lnTo>
                    <a:pt x="319532" y="316966"/>
                  </a:lnTo>
                  <a:lnTo>
                    <a:pt x="321964" y="316287"/>
                  </a:lnTo>
                  <a:lnTo>
                    <a:pt x="379559" y="299999"/>
                  </a:lnTo>
                  <a:lnTo>
                    <a:pt x="382372" y="210515"/>
                  </a:lnTo>
                  <a:lnTo>
                    <a:pt x="385788" y="210382"/>
                  </a:lnTo>
                  <a:lnTo>
                    <a:pt x="437820" y="208115"/>
                  </a:lnTo>
                  <a:lnTo>
                    <a:pt x="465823" y="185725"/>
                  </a:lnTo>
                  <a:lnTo>
                    <a:pt x="467855" y="184080"/>
                  </a:lnTo>
                  <a:lnTo>
                    <a:pt x="470072" y="185477"/>
                  </a:lnTo>
                  <a:lnTo>
                    <a:pt x="526136" y="220650"/>
                  </a:lnTo>
                  <a:lnTo>
                    <a:pt x="570401" y="158680"/>
                  </a:lnTo>
                  <a:lnTo>
                    <a:pt x="572560" y="155658"/>
                  </a:lnTo>
                  <a:lnTo>
                    <a:pt x="575570" y="157861"/>
                  </a:lnTo>
                  <a:lnTo>
                    <a:pt x="628237" y="195916"/>
                  </a:lnTo>
                  <a:lnTo>
                    <a:pt x="664883" y="179749"/>
                  </a:lnTo>
                  <a:lnTo>
                    <a:pt x="680911" y="160731"/>
                  </a:lnTo>
                  <a:lnTo>
                    <a:pt x="649707" y="120078"/>
                  </a:lnTo>
                  <a:lnTo>
                    <a:pt x="585533" y="54794"/>
                  </a:lnTo>
                  <a:lnTo>
                    <a:pt x="549847" y="39192"/>
                  </a:lnTo>
                  <a:lnTo>
                    <a:pt x="548361" y="38538"/>
                  </a:lnTo>
                  <a:lnTo>
                    <a:pt x="547827" y="37020"/>
                  </a:lnTo>
                  <a:lnTo>
                    <a:pt x="536194" y="4204"/>
                  </a:lnTo>
                  <a:lnTo>
                    <a:pt x="496735" y="3175"/>
                  </a:lnTo>
                  <a:lnTo>
                    <a:pt x="480651" y="13881"/>
                  </a:lnTo>
                  <a:lnTo>
                    <a:pt x="479736" y="14510"/>
                  </a:lnTo>
                  <a:lnTo>
                    <a:pt x="478568" y="14478"/>
                  </a:lnTo>
                  <a:lnTo>
                    <a:pt x="343237" y="13379"/>
                  </a:lnTo>
                  <a:lnTo>
                    <a:pt x="312287" y="31064"/>
                  </a:lnTo>
                  <a:lnTo>
                    <a:pt x="309918" y="32404"/>
                  </a:lnTo>
                  <a:lnTo>
                    <a:pt x="307911" y="30537"/>
                  </a:lnTo>
                  <a:lnTo>
                    <a:pt x="289801" y="13506"/>
                  </a:lnTo>
                  <a:lnTo>
                    <a:pt x="248863" y="16649"/>
                  </a:lnTo>
                  <a:lnTo>
                    <a:pt x="231680" y="41307"/>
                  </a:lnTo>
                  <a:lnTo>
                    <a:pt x="230842" y="42551"/>
                  </a:lnTo>
                  <a:lnTo>
                    <a:pt x="229356" y="42837"/>
                  </a:lnTo>
                  <a:lnTo>
                    <a:pt x="201581" y="48399"/>
                  </a:lnTo>
                  <a:lnTo>
                    <a:pt x="124892" y="94628"/>
                  </a:lnTo>
                  <a:lnTo>
                    <a:pt x="124073" y="95129"/>
                  </a:lnTo>
                  <a:lnTo>
                    <a:pt x="123101" y="95180"/>
                  </a:lnTo>
                  <a:lnTo>
                    <a:pt x="55874" y="97409"/>
                  </a:lnTo>
                  <a:lnTo>
                    <a:pt x="3175" y="1289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7" name="Полилиния: фигура 286">
              <a:extLst>
                <a:ext uri="{FF2B5EF4-FFF2-40B4-BE49-F238E27FC236}">
                  <a16:creationId xmlns:a16="http://schemas.microsoft.com/office/drawing/2014/main" id="{52F04299-CAF3-49B0-93FA-D2E23F0FAD92}"/>
                </a:ext>
              </a:extLst>
            </p:cNvPr>
            <p:cNvSpPr/>
            <p:nvPr/>
          </p:nvSpPr>
          <p:spPr>
            <a:xfrm>
              <a:off x="2356916" y="10635059"/>
              <a:ext cx="336550" cy="292100"/>
            </a:xfrm>
            <a:custGeom>
              <a:avLst/>
              <a:gdLst>
                <a:gd name="connsiteX0" fmla="*/ 140087 w 336550"/>
                <a:gd name="connsiteY0" fmla="*/ 37979 h 292100"/>
                <a:gd name="connsiteX1" fmla="*/ 84588 w 336550"/>
                <a:gd name="connsiteY1" fmla="*/ 3175 h 292100"/>
                <a:gd name="connsiteX2" fmla="*/ 57696 w 336550"/>
                <a:gd name="connsiteY2" fmla="*/ 24670 h 292100"/>
                <a:gd name="connsiteX3" fmla="*/ 56756 w 336550"/>
                <a:gd name="connsiteY3" fmla="*/ 25413 h 292100"/>
                <a:gd name="connsiteX4" fmla="*/ 55556 w 336550"/>
                <a:gd name="connsiteY4" fmla="*/ 25489 h 292100"/>
                <a:gd name="connsiteX5" fmla="*/ 5753 w 336550"/>
                <a:gd name="connsiteY5" fmla="*/ 27635 h 292100"/>
                <a:gd name="connsiteX6" fmla="*/ 3175 w 336550"/>
                <a:gd name="connsiteY6" fmla="*/ 110205 h 292100"/>
                <a:gd name="connsiteX7" fmla="*/ 102775 w 336550"/>
                <a:gd name="connsiteY7" fmla="*/ 142304 h 292100"/>
                <a:gd name="connsiteX8" fmla="*/ 104858 w 336550"/>
                <a:gd name="connsiteY8" fmla="*/ 142970 h 292100"/>
                <a:gd name="connsiteX9" fmla="*/ 105283 w 336550"/>
                <a:gd name="connsiteY9" fmla="*/ 145142 h 292100"/>
                <a:gd name="connsiteX10" fmla="*/ 120034 w 336550"/>
                <a:gd name="connsiteY10" fmla="*/ 224676 h 292100"/>
                <a:gd name="connsiteX11" fmla="*/ 120155 w 336550"/>
                <a:gd name="connsiteY11" fmla="*/ 225222 h 292100"/>
                <a:gd name="connsiteX12" fmla="*/ 120091 w 336550"/>
                <a:gd name="connsiteY12" fmla="*/ 225787 h 292100"/>
                <a:gd name="connsiteX13" fmla="*/ 115157 w 336550"/>
                <a:gd name="connsiteY13" fmla="*/ 266180 h 292100"/>
                <a:gd name="connsiteX14" fmla="*/ 141986 w 336550"/>
                <a:gd name="connsiteY14" fmla="*/ 255562 h 292100"/>
                <a:gd name="connsiteX15" fmla="*/ 142367 w 336550"/>
                <a:gd name="connsiteY15" fmla="*/ 255397 h 292100"/>
                <a:gd name="connsiteX16" fmla="*/ 142837 w 336550"/>
                <a:gd name="connsiteY16" fmla="*/ 255346 h 292100"/>
                <a:gd name="connsiteX17" fmla="*/ 226149 w 336550"/>
                <a:gd name="connsiteY17" fmla="*/ 243789 h 292100"/>
                <a:gd name="connsiteX18" fmla="*/ 226987 w 336550"/>
                <a:gd name="connsiteY18" fmla="*/ 243668 h 292100"/>
                <a:gd name="connsiteX19" fmla="*/ 227762 w 336550"/>
                <a:gd name="connsiteY19" fmla="*/ 243923 h 292100"/>
                <a:gd name="connsiteX20" fmla="*/ 286779 w 336550"/>
                <a:gd name="connsiteY20" fmla="*/ 262427 h 292100"/>
                <a:gd name="connsiteX21" fmla="*/ 288118 w 336550"/>
                <a:gd name="connsiteY21" fmla="*/ 262871 h 292100"/>
                <a:gd name="connsiteX22" fmla="*/ 288849 w 336550"/>
                <a:gd name="connsiteY22" fmla="*/ 264071 h 292100"/>
                <a:gd name="connsiteX23" fmla="*/ 307321 w 336550"/>
                <a:gd name="connsiteY23" fmla="*/ 294862 h 292100"/>
                <a:gd name="connsiteX24" fmla="*/ 337490 w 336550"/>
                <a:gd name="connsiteY24" fmla="*/ 266713 h 292100"/>
                <a:gd name="connsiteX25" fmla="*/ 335261 w 336550"/>
                <a:gd name="connsiteY25" fmla="*/ 200781 h 292100"/>
                <a:gd name="connsiteX26" fmla="*/ 321875 w 336550"/>
                <a:gd name="connsiteY26" fmla="*/ 168447 h 292100"/>
                <a:gd name="connsiteX27" fmla="*/ 281464 w 336550"/>
                <a:gd name="connsiteY27" fmla="*/ 123571 h 292100"/>
                <a:gd name="connsiteX28" fmla="*/ 177413 w 336550"/>
                <a:gd name="connsiteY28" fmla="*/ 105283 h 292100"/>
                <a:gd name="connsiteX29" fmla="*/ 176498 w 336550"/>
                <a:gd name="connsiteY29" fmla="*/ 105131 h 292100"/>
                <a:gd name="connsiteX30" fmla="*/ 175743 w 336550"/>
                <a:gd name="connsiteY30" fmla="*/ 104508 h 292100"/>
                <a:gd name="connsiteX31" fmla="*/ 151435 w 336550"/>
                <a:gd name="connsiteY31" fmla="*/ 84817 h 292100"/>
                <a:gd name="connsiteX32" fmla="*/ 150444 w 336550"/>
                <a:gd name="connsiteY32" fmla="*/ 84011 h 292100"/>
                <a:gd name="connsiteX33" fmla="*/ 150171 w 336550"/>
                <a:gd name="connsiteY33" fmla="*/ 82766 h 292100"/>
                <a:gd name="connsiteX34" fmla="*/ 140087 w 336550"/>
                <a:gd name="connsiteY34" fmla="*/ 37979 h 29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6550" h="292100">
                  <a:moveTo>
                    <a:pt x="140087" y="37979"/>
                  </a:moveTo>
                  <a:lnTo>
                    <a:pt x="84588" y="3175"/>
                  </a:lnTo>
                  <a:lnTo>
                    <a:pt x="57696" y="24670"/>
                  </a:lnTo>
                  <a:lnTo>
                    <a:pt x="56756" y="25413"/>
                  </a:lnTo>
                  <a:lnTo>
                    <a:pt x="55556" y="25489"/>
                  </a:lnTo>
                  <a:lnTo>
                    <a:pt x="5753" y="27635"/>
                  </a:lnTo>
                  <a:lnTo>
                    <a:pt x="3175" y="110205"/>
                  </a:lnTo>
                  <a:lnTo>
                    <a:pt x="102775" y="142304"/>
                  </a:lnTo>
                  <a:lnTo>
                    <a:pt x="104858" y="142970"/>
                  </a:lnTo>
                  <a:lnTo>
                    <a:pt x="105283" y="145142"/>
                  </a:lnTo>
                  <a:lnTo>
                    <a:pt x="120034" y="224676"/>
                  </a:lnTo>
                  <a:lnTo>
                    <a:pt x="120155" y="225222"/>
                  </a:lnTo>
                  <a:lnTo>
                    <a:pt x="120091" y="225787"/>
                  </a:lnTo>
                  <a:lnTo>
                    <a:pt x="115157" y="266180"/>
                  </a:lnTo>
                  <a:lnTo>
                    <a:pt x="141986" y="255562"/>
                  </a:lnTo>
                  <a:lnTo>
                    <a:pt x="142367" y="255397"/>
                  </a:lnTo>
                  <a:lnTo>
                    <a:pt x="142837" y="255346"/>
                  </a:lnTo>
                  <a:lnTo>
                    <a:pt x="226149" y="243789"/>
                  </a:lnTo>
                  <a:lnTo>
                    <a:pt x="226987" y="243668"/>
                  </a:lnTo>
                  <a:lnTo>
                    <a:pt x="227762" y="243923"/>
                  </a:lnTo>
                  <a:lnTo>
                    <a:pt x="286779" y="262427"/>
                  </a:lnTo>
                  <a:lnTo>
                    <a:pt x="288118" y="262871"/>
                  </a:lnTo>
                  <a:lnTo>
                    <a:pt x="288849" y="264071"/>
                  </a:lnTo>
                  <a:lnTo>
                    <a:pt x="307321" y="294862"/>
                  </a:lnTo>
                  <a:lnTo>
                    <a:pt x="337490" y="266713"/>
                  </a:lnTo>
                  <a:lnTo>
                    <a:pt x="335261" y="200781"/>
                  </a:lnTo>
                  <a:lnTo>
                    <a:pt x="321875" y="168447"/>
                  </a:lnTo>
                  <a:lnTo>
                    <a:pt x="281464" y="123571"/>
                  </a:lnTo>
                  <a:lnTo>
                    <a:pt x="177413" y="105283"/>
                  </a:lnTo>
                  <a:lnTo>
                    <a:pt x="176498" y="105131"/>
                  </a:lnTo>
                  <a:lnTo>
                    <a:pt x="175743" y="104508"/>
                  </a:lnTo>
                  <a:lnTo>
                    <a:pt x="151435" y="84817"/>
                  </a:lnTo>
                  <a:lnTo>
                    <a:pt x="150444" y="84011"/>
                  </a:lnTo>
                  <a:lnTo>
                    <a:pt x="150171" y="82766"/>
                  </a:lnTo>
                  <a:lnTo>
                    <a:pt x="140087" y="3797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8" name="Полилиния: фигура 287">
              <a:extLst>
                <a:ext uri="{FF2B5EF4-FFF2-40B4-BE49-F238E27FC236}">
                  <a16:creationId xmlns:a16="http://schemas.microsoft.com/office/drawing/2014/main" id="{730E49E1-7558-46C8-8A01-CFB65D803708}"/>
                </a:ext>
              </a:extLst>
            </p:cNvPr>
            <p:cNvSpPr/>
            <p:nvPr/>
          </p:nvSpPr>
          <p:spPr>
            <a:xfrm>
              <a:off x="2288228" y="10883103"/>
              <a:ext cx="590550" cy="546100"/>
            </a:xfrm>
            <a:custGeom>
              <a:avLst/>
              <a:gdLst>
                <a:gd name="connsiteX0" fmla="*/ 406305 w 590550"/>
                <a:gd name="connsiteY0" fmla="*/ 28651 h 546100"/>
                <a:gd name="connsiteX1" fmla="*/ 377691 w 590550"/>
                <a:gd name="connsiteY1" fmla="*/ 55315 h 546100"/>
                <a:gd name="connsiteX2" fmla="*/ 374371 w 590550"/>
                <a:gd name="connsiteY2" fmla="*/ 58426 h 546100"/>
                <a:gd name="connsiteX3" fmla="*/ 372027 w 590550"/>
                <a:gd name="connsiteY3" fmla="*/ 54508 h 546100"/>
                <a:gd name="connsiteX4" fmla="*/ 351930 w 590550"/>
                <a:gd name="connsiteY4" fmla="*/ 21006 h 546100"/>
                <a:gd name="connsiteX5" fmla="*/ 295034 w 590550"/>
                <a:gd name="connsiteY5" fmla="*/ 3175 h 546100"/>
                <a:gd name="connsiteX6" fmla="*/ 212998 w 590550"/>
                <a:gd name="connsiteY6" fmla="*/ 14567 h 546100"/>
                <a:gd name="connsiteX7" fmla="*/ 182842 w 590550"/>
                <a:gd name="connsiteY7" fmla="*/ 26505 h 546100"/>
                <a:gd name="connsiteX8" fmla="*/ 182791 w 590550"/>
                <a:gd name="connsiteY8" fmla="*/ 26854 h 546100"/>
                <a:gd name="connsiteX9" fmla="*/ 180321 w 590550"/>
                <a:gd name="connsiteY9" fmla="*/ 27451 h 546100"/>
                <a:gd name="connsiteX10" fmla="*/ 126219 w 590550"/>
                <a:gd name="connsiteY10" fmla="*/ 40970 h 546100"/>
                <a:gd name="connsiteX11" fmla="*/ 102152 w 590550"/>
                <a:gd name="connsiteY11" fmla="*/ 54585 h 546100"/>
                <a:gd name="connsiteX12" fmla="*/ 96730 w 590550"/>
                <a:gd name="connsiteY12" fmla="*/ 94812 h 546100"/>
                <a:gd name="connsiteX13" fmla="*/ 96368 w 590550"/>
                <a:gd name="connsiteY13" fmla="*/ 97593 h 546100"/>
                <a:gd name="connsiteX14" fmla="*/ 93555 w 590550"/>
                <a:gd name="connsiteY14" fmla="*/ 97974 h 546100"/>
                <a:gd name="connsiteX15" fmla="*/ 40507 w 590550"/>
                <a:gd name="connsiteY15" fmla="*/ 104775 h 546100"/>
                <a:gd name="connsiteX16" fmla="*/ 3175 w 590550"/>
                <a:gd name="connsiteY16" fmla="*/ 115475 h 546100"/>
                <a:gd name="connsiteX17" fmla="*/ 9252 w 590550"/>
                <a:gd name="connsiteY17" fmla="*/ 130543 h 546100"/>
                <a:gd name="connsiteX18" fmla="*/ 54616 w 590550"/>
                <a:gd name="connsiteY18" fmla="*/ 132658 h 546100"/>
                <a:gd name="connsiteX19" fmla="*/ 56426 w 590550"/>
                <a:gd name="connsiteY19" fmla="*/ 132747 h 546100"/>
                <a:gd name="connsiteX20" fmla="*/ 57474 w 590550"/>
                <a:gd name="connsiteY20" fmla="*/ 134252 h 546100"/>
                <a:gd name="connsiteX21" fmla="*/ 93936 w 590550"/>
                <a:gd name="connsiteY21" fmla="*/ 186176 h 546100"/>
                <a:gd name="connsiteX22" fmla="*/ 159214 w 590550"/>
                <a:gd name="connsiteY22" fmla="*/ 190614 h 546100"/>
                <a:gd name="connsiteX23" fmla="*/ 162363 w 590550"/>
                <a:gd name="connsiteY23" fmla="*/ 190824 h 546100"/>
                <a:gd name="connsiteX24" fmla="*/ 162681 w 590550"/>
                <a:gd name="connsiteY24" fmla="*/ 193986 h 546100"/>
                <a:gd name="connsiteX25" fmla="*/ 166065 w 590550"/>
                <a:gd name="connsiteY25" fmla="*/ 232651 h 546100"/>
                <a:gd name="connsiteX26" fmla="*/ 166192 w 590550"/>
                <a:gd name="connsiteY26" fmla="*/ 234124 h 546100"/>
                <a:gd name="connsiteX27" fmla="*/ 165170 w 590550"/>
                <a:gd name="connsiteY27" fmla="*/ 235325 h 546100"/>
                <a:gd name="connsiteX28" fmla="*/ 152413 w 590550"/>
                <a:gd name="connsiteY28" fmla="*/ 250044 h 546100"/>
                <a:gd name="connsiteX29" fmla="*/ 182321 w 590550"/>
                <a:gd name="connsiteY29" fmla="*/ 286963 h 546100"/>
                <a:gd name="connsiteX30" fmla="*/ 182550 w 590550"/>
                <a:gd name="connsiteY30" fmla="*/ 286779 h 546100"/>
                <a:gd name="connsiteX31" fmla="*/ 184740 w 590550"/>
                <a:gd name="connsiteY31" fmla="*/ 289897 h 546100"/>
                <a:gd name="connsiteX32" fmla="*/ 219697 w 590550"/>
                <a:gd name="connsiteY32" fmla="*/ 340163 h 546100"/>
                <a:gd name="connsiteX33" fmla="*/ 233655 w 590550"/>
                <a:gd name="connsiteY33" fmla="*/ 337382 h 546100"/>
                <a:gd name="connsiteX34" fmla="*/ 254590 w 590550"/>
                <a:gd name="connsiteY34" fmla="*/ 323056 h 546100"/>
                <a:gd name="connsiteX35" fmla="*/ 256991 w 590550"/>
                <a:gd name="connsiteY35" fmla="*/ 321431 h 546100"/>
                <a:gd name="connsiteX36" fmla="*/ 259150 w 590550"/>
                <a:gd name="connsiteY36" fmla="*/ 323348 h 546100"/>
                <a:gd name="connsiteX37" fmla="*/ 279597 w 590550"/>
                <a:gd name="connsiteY37" fmla="*/ 341535 h 546100"/>
                <a:gd name="connsiteX38" fmla="*/ 279889 w 590550"/>
                <a:gd name="connsiteY38" fmla="*/ 341776 h 546100"/>
                <a:gd name="connsiteX39" fmla="*/ 280175 w 590550"/>
                <a:gd name="connsiteY39" fmla="*/ 342170 h 546100"/>
                <a:gd name="connsiteX40" fmla="*/ 323336 w 590550"/>
                <a:gd name="connsiteY40" fmla="*/ 404673 h 546100"/>
                <a:gd name="connsiteX41" fmla="*/ 324282 w 590550"/>
                <a:gd name="connsiteY41" fmla="*/ 406038 h 546100"/>
                <a:gd name="connsiteX42" fmla="*/ 323913 w 590550"/>
                <a:gd name="connsiteY42" fmla="*/ 407619 h 546100"/>
                <a:gd name="connsiteX43" fmla="*/ 321500 w 590550"/>
                <a:gd name="connsiteY43" fmla="*/ 417690 h 546100"/>
                <a:gd name="connsiteX44" fmla="*/ 354800 w 590550"/>
                <a:gd name="connsiteY44" fmla="*/ 455155 h 546100"/>
                <a:gd name="connsiteX45" fmla="*/ 356089 w 590550"/>
                <a:gd name="connsiteY45" fmla="*/ 456565 h 546100"/>
                <a:gd name="connsiteX46" fmla="*/ 355638 w 590550"/>
                <a:gd name="connsiteY46" fmla="*/ 458438 h 546100"/>
                <a:gd name="connsiteX47" fmla="*/ 345535 w 590550"/>
                <a:gd name="connsiteY47" fmla="*/ 502342 h 546100"/>
                <a:gd name="connsiteX48" fmla="*/ 365995 w 590550"/>
                <a:gd name="connsiteY48" fmla="*/ 547662 h 546100"/>
                <a:gd name="connsiteX49" fmla="*/ 375114 w 590550"/>
                <a:gd name="connsiteY49" fmla="*/ 547662 h 546100"/>
                <a:gd name="connsiteX50" fmla="*/ 388023 w 590550"/>
                <a:gd name="connsiteY50" fmla="*/ 518598 h 546100"/>
                <a:gd name="connsiteX51" fmla="*/ 404222 w 590550"/>
                <a:gd name="connsiteY51" fmla="*/ 482714 h 546100"/>
                <a:gd name="connsiteX52" fmla="*/ 405251 w 590550"/>
                <a:gd name="connsiteY52" fmla="*/ 480447 h 546100"/>
                <a:gd name="connsiteX53" fmla="*/ 407746 w 590550"/>
                <a:gd name="connsiteY53" fmla="*/ 480543 h 546100"/>
                <a:gd name="connsiteX54" fmla="*/ 435515 w 590550"/>
                <a:gd name="connsiteY54" fmla="*/ 481698 h 546100"/>
                <a:gd name="connsiteX55" fmla="*/ 436474 w 590550"/>
                <a:gd name="connsiteY55" fmla="*/ 481724 h 546100"/>
                <a:gd name="connsiteX56" fmla="*/ 437312 w 590550"/>
                <a:gd name="connsiteY56" fmla="*/ 482245 h 546100"/>
                <a:gd name="connsiteX57" fmla="*/ 473691 w 590550"/>
                <a:gd name="connsiteY57" fmla="*/ 504742 h 546100"/>
                <a:gd name="connsiteX58" fmla="*/ 482416 w 590550"/>
                <a:gd name="connsiteY58" fmla="*/ 492576 h 546100"/>
                <a:gd name="connsiteX59" fmla="*/ 475894 w 590550"/>
                <a:gd name="connsiteY59" fmla="*/ 452463 h 546100"/>
                <a:gd name="connsiteX60" fmla="*/ 450101 w 590550"/>
                <a:gd name="connsiteY60" fmla="*/ 426682 h 546100"/>
                <a:gd name="connsiteX61" fmla="*/ 448812 w 590550"/>
                <a:gd name="connsiteY61" fmla="*/ 425361 h 546100"/>
                <a:gd name="connsiteX62" fmla="*/ 449053 w 590550"/>
                <a:gd name="connsiteY62" fmla="*/ 423539 h 546100"/>
                <a:gd name="connsiteX63" fmla="*/ 454838 w 590550"/>
                <a:gd name="connsiteY63" fmla="*/ 383038 h 546100"/>
                <a:gd name="connsiteX64" fmla="*/ 455371 w 590550"/>
                <a:gd name="connsiteY64" fmla="*/ 379469 h 546100"/>
                <a:gd name="connsiteX65" fmla="*/ 458940 w 590550"/>
                <a:gd name="connsiteY65" fmla="*/ 379895 h 546100"/>
                <a:gd name="connsiteX66" fmla="*/ 526440 w 590550"/>
                <a:gd name="connsiteY66" fmla="*/ 387896 h 546100"/>
                <a:gd name="connsiteX67" fmla="*/ 581349 w 590550"/>
                <a:gd name="connsiteY67" fmla="*/ 370319 h 546100"/>
                <a:gd name="connsiteX68" fmla="*/ 588518 w 590550"/>
                <a:gd name="connsiteY68" fmla="*/ 325304 h 546100"/>
                <a:gd name="connsiteX69" fmla="*/ 569055 w 590550"/>
                <a:gd name="connsiteY69" fmla="*/ 322421 h 546100"/>
                <a:gd name="connsiteX70" fmla="*/ 567671 w 590550"/>
                <a:gd name="connsiteY70" fmla="*/ 322193 h 546100"/>
                <a:gd name="connsiteX71" fmla="*/ 566776 w 590550"/>
                <a:gd name="connsiteY71" fmla="*/ 321132 h 546100"/>
                <a:gd name="connsiteX72" fmla="*/ 554031 w 590550"/>
                <a:gd name="connsiteY72" fmla="*/ 306102 h 546100"/>
                <a:gd name="connsiteX73" fmla="*/ 551478 w 590550"/>
                <a:gd name="connsiteY73" fmla="*/ 303079 h 546100"/>
                <a:gd name="connsiteX74" fmla="*/ 554685 w 590550"/>
                <a:gd name="connsiteY74" fmla="*/ 300743 h 546100"/>
                <a:gd name="connsiteX75" fmla="*/ 583533 w 590550"/>
                <a:gd name="connsiteY75" fmla="*/ 279654 h 546100"/>
                <a:gd name="connsiteX76" fmla="*/ 585006 w 590550"/>
                <a:gd name="connsiteY76" fmla="*/ 269888 h 546100"/>
                <a:gd name="connsiteX77" fmla="*/ 559911 w 590550"/>
                <a:gd name="connsiteY77" fmla="*/ 266891 h 546100"/>
                <a:gd name="connsiteX78" fmla="*/ 557282 w 590550"/>
                <a:gd name="connsiteY78" fmla="*/ 266560 h 546100"/>
                <a:gd name="connsiteX79" fmla="*/ 556736 w 590550"/>
                <a:gd name="connsiteY79" fmla="*/ 263989 h 546100"/>
                <a:gd name="connsiteX80" fmla="*/ 553256 w 590550"/>
                <a:gd name="connsiteY80" fmla="*/ 247796 h 546100"/>
                <a:gd name="connsiteX81" fmla="*/ 552952 w 590550"/>
                <a:gd name="connsiteY81" fmla="*/ 246431 h 546100"/>
                <a:gd name="connsiteX82" fmla="*/ 553637 w 590550"/>
                <a:gd name="connsiteY82" fmla="*/ 245231 h 546100"/>
                <a:gd name="connsiteX83" fmla="*/ 568280 w 590550"/>
                <a:gd name="connsiteY83" fmla="*/ 219113 h 546100"/>
                <a:gd name="connsiteX84" fmla="*/ 558876 w 590550"/>
                <a:gd name="connsiteY84" fmla="*/ 212033 h 546100"/>
                <a:gd name="connsiteX85" fmla="*/ 510032 w 590550"/>
                <a:gd name="connsiteY85" fmla="*/ 238697 h 546100"/>
                <a:gd name="connsiteX86" fmla="*/ 508851 w 590550"/>
                <a:gd name="connsiteY86" fmla="*/ 239338 h 546100"/>
                <a:gd name="connsiteX87" fmla="*/ 507543 w 590550"/>
                <a:gd name="connsiteY87" fmla="*/ 239078 h 546100"/>
                <a:gd name="connsiteX88" fmla="*/ 449675 w 590550"/>
                <a:gd name="connsiteY88" fmla="*/ 227533 h 546100"/>
                <a:gd name="connsiteX89" fmla="*/ 448126 w 590550"/>
                <a:gd name="connsiteY89" fmla="*/ 227184 h 546100"/>
                <a:gd name="connsiteX90" fmla="*/ 447275 w 590550"/>
                <a:gd name="connsiteY90" fmla="*/ 225812 h 546100"/>
                <a:gd name="connsiteX91" fmla="*/ 422967 w 590550"/>
                <a:gd name="connsiteY91" fmla="*/ 186468 h 546100"/>
                <a:gd name="connsiteX92" fmla="*/ 422707 w 590550"/>
                <a:gd name="connsiteY92" fmla="*/ 186042 h 546100"/>
                <a:gd name="connsiteX93" fmla="*/ 422586 w 590550"/>
                <a:gd name="connsiteY93" fmla="*/ 185661 h 546100"/>
                <a:gd name="connsiteX94" fmla="*/ 407549 w 590550"/>
                <a:gd name="connsiteY94" fmla="*/ 138214 h 546100"/>
                <a:gd name="connsiteX95" fmla="*/ 407397 w 590550"/>
                <a:gd name="connsiteY95" fmla="*/ 137713 h 546100"/>
                <a:gd name="connsiteX96" fmla="*/ 407365 w 590550"/>
                <a:gd name="connsiteY96" fmla="*/ 137090 h 546100"/>
                <a:gd name="connsiteX97" fmla="*/ 406305 w 590550"/>
                <a:gd name="connsiteY97" fmla="*/ 28651 h 546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590550" h="546100">
                  <a:moveTo>
                    <a:pt x="406305" y="28651"/>
                  </a:moveTo>
                  <a:lnTo>
                    <a:pt x="377691" y="55315"/>
                  </a:lnTo>
                  <a:lnTo>
                    <a:pt x="374371" y="58426"/>
                  </a:lnTo>
                  <a:lnTo>
                    <a:pt x="372027" y="54508"/>
                  </a:lnTo>
                  <a:lnTo>
                    <a:pt x="351930" y="21006"/>
                  </a:lnTo>
                  <a:lnTo>
                    <a:pt x="295034" y="3175"/>
                  </a:lnTo>
                  <a:lnTo>
                    <a:pt x="212998" y="14567"/>
                  </a:lnTo>
                  <a:lnTo>
                    <a:pt x="182842" y="26505"/>
                  </a:lnTo>
                  <a:lnTo>
                    <a:pt x="182791" y="26854"/>
                  </a:lnTo>
                  <a:lnTo>
                    <a:pt x="180321" y="27451"/>
                  </a:lnTo>
                  <a:lnTo>
                    <a:pt x="126219" y="40970"/>
                  </a:lnTo>
                  <a:lnTo>
                    <a:pt x="102152" y="54585"/>
                  </a:lnTo>
                  <a:lnTo>
                    <a:pt x="96730" y="94812"/>
                  </a:lnTo>
                  <a:lnTo>
                    <a:pt x="96368" y="97593"/>
                  </a:lnTo>
                  <a:lnTo>
                    <a:pt x="93555" y="97974"/>
                  </a:lnTo>
                  <a:lnTo>
                    <a:pt x="40507" y="104775"/>
                  </a:lnTo>
                  <a:lnTo>
                    <a:pt x="3175" y="115475"/>
                  </a:lnTo>
                  <a:lnTo>
                    <a:pt x="9252" y="130543"/>
                  </a:lnTo>
                  <a:lnTo>
                    <a:pt x="54616" y="132658"/>
                  </a:lnTo>
                  <a:lnTo>
                    <a:pt x="56426" y="132747"/>
                  </a:lnTo>
                  <a:lnTo>
                    <a:pt x="57474" y="134252"/>
                  </a:lnTo>
                  <a:lnTo>
                    <a:pt x="93936" y="186176"/>
                  </a:lnTo>
                  <a:lnTo>
                    <a:pt x="159214" y="190614"/>
                  </a:lnTo>
                  <a:lnTo>
                    <a:pt x="162363" y="190824"/>
                  </a:lnTo>
                  <a:lnTo>
                    <a:pt x="162681" y="193986"/>
                  </a:lnTo>
                  <a:lnTo>
                    <a:pt x="166065" y="232651"/>
                  </a:lnTo>
                  <a:lnTo>
                    <a:pt x="166192" y="234124"/>
                  </a:lnTo>
                  <a:lnTo>
                    <a:pt x="165170" y="235325"/>
                  </a:lnTo>
                  <a:lnTo>
                    <a:pt x="152413" y="250044"/>
                  </a:lnTo>
                  <a:lnTo>
                    <a:pt x="182321" y="286963"/>
                  </a:lnTo>
                  <a:lnTo>
                    <a:pt x="182550" y="286779"/>
                  </a:lnTo>
                  <a:lnTo>
                    <a:pt x="184740" y="289897"/>
                  </a:lnTo>
                  <a:lnTo>
                    <a:pt x="219697" y="340163"/>
                  </a:lnTo>
                  <a:lnTo>
                    <a:pt x="233655" y="337382"/>
                  </a:lnTo>
                  <a:lnTo>
                    <a:pt x="254590" y="323056"/>
                  </a:lnTo>
                  <a:lnTo>
                    <a:pt x="256991" y="321431"/>
                  </a:lnTo>
                  <a:lnTo>
                    <a:pt x="259150" y="323348"/>
                  </a:lnTo>
                  <a:lnTo>
                    <a:pt x="279597" y="341535"/>
                  </a:lnTo>
                  <a:lnTo>
                    <a:pt x="279889" y="341776"/>
                  </a:lnTo>
                  <a:lnTo>
                    <a:pt x="280175" y="342170"/>
                  </a:lnTo>
                  <a:lnTo>
                    <a:pt x="323336" y="404673"/>
                  </a:lnTo>
                  <a:lnTo>
                    <a:pt x="324282" y="406038"/>
                  </a:lnTo>
                  <a:lnTo>
                    <a:pt x="323913" y="407619"/>
                  </a:lnTo>
                  <a:lnTo>
                    <a:pt x="321500" y="417690"/>
                  </a:lnTo>
                  <a:lnTo>
                    <a:pt x="354800" y="455155"/>
                  </a:lnTo>
                  <a:lnTo>
                    <a:pt x="356089" y="456565"/>
                  </a:lnTo>
                  <a:lnTo>
                    <a:pt x="355638" y="458438"/>
                  </a:lnTo>
                  <a:lnTo>
                    <a:pt x="345535" y="502342"/>
                  </a:lnTo>
                  <a:lnTo>
                    <a:pt x="365995" y="547662"/>
                  </a:lnTo>
                  <a:lnTo>
                    <a:pt x="375114" y="547662"/>
                  </a:lnTo>
                  <a:lnTo>
                    <a:pt x="388023" y="518598"/>
                  </a:lnTo>
                  <a:lnTo>
                    <a:pt x="404222" y="482714"/>
                  </a:lnTo>
                  <a:lnTo>
                    <a:pt x="405251" y="480447"/>
                  </a:lnTo>
                  <a:lnTo>
                    <a:pt x="407746" y="480543"/>
                  </a:lnTo>
                  <a:lnTo>
                    <a:pt x="435515" y="481698"/>
                  </a:lnTo>
                  <a:lnTo>
                    <a:pt x="436474" y="481724"/>
                  </a:lnTo>
                  <a:lnTo>
                    <a:pt x="437312" y="482245"/>
                  </a:lnTo>
                  <a:lnTo>
                    <a:pt x="473691" y="504742"/>
                  </a:lnTo>
                  <a:lnTo>
                    <a:pt x="482416" y="492576"/>
                  </a:lnTo>
                  <a:lnTo>
                    <a:pt x="475894" y="452463"/>
                  </a:lnTo>
                  <a:lnTo>
                    <a:pt x="450101" y="426682"/>
                  </a:lnTo>
                  <a:lnTo>
                    <a:pt x="448812" y="425361"/>
                  </a:lnTo>
                  <a:lnTo>
                    <a:pt x="449053" y="423539"/>
                  </a:lnTo>
                  <a:lnTo>
                    <a:pt x="454838" y="383038"/>
                  </a:lnTo>
                  <a:lnTo>
                    <a:pt x="455371" y="379469"/>
                  </a:lnTo>
                  <a:lnTo>
                    <a:pt x="458940" y="379895"/>
                  </a:lnTo>
                  <a:lnTo>
                    <a:pt x="526440" y="387896"/>
                  </a:lnTo>
                  <a:lnTo>
                    <a:pt x="581349" y="370319"/>
                  </a:lnTo>
                  <a:lnTo>
                    <a:pt x="588518" y="325304"/>
                  </a:lnTo>
                  <a:lnTo>
                    <a:pt x="569055" y="322421"/>
                  </a:lnTo>
                  <a:lnTo>
                    <a:pt x="567671" y="322193"/>
                  </a:lnTo>
                  <a:lnTo>
                    <a:pt x="566776" y="321132"/>
                  </a:lnTo>
                  <a:lnTo>
                    <a:pt x="554031" y="306102"/>
                  </a:lnTo>
                  <a:lnTo>
                    <a:pt x="551478" y="303079"/>
                  </a:lnTo>
                  <a:lnTo>
                    <a:pt x="554685" y="300743"/>
                  </a:lnTo>
                  <a:lnTo>
                    <a:pt x="583533" y="279654"/>
                  </a:lnTo>
                  <a:lnTo>
                    <a:pt x="585006" y="269888"/>
                  </a:lnTo>
                  <a:lnTo>
                    <a:pt x="559911" y="266891"/>
                  </a:lnTo>
                  <a:lnTo>
                    <a:pt x="557282" y="266560"/>
                  </a:lnTo>
                  <a:lnTo>
                    <a:pt x="556736" y="263989"/>
                  </a:lnTo>
                  <a:lnTo>
                    <a:pt x="553256" y="247796"/>
                  </a:lnTo>
                  <a:lnTo>
                    <a:pt x="552952" y="246431"/>
                  </a:lnTo>
                  <a:lnTo>
                    <a:pt x="553637" y="245231"/>
                  </a:lnTo>
                  <a:lnTo>
                    <a:pt x="568280" y="219113"/>
                  </a:lnTo>
                  <a:lnTo>
                    <a:pt x="558876" y="212033"/>
                  </a:lnTo>
                  <a:lnTo>
                    <a:pt x="510032" y="238697"/>
                  </a:lnTo>
                  <a:lnTo>
                    <a:pt x="508851" y="239338"/>
                  </a:lnTo>
                  <a:lnTo>
                    <a:pt x="507543" y="239078"/>
                  </a:lnTo>
                  <a:lnTo>
                    <a:pt x="449675" y="227533"/>
                  </a:lnTo>
                  <a:lnTo>
                    <a:pt x="448126" y="227184"/>
                  </a:lnTo>
                  <a:lnTo>
                    <a:pt x="447275" y="225812"/>
                  </a:lnTo>
                  <a:lnTo>
                    <a:pt x="422967" y="186468"/>
                  </a:lnTo>
                  <a:lnTo>
                    <a:pt x="422707" y="186042"/>
                  </a:lnTo>
                  <a:lnTo>
                    <a:pt x="422586" y="185661"/>
                  </a:lnTo>
                  <a:lnTo>
                    <a:pt x="407549" y="138214"/>
                  </a:lnTo>
                  <a:lnTo>
                    <a:pt x="407397" y="137713"/>
                  </a:lnTo>
                  <a:lnTo>
                    <a:pt x="407365" y="137090"/>
                  </a:lnTo>
                  <a:lnTo>
                    <a:pt x="406305" y="2865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9" name="Полилиния: фигура 288">
              <a:extLst>
                <a:ext uri="{FF2B5EF4-FFF2-40B4-BE49-F238E27FC236}">
                  <a16:creationId xmlns:a16="http://schemas.microsoft.com/office/drawing/2014/main" id="{3FF5817A-6423-420F-BF17-31BC16F9DE86}"/>
                </a:ext>
              </a:extLst>
            </p:cNvPr>
            <p:cNvSpPr/>
            <p:nvPr/>
          </p:nvSpPr>
          <p:spPr>
            <a:xfrm>
              <a:off x="2707550" y="10791707"/>
              <a:ext cx="400050" cy="412750"/>
            </a:xfrm>
            <a:custGeom>
              <a:avLst/>
              <a:gdLst>
                <a:gd name="connsiteX0" fmla="*/ 3175 w 400050"/>
                <a:gd name="connsiteY0" fmla="*/ 252311 h 412750"/>
                <a:gd name="connsiteX1" fmla="*/ 10192 w 400050"/>
                <a:gd name="connsiteY1" fmla="*/ 274415 h 412750"/>
                <a:gd name="connsiteX2" fmla="*/ 33363 w 400050"/>
                <a:gd name="connsiteY2" fmla="*/ 311969 h 412750"/>
                <a:gd name="connsiteX3" fmla="*/ 88373 w 400050"/>
                <a:gd name="connsiteY3" fmla="*/ 322968 h 412750"/>
                <a:gd name="connsiteX4" fmla="*/ 138100 w 400050"/>
                <a:gd name="connsiteY4" fmla="*/ 295834 h 412750"/>
                <a:gd name="connsiteX5" fmla="*/ 140164 w 400050"/>
                <a:gd name="connsiteY5" fmla="*/ 294723 h 412750"/>
                <a:gd name="connsiteX6" fmla="*/ 142062 w 400050"/>
                <a:gd name="connsiteY6" fmla="*/ 296139 h 412750"/>
                <a:gd name="connsiteX7" fmla="*/ 155950 w 400050"/>
                <a:gd name="connsiteY7" fmla="*/ 306546 h 412750"/>
                <a:gd name="connsiteX8" fmla="*/ 158528 w 400050"/>
                <a:gd name="connsiteY8" fmla="*/ 308458 h 412750"/>
                <a:gd name="connsiteX9" fmla="*/ 156966 w 400050"/>
                <a:gd name="connsiteY9" fmla="*/ 311283 h 412750"/>
                <a:gd name="connsiteX10" fmla="*/ 141453 w 400050"/>
                <a:gd name="connsiteY10" fmla="*/ 339008 h 412750"/>
                <a:gd name="connsiteX11" fmla="*/ 144069 w 400050"/>
                <a:gd name="connsiteY11" fmla="*/ 351269 h 412750"/>
                <a:gd name="connsiteX12" fmla="*/ 170364 w 400050"/>
                <a:gd name="connsiteY12" fmla="*/ 354412 h 412750"/>
                <a:gd name="connsiteX13" fmla="*/ 174181 w 400050"/>
                <a:gd name="connsiteY13" fmla="*/ 354889 h 412750"/>
                <a:gd name="connsiteX14" fmla="*/ 173584 w 400050"/>
                <a:gd name="connsiteY14" fmla="*/ 358642 h 412750"/>
                <a:gd name="connsiteX15" fmla="*/ 171291 w 400050"/>
                <a:gd name="connsiteY15" fmla="*/ 373691 h 412750"/>
                <a:gd name="connsiteX16" fmla="*/ 171050 w 400050"/>
                <a:gd name="connsiteY16" fmla="*/ 375196 h 412750"/>
                <a:gd name="connsiteX17" fmla="*/ 169818 w 400050"/>
                <a:gd name="connsiteY17" fmla="*/ 376079 h 412750"/>
                <a:gd name="connsiteX18" fmla="*/ 142901 w 400050"/>
                <a:gd name="connsiteY18" fmla="*/ 395751 h 412750"/>
                <a:gd name="connsiteX19" fmla="*/ 152197 w 400050"/>
                <a:gd name="connsiteY19" fmla="*/ 406724 h 412750"/>
                <a:gd name="connsiteX20" fmla="*/ 173647 w 400050"/>
                <a:gd name="connsiteY20" fmla="*/ 409924 h 412750"/>
                <a:gd name="connsiteX21" fmla="*/ 207874 w 400050"/>
                <a:gd name="connsiteY21" fmla="*/ 409924 h 412750"/>
                <a:gd name="connsiteX22" fmla="*/ 242646 w 400050"/>
                <a:gd name="connsiteY22" fmla="*/ 378447 h 412750"/>
                <a:gd name="connsiteX23" fmla="*/ 243789 w 400050"/>
                <a:gd name="connsiteY23" fmla="*/ 299022 h 412750"/>
                <a:gd name="connsiteX24" fmla="*/ 243846 w 400050"/>
                <a:gd name="connsiteY24" fmla="*/ 295104 h 412750"/>
                <a:gd name="connsiteX25" fmla="*/ 247707 w 400050"/>
                <a:gd name="connsiteY25" fmla="*/ 295408 h 412750"/>
                <a:gd name="connsiteX26" fmla="*/ 279489 w 400050"/>
                <a:gd name="connsiteY26" fmla="*/ 297580 h 412750"/>
                <a:gd name="connsiteX27" fmla="*/ 312534 w 400050"/>
                <a:gd name="connsiteY27" fmla="*/ 261226 h 412750"/>
                <a:gd name="connsiteX28" fmla="*/ 333134 w 400050"/>
                <a:gd name="connsiteY28" fmla="*/ 207505 h 412750"/>
                <a:gd name="connsiteX29" fmla="*/ 333394 w 400050"/>
                <a:gd name="connsiteY29" fmla="*/ 206826 h 412750"/>
                <a:gd name="connsiteX30" fmla="*/ 333877 w 400050"/>
                <a:gd name="connsiteY30" fmla="*/ 206324 h 412750"/>
                <a:gd name="connsiteX31" fmla="*/ 365779 w 400050"/>
                <a:gd name="connsiteY31" fmla="*/ 172091 h 412750"/>
                <a:gd name="connsiteX32" fmla="*/ 402717 w 400050"/>
                <a:gd name="connsiteY32" fmla="*/ 76994 h 412750"/>
                <a:gd name="connsiteX33" fmla="*/ 384061 w 400050"/>
                <a:gd name="connsiteY33" fmla="*/ 62484 h 412750"/>
                <a:gd name="connsiteX34" fmla="*/ 383813 w 400050"/>
                <a:gd name="connsiteY34" fmla="*/ 62268 h 412750"/>
                <a:gd name="connsiteX35" fmla="*/ 383540 w 400050"/>
                <a:gd name="connsiteY35" fmla="*/ 61982 h 412750"/>
                <a:gd name="connsiteX36" fmla="*/ 361772 w 400050"/>
                <a:gd name="connsiteY36" fmla="*/ 36912 h 412750"/>
                <a:gd name="connsiteX37" fmla="*/ 332619 w 400050"/>
                <a:gd name="connsiteY37" fmla="*/ 42354 h 412750"/>
                <a:gd name="connsiteX38" fmla="*/ 330797 w 400050"/>
                <a:gd name="connsiteY38" fmla="*/ 42685 h 412750"/>
                <a:gd name="connsiteX39" fmla="*/ 329425 w 400050"/>
                <a:gd name="connsiteY39" fmla="*/ 41396 h 412750"/>
                <a:gd name="connsiteX40" fmla="*/ 291065 w 400050"/>
                <a:gd name="connsiteY40" fmla="*/ 5296 h 412750"/>
                <a:gd name="connsiteX41" fmla="*/ 231331 w 400050"/>
                <a:gd name="connsiteY41" fmla="*/ 3175 h 412750"/>
                <a:gd name="connsiteX42" fmla="*/ 230315 w 400050"/>
                <a:gd name="connsiteY42" fmla="*/ 23831 h 412750"/>
                <a:gd name="connsiteX43" fmla="*/ 230315 w 400050"/>
                <a:gd name="connsiteY43" fmla="*/ 24124 h 412750"/>
                <a:gd name="connsiteX44" fmla="*/ 226847 w 400050"/>
                <a:gd name="connsiteY44" fmla="*/ 53061 h 412750"/>
                <a:gd name="connsiteX45" fmla="*/ 226670 w 400050"/>
                <a:gd name="connsiteY45" fmla="*/ 54489 h 412750"/>
                <a:gd name="connsiteX46" fmla="*/ 225546 w 400050"/>
                <a:gd name="connsiteY46" fmla="*/ 55448 h 412750"/>
                <a:gd name="connsiteX47" fmla="*/ 182734 w 400050"/>
                <a:gd name="connsiteY47" fmla="*/ 91319 h 412750"/>
                <a:gd name="connsiteX48" fmla="*/ 180924 w 400050"/>
                <a:gd name="connsiteY48" fmla="*/ 92818 h 412750"/>
                <a:gd name="connsiteX49" fmla="*/ 178797 w 400050"/>
                <a:gd name="connsiteY49" fmla="*/ 91789 h 412750"/>
                <a:gd name="connsiteX50" fmla="*/ 144736 w 400050"/>
                <a:gd name="connsiteY50" fmla="*/ 75914 h 412750"/>
                <a:gd name="connsiteX51" fmla="*/ 118288 w 400050"/>
                <a:gd name="connsiteY51" fmla="*/ 73876 h 412750"/>
                <a:gd name="connsiteX52" fmla="*/ 91351 w 400050"/>
                <a:gd name="connsiteY52" fmla="*/ 171621 h 412750"/>
                <a:gd name="connsiteX53" fmla="*/ 90710 w 400050"/>
                <a:gd name="connsiteY53" fmla="*/ 173933 h 412750"/>
                <a:gd name="connsiteX54" fmla="*/ 88341 w 400050"/>
                <a:gd name="connsiteY54" fmla="*/ 174270 h 412750"/>
                <a:gd name="connsiteX55" fmla="*/ 30264 w 400050"/>
                <a:gd name="connsiteY55" fmla="*/ 183229 h 412750"/>
                <a:gd name="connsiteX56" fmla="*/ 3175 w 400050"/>
                <a:gd name="connsiteY56" fmla="*/ 252311 h 412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00050" h="412750">
                  <a:moveTo>
                    <a:pt x="3175" y="252311"/>
                  </a:moveTo>
                  <a:lnTo>
                    <a:pt x="10192" y="274415"/>
                  </a:lnTo>
                  <a:lnTo>
                    <a:pt x="33363" y="311969"/>
                  </a:lnTo>
                  <a:lnTo>
                    <a:pt x="88373" y="322968"/>
                  </a:lnTo>
                  <a:lnTo>
                    <a:pt x="138100" y="295834"/>
                  </a:lnTo>
                  <a:lnTo>
                    <a:pt x="140164" y="294723"/>
                  </a:lnTo>
                  <a:lnTo>
                    <a:pt x="142062" y="296139"/>
                  </a:lnTo>
                  <a:lnTo>
                    <a:pt x="155950" y="306546"/>
                  </a:lnTo>
                  <a:lnTo>
                    <a:pt x="158528" y="308458"/>
                  </a:lnTo>
                  <a:lnTo>
                    <a:pt x="156966" y="311283"/>
                  </a:lnTo>
                  <a:lnTo>
                    <a:pt x="141453" y="339008"/>
                  </a:lnTo>
                  <a:lnTo>
                    <a:pt x="144069" y="351269"/>
                  </a:lnTo>
                  <a:lnTo>
                    <a:pt x="170364" y="354412"/>
                  </a:lnTo>
                  <a:lnTo>
                    <a:pt x="174181" y="354889"/>
                  </a:lnTo>
                  <a:lnTo>
                    <a:pt x="173584" y="358642"/>
                  </a:lnTo>
                  <a:lnTo>
                    <a:pt x="171291" y="373691"/>
                  </a:lnTo>
                  <a:lnTo>
                    <a:pt x="171050" y="375196"/>
                  </a:lnTo>
                  <a:lnTo>
                    <a:pt x="169818" y="376079"/>
                  </a:lnTo>
                  <a:lnTo>
                    <a:pt x="142901" y="395751"/>
                  </a:lnTo>
                  <a:lnTo>
                    <a:pt x="152197" y="406724"/>
                  </a:lnTo>
                  <a:lnTo>
                    <a:pt x="173647" y="409924"/>
                  </a:lnTo>
                  <a:lnTo>
                    <a:pt x="207874" y="409924"/>
                  </a:lnTo>
                  <a:lnTo>
                    <a:pt x="242646" y="378447"/>
                  </a:lnTo>
                  <a:lnTo>
                    <a:pt x="243789" y="299022"/>
                  </a:lnTo>
                  <a:lnTo>
                    <a:pt x="243846" y="295104"/>
                  </a:lnTo>
                  <a:lnTo>
                    <a:pt x="247707" y="295408"/>
                  </a:lnTo>
                  <a:lnTo>
                    <a:pt x="279489" y="297580"/>
                  </a:lnTo>
                  <a:lnTo>
                    <a:pt x="312534" y="261226"/>
                  </a:lnTo>
                  <a:lnTo>
                    <a:pt x="333134" y="207505"/>
                  </a:lnTo>
                  <a:lnTo>
                    <a:pt x="333394" y="206826"/>
                  </a:lnTo>
                  <a:lnTo>
                    <a:pt x="333877" y="206324"/>
                  </a:lnTo>
                  <a:lnTo>
                    <a:pt x="365779" y="172091"/>
                  </a:lnTo>
                  <a:lnTo>
                    <a:pt x="402717" y="76994"/>
                  </a:lnTo>
                  <a:lnTo>
                    <a:pt x="384061" y="62484"/>
                  </a:lnTo>
                  <a:lnTo>
                    <a:pt x="383813" y="62268"/>
                  </a:lnTo>
                  <a:lnTo>
                    <a:pt x="383540" y="61982"/>
                  </a:lnTo>
                  <a:lnTo>
                    <a:pt x="361772" y="36912"/>
                  </a:lnTo>
                  <a:lnTo>
                    <a:pt x="332619" y="42354"/>
                  </a:lnTo>
                  <a:lnTo>
                    <a:pt x="330797" y="42685"/>
                  </a:lnTo>
                  <a:lnTo>
                    <a:pt x="329425" y="41396"/>
                  </a:lnTo>
                  <a:lnTo>
                    <a:pt x="291065" y="5296"/>
                  </a:lnTo>
                  <a:lnTo>
                    <a:pt x="231331" y="3175"/>
                  </a:lnTo>
                  <a:lnTo>
                    <a:pt x="230315" y="23831"/>
                  </a:lnTo>
                  <a:lnTo>
                    <a:pt x="230315" y="24124"/>
                  </a:lnTo>
                  <a:lnTo>
                    <a:pt x="226847" y="53061"/>
                  </a:lnTo>
                  <a:lnTo>
                    <a:pt x="226670" y="54489"/>
                  </a:lnTo>
                  <a:lnTo>
                    <a:pt x="225546" y="55448"/>
                  </a:lnTo>
                  <a:lnTo>
                    <a:pt x="182734" y="91319"/>
                  </a:lnTo>
                  <a:lnTo>
                    <a:pt x="180924" y="92818"/>
                  </a:lnTo>
                  <a:lnTo>
                    <a:pt x="178797" y="91789"/>
                  </a:lnTo>
                  <a:lnTo>
                    <a:pt x="144736" y="75914"/>
                  </a:lnTo>
                  <a:lnTo>
                    <a:pt x="118288" y="73876"/>
                  </a:lnTo>
                  <a:lnTo>
                    <a:pt x="91351" y="171621"/>
                  </a:lnTo>
                  <a:lnTo>
                    <a:pt x="90710" y="173933"/>
                  </a:lnTo>
                  <a:lnTo>
                    <a:pt x="88341" y="174270"/>
                  </a:lnTo>
                  <a:lnTo>
                    <a:pt x="30264" y="183229"/>
                  </a:lnTo>
                  <a:lnTo>
                    <a:pt x="3175" y="25231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0" name="Полилиния: фигура 289">
              <a:extLst>
                <a:ext uri="{FF2B5EF4-FFF2-40B4-BE49-F238E27FC236}">
                  <a16:creationId xmlns:a16="http://schemas.microsoft.com/office/drawing/2014/main" id="{644DC51F-1311-42C8-A705-26CBFCC63350}"/>
                </a:ext>
              </a:extLst>
            </p:cNvPr>
            <p:cNvSpPr/>
            <p:nvPr/>
          </p:nvSpPr>
          <p:spPr>
            <a:xfrm>
              <a:off x="2652356" y="11171234"/>
              <a:ext cx="635000" cy="838200"/>
            </a:xfrm>
            <a:custGeom>
              <a:avLst/>
              <a:gdLst>
                <a:gd name="connsiteX0" fmla="*/ 302965 w 635000"/>
                <a:gd name="connsiteY0" fmla="*/ 4197 h 838200"/>
                <a:gd name="connsiteX1" fmla="*/ 266960 w 635000"/>
                <a:gd name="connsiteY1" fmla="*/ 36843 h 838200"/>
                <a:gd name="connsiteX2" fmla="*/ 265881 w 635000"/>
                <a:gd name="connsiteY2" fmla="*/ 37783 h 838200"/>
                <a:gd name="connsiteX3" fmla="*/ 231743 w 635000"/>
                <a:gd name="connsiteY3" fmla="*/ 37783 h 838200"/>
                <a:gd name="connsiteX4" fmla="*/ 224149 w 635000"/>
                <a:gd name="connsiteY4" fmla="*/ 85611 h 838200"/>
                <a:gd name="connsiteX5" fmla="*/ 223799 w 635000"/>
                <a:gd name="connsiteY5" fmla="*/ 87827 h 838200"/>
                <a:gd name="connsiteX6" fmla="*/ 221621 w 635000"/>
                <a:gd name="connsiteY6" fmla="*/ 88513 h 838200"/>
                <a:gd name="connsiteX7" fmla="*/ 163786 w 635000"/>
                <a:gd name="connsiteY7" fmla="*/ 107029 h 838200"/>
                <a:gd name="connsiteX8" fmla="*/ 162998 w 635000"/>
                <a:gd name="connsiteY8" fmla="*/ 107277 h 838200"/>
                <a:gd name="connsiteX9" fmla="*/ 162223 w 635000"/>
                <a:gd name="connsiteY9" fmla="*/ 107213 h 838200"/>
                <a:gd name="connsiteX10" fmla="*/ 97504 w 635000"/>
                <a:gd name="connsiteY10" fmla="*/ 99523 h 838200"/>
                <a:gd name="connsiteX11" fmla="*/ 92488 w 635000"/>
                <a:gd name="connsiteY11" fmla="*/ 134633 h 838200"/>
                <a:gd name="connsiteX12" fmla="*/ 117831 w 635000"/>
                <a:gd name="connsiteY12" fmla="*/ 159931 h 838200"/>
                <a:gd name="connsiteX13" fmla="*/ 118669 w 635000"/>
                <a:gd name="connsiteY13" fmla="*/ 160750 h 838200"/>
                <a:gd name="connsiteX14" fmla="*/ 118847 w 635000"/>
                <a:gd name="connsiteY14" fmla="*/ 161982 h 838200"/>
                <a:gd name="connsiteX15" fmla="*/ 125793 w 635000"/>
                <a:gd name="connsiteY15" fmla="*/ 204775 h 838200"/>
                <a:gd name="connsiteX16" fmla="*/ 126035 w 635000"/>
                <a:gd name="connsiteY16" fmla="*/ 206280 h 838200"/>
                <a:gd name="connsiteX17" fmla="*/ 125171 w 635000"/>
                <a:gd name="connsiteY17" fmla="*/ 207512 h 838200"/>
                <a:gd name="connsiteX18" fmla="*/ 113595 w 635000"/>
                <a:gd name="connsiteY18" fmla="*/ 223691 h 838200"/>
                <a:gd name="connsiteX19" fmla="*/ 111570 w 635000"/>
                <a:gd name="connsiteY19" fmla="*/ 226504 h 838200"/>
                <a:gd name="connsiteX20" fmla="*/ 108655 w 635000"/>
                <a:gd name="connsiteY20" fmla="*/ 224708 h 838200"/>
                <a:gd name="connsiteX21" fmla="*/ 70129 w 635000"/>
                <a:gd name="connsiteY21" fmla="*/ 200901 h 838200"/>
                <a:gd name="connsiteX22" fmla="*/ 45803 w 635000"/>
                <a:gd name="connsiteY22" fmla="*/ 199873 h 838200"/>
                <a:gd name="connsiteX23" fmla="*/ 30626 w 635000"/>
                <a:gd name="connsiteY23" fmla="*/ 233490 h 838200"/>
                <a:gd name="connsiteX24" fmla="*/ 30613 w 635000"/>
                <a:gd name="connsiteY24" fmla="*/ 233490 h 838200"/>
                <a:gd name="connsiteX25" fmla="*/ 16745 w 635000"/>
                <a:gd name="connsiteY25" fmla="*/ 264694 h 838200"/>
                <a:gd name="connsiteX26" fmla="*/ 15767 w 635000"/>
                <a:gd name="connsiteY26" fmla="*/ 266897 h 838200"/>
                <a:gd name="connsiteX27" fmla="*/ 3175 w 635000"/>
                <a:gd name="connsiteY27" fmla="*/ 266897 h 838200"/>
                <a:gd name="connsiteX28" fmla="*/ 3175 w 635000"/>
                <a:gd name="connsiteY28" fmla="*/ 370796 h 838200"/>
                <a:gd name="connsiteX29" fmla="*/ 25648 w 635000"/>
                <a:gd name="connsiteY29" fmla="*/ 402247 h 838200"/>
                <a:gd name="connsiteX30" fmla="*/ 26371 w 635000"/>
                <a:gd name="connsiteY30" fmla="*/ 403231 h 838200"/>
                <a:gd name="connsiteX31" fmla="*/ 26327 w 635000"/>
                <a:gd name="connsiteY31" fmla="*/ 404463 h 838200"/>
                <a:gd name="connsiteX32" fmla="*/ 24035 w 635000"/>
                <a:gd name="connsiteY32" fmla="*/ 485197 h 838200"/>
                <a:gd name="connsiteX33" fmla="*/ 42748 w 635000"/>
                <a:gd name="connsiteY33" fmla="*/ 506051 h 838200"/>
                <a:gd name="connsiteX34" fmla="*/ 43771 w 635000"/>
                <a:gd name="connsiteY34" fmla="*/ 507225 h 838200"/>
                <a:gd name="connsiteX35" fmla="*/ 43663 w 635000"/>
                <a:gd name="connsiteY35" fmla="*/ 508743 h 838200"/>
                <a:gd name="connsiteX36" fmla="*/ 41370 w 635000"/>
                <a:gd name="connsiteY36" fmla="*/ 546938 h 838200"/>
                <a:gd name="connsiteX37" fmla="*/ 41218 w 635000"/>
                <a:gd name="connsiteY37" fmla="*/ 549275 h 838200"/>
                <a:gd name="connsiteX38" fmla="*/ 39002 w 635000"/>
                <a:gd name="connsiteY38" fmla="*/ 550139 h 838200"/>
                <a:gd name="connsiteX39" fmla="*/ 20860 w 635000"/>
                <a:gd name="connsiteY39" fmla="*/ 557219 h 838200"/>
                <a:gd name="connsiteX40" fmla="*/ 26753 w 635000"/>
                <a:gd name="connsiteY40" fmla="*/ 606247 h 838200"/>
                <a:gd name="connsiteX41" fmla="*/ 42583 w 635000"/>
                <a:gd name="connsiteY41" fmla="*/ 595700 h 838200"/>
                <a:gd name="connsiteX42" fmla="*/ 43421 w 635000"/>
                <a:gd name="connsiteY42" fmla="*/ 595154 h 838200"/>
                <a:gd name="connsiteX43" fmla="*/ 44450 w 635000"/>
                <a:gd name="connsiteY43" fmla="*/ 595109 h 838200"/>
                <a:gd name="connsiteX44" fmla="*/ 90729 w 635000"/>
                <a:gd name="connsiteY44" fmla="*/ 592753 h 838200"/>
                <a:gd name="connsiteX45" fmla="*/ 94863 w 635000"/>
                <a:gd name="connsiteY45" fmla="*/ 592588 h 838200"/>
                <a:gd name="connsiteX46" fmla="*/ 91110 w 635000"/>
                <a:gd name="connsiteY46" fmla="*/ 652234 h 838200"/>
                <a:gd name="connsiteX47" fmla="*/ 90970 w 635000"/>
                <a:gd name="connsiteY47" fmla="*/ 654787 h 838200"/>
                <a:gd name="connsiteX48" fmla="*/ 88481 w 635000"/>
                <a:gd name="connsiteY48" fmla="*/ 655561 h 838200"/>
                <a:gd name="connsiteX49" fmla="*/ 59735 w 635000"/>
                <a:gd name="connsiteY49" fmla="*/ 664070 h 838200"/>
                <a:gd name="connsiteX50" fmla="*/ 58807 w 635000"/>
                <a:gd name="connsiteY50" fmla="*/ 680701 h 838200"/>
                <a:gd name="connsiteX51" fmla="*/ 79699 w 635000"/>
                <a:gd name="connsiteY51" fmla="*/ 702716 h 838200"/>
                <a:gd name="connsiteX52" fmla="*/ 82099 w 635000"/>
                <a:gd name="connsiteY52" fmla="*/ 705193 h 838200"/>
                <a:gd name="connsiteX53" fmla="*/ 79699 w 635000"/>
                <a:gd name="connsiteY53" fmla="*/ 707758 h 838200"/>
                <a:gd name="connsiteX54" fmla="*/ 47930 w 635000"/>
                <a:gd name="connsiteY54" fmla="*/ 741712 h 838200"/>
                <a:gd name="connsiteX55" fmla="*/ 63322 w 635000"/>
                <a:gd name="connsiteY55" fmla="*/ 771442 h 838200"/>
                <a:gd name="connsiteX56" fmla="*/ 142640 w 635000"/>
                <a:gd name="connsiteY56" fmla="*/ 789603 h 838200"/>
                <a:gd name="connsiteX57" fmla="*/ 143701 w 635000"/>
                <a:gd name="connsiteY57" fmla="*/ 789800 h 838200"/>
                <a:gd name="connsiteX58" fmla="*/ 144418 w 635000"/>
                <a:gd name="connsiteY58" fmla="*/ 790575 h 838200"/>
                <a:gd name="connsiteX59" fmla="*/ 187471 w 635000"/>
                <a:gd name="connsiteY59" fmla="*/ 833628 h 838200"/>
                <a:gd name="connsiteX60" fmla="*/ 230892 w 635000"/>
                <a:gd name="connsiteY60" fmla="*/ 837838 h 838200"/>
                <a:gd name="connsiteX61" fmla="*/ 249485 w 635000"/>
                <a:gd name="connsiteY61" fmla="*/ 794023 h 838200"/>
                <a:gd name="connsiteX62" fmla="*/ 250228 w 635000"/>
                <a:gd name="connsiteY62" fmla="*/ 792397 h 838200"/>
                <a:gd name="connsiteX63" fmla="*/ 251981 w 635000"/>
                <a:gd name="connsiteY63" fmla="*/ 791940 h 838200"/>
                <a:gd name="connsiteX64" fmla="*/ 288989 w 635000"/>
                <a:gd name="connsiteY64" fmla="*/ 782110 h 838200"/>
                <a:gd name="connsiteX65" fmla="*/ 294380 w 635000"/>
                <a:gd name="connsiteY65" fmla="*/ 748748 h 838200"/>
                <a:gd name="connsiteX66" fmla="*/ 299015 w 635000"/>
                <a:gd name="connsiteY66" fmla="*/ 714020 h 838200"/>
                <a:gd name="connsiteX67" fmla="*/ 299364 w 635000"/>
                <a:gd name="connsiteY67" fmla="*/ 711467 h 838200"/>
                <a:gd name="connsiteX68" fmla="*/ 301841 w 635000"/>
                <a:gd name="connsiteY68" fmla="*/ 710908 h 838200"/>
                <a:gd name="connsiteX69" fmla="*/ 349104 w 635000"/>
                <a:gd name="connsiteY69" fmla="*/ 699891 h 838200"/>
                <a:gd name="connsiteX70" fmla="*/ 354540 w 635000"/>
                <a:gd name="connsiteY70" fmla="*/ 661879 h 838200"/>
                <a:gd name="connsiteX71" fmla="*/ 354648 w 635000"/>
                <a:gd name="connsiteY71" fmla="*/ 661194 h 838200"/>
                <a:gd name="connsiteX72" fmla="*/ 355029 w 635000"/>
                <a:gd name="connsiteY72" fmla="*/ 660559 h 838200"/>
                <a:gd name="connsiteX73" fmla="*/ 394341 w 635000"/>
                <a:gd name="connsiteY73" fmla="*/ 593439 h 838200"/>
                <a:gd name="connsiteX74" fmla="*/ 394894 w 635000"/>
                <a:gd name="connsiteY74" fmla="*/ 592588 h 838200"/>
                <a:gd name="connsiteX75" fmla="*/ 395738 w 635000"/>
                <a:gd name="connsiteY75" fmla="*/ 592087 h 838200"/>
                <a:gd name="connsiteX76" fmla="*/ 461708 w 635000"/>
                <a:gd name="connsiteY76" fmla="*/ 555047 h 838200"/>
                <a:gd name="connsiteX77" fmla="*/ 463410 w 635000"/>
                <a:gd name="connsiteY77" fmla="*/ 554107 h 838200"/>
                <a:gd name="connsiteX78" fmla="*/ 465182 w 635000"/>
                <a:gd name="connsiteY78" fmla="*/ 555003 h 838200"/>
                <a:gd name="connsiteX79" fmla="*/ 497954 w 635000"/>
                <a:gd name="connsiteY79" fmla="*/ 571926 h 838200"/>
                <a:gd name="connsiteX80" fmla="*/ 513937 w 635000"/>
                <a:gd name="connsiteY80" fmla="*/ 571926 h 838200"/>
                <a:gd name="connsiteX81" fmla="*/ 525907 w 635000"/>
                <a:gd name="connsiteY81" fmla="*/ 529527 h 838200"/>
                <a:gd name="connsiteX82" fmla="*/ 526453 w 635000"/>
                <a:gd name="connsiteY82" fmla="*/ 527552 h 838200"/>
                <a:gd name="connsiteX83" fmla="*/ 528383 w 635000"/>
                <a:gd name="connsiteY83" fmla="*/ 526961 h 838200"/>
                <a:gd name="connsiteX84" fmla="*/ 561289 w 635000"/>
                <a:gd name="connsiteY84" fmla="*/ 516763 h 838200"/>
                <a:gd name="connsiteX85" fmla="*/ 579507 w 635000"/>
                <a:gd name="connsiteY85" fmla="*/ 502393 h 838200"/>
                <a:gd name="connsiteX86" fmla="*/ 554076 w 635000"/>
                <a:gd name="connsiteY86" fmla="*/ 475945 h 838200"/>
                <a:gd name="connsiteX87" fmla="*/ 539217 w 635000"/>
                <a:gd name="connsiteY87" fmla="*/ 482886 h 838200"/>
                <a:gd name="connsiteX88" fmla="*/ 514972 w 635000"/>
                <a:gd name="connsiteY88" fmla="*/ 495598 h 838200"/>
                <a:gd name="connsiteX89" fmla="*/ 513569 w 635000"/>
                <a:gd name="connsiteY89" fmla="*/ 496329 h 838200"/>
                <a:gd name="connsiteX90" fmla="*/ 512083 w 635000"/>
                <a:gd name="connsiteY90" fmla="*/ 495827 h 838200"/>
                <a:gd name="connsiteX91" fmla="*/ 406800 w 635000"/>
                <a:gd name="connsiteY91" fmla="*/ 461131 h 838200"/>
                <a:gd name="connsiteX92" fmla="*/ 406197 w 635000"/>
                <a:gd name="connsiteY92" fmla="*/ 460915 h 838200"/>
                <a:gd name="connsiteX93" fmla="*/ 405644 w 635000"/>
                <a:gd name="connsiteY93" fmla="*/ 460477 h 838200"/>
                <a:gd name="connsiteX94" fmla="*/ 381356 w 635000"/>
                <a:gd name="connsiteY94" fmla="*/ 440785 h 838200"/>
                <a:gd name="connsiteX95" fmla="*/ 380670 w 635000"/>
                <a:gd name="connsiteY95" fmla="*/ 440258 h 838200"/>
                <a:gd name="connsiteX96" fmla="*/ 380308 w 635000"/>
                <a:gd name="connsiteY96" fmla="*/ 439420 h 838200"/>
                <a:gd name="connsiteX97" fmla="*/ 352520 w 635000"/>
                <a:gd name="connsiteY97" fmla="*/ 376936 h 838200"/>
                <a:gd name="connsiteX98" fmla="*/ 351942 w 635000"/>
                <a:gd name="connsiteY98" fmla="*/ 375615 h 838200"/>
                <a:gd name="connsiteX99" fmla="*/ 352400 w 635000"/>
                <a:gd name="connsiteY99" fmla="*/ 374263 h 838200"/>
                <a:gd name="connsiteX100" fmla="*/ 365112 w 635000"/>
                <a:gd name="connsiteY100" fmla="*/ 337223 h 838200"/>
                <a:gd name="connsiteX101" fmla="*/ 365557 w 635000"/>
                <a:gd name="connsiteY101" fmla="*/ 335947 h 838200"/>
                <a:gd name="connsiteX102" fmla="*/ 366706 w 635000"/>
                <a:gd name="connsiteY102" fmla="*/ 335261 h 838200"/>
                <a:gd name="connsiteX103" fmla="*/ 416465 w 635000"/>
                <a:gd name="connsiteY103" fmla="*/ 305181 h 838200"/>
                <a:gd name="connsiteX104" fmla="*/ 417494 w 635000"/>
                <a:gd name="connsiteY104" fmla="*/ 304546 h 838200"/>
                <a:gd name="connsiteX105" fmla="*/ 418681 w 635000"/>
                <a:gd name="connsiteY105" fmla="*/ 304667 h 838200"/>
                <a:gd name="connsiteX106" fmla="*/ 446456 w 635000"/>
                <a:gd name="connsiteY106" fmla="*/ 306978 h 838200"/>
                <a:gd name="connsiteX107" fmla="*/ 448081 w 635000"/>
                <a:gd name="connsiteY107" fmla="*/ 307099 h 838200"/>
                <a:gd name="connsiteX108" fmla="*/ 449078 w 635000"/>
                <a:gd name="connsiteY108" fmla="*/ 308432 h 838200"/>
                <a:gd name="connsiteX109" fmla="*/ 471081 w 635000"/>
                <a:gd name="connsiteY109" fmla="*/ 337357 h 838200"/>
                <a:gd name="connsiteX110" fmla="*/ 471792 w 635000"/>
                <a:gd name="connsiteY110" fmla="*/ 338334 h 838200"/>
                <a:gd name="connsiteX111" fmla="*/ 471824 w 635000"/>
                <a:gd name="connsiteY111" fmla="*/ 339534 h 838200"/>
                <a:gd name="connsiteX112" fmla="*/ 472916 w 635000"/>
                <a:gd name="connsiteY112" fmla="*/ 387541 h 838200"/>
                <a:gd name="connsiteX113" fmla="*/ 492957 w 635000"/>
                <a:gd name="connsiteY113" fmla="*/ 403568 h 838200"/>
                <a:gd name="connsiteX114" fmla="*/ 518674 w 635000"/>
                <a:gd name="connsiteY114" fmla="*/ 391795 h 838200"/>
                <a:gd name="connsiteX115" fmla="*/ 519576 w 635000"/>
                <a:gd name="connsiteY115" fmla="*/ 391370 h 838200"/>
                <a:gd name="connsiteX116" fmla="*/ 520548 w 635000"/>
                <a:gd name="connsiteY116" fmla="*/ 391446 h 838200"/>
                <a:gd name="connsiteX117" fmla="*/ 544855 w 635000"/>
                <a:gd name="connsiteY117" fmla="*/ 393770 h 838200"/>
                <a:gd name="connsiteX118" fmla="*/ 545852 w 635000"/>
                <a:gd name="connsiteY118" fmla="*/ 393846 h 838200"/>
                <a:gd name="connsiteX119" fmla="*/ 546627 w 635000"/>
                <a:gd name="connsiteY119" fmla="*/ 394449 h 838200"/>
                <a:gd name="connsiteX120" fmla="*/ 562858 w 635000"/>
                <a:gd name="connsiteY120" fmla="*/ 406000 h 838200"/>
                <a:gd name="connsiteX121" fmla="*/ 563035 w 635000"/>
                <a:gd name="connsiteY121" fmla="*/ 406165 h 838200"/>
                <a:gd name="connsiteX122" fmla="*/ 563283 w 635000"/>
                <a:gd name="connsiteY122" fmla="*/ 406394 h 838200"/>
                <a:gd name="connsiteX123" fmla="*/ 600672 w 635000"/>
                <a:gd name="connsiteY123" fmla="*/ 442659 h 838200"/>
                <a:gd name="connsiteX124" fmla="*/ 618077 w 635000"/>
                <a:gd name="connsiteY124" fmla="*/ 432962 h 838200"/>
                <a:gd name="connsiteX125" fmla="*/ 630428 w 635000"/>
                <a:gd name="connsiteY125" fmla="*/ 408216 h 838200"/>
                <a:gd name="connsiteX126" fmla="*/ 607524 w 635000"/>
                <a:gd name="connsiteY126" fmla="*/ 377666 h 838200"/>
                <a:gd name="connsiteX127" fmla="*/ 606959 w 635000"/>
                <a:gd name="connsiteY127" fmla="*/ 376904 h 838200"/>
                <a:gd name="connsiteX128" fmla="*/ 606806 w 635000"/>
                <a:gd name="connsiteY128" fmla="*/ 375964 h 838200"/>
                <a:gd name="connsiteX129" fmla="*/ 603326 w 635000"/>
                <a:gd name="connsiteY129" fmla="*/ 351688 h 838200"/>
                <a:gd name="connsiteX130" fmla="*/ 603193 w 635000"/>
                <a:gd name="connsiteY130" fmla="*/ 350488 h 838200"/>
                <a:gd name="connsiteX131" fmla="*/ 603720 w 635000"/>
                <a:gd name="connsiteY131" fmla="*/ 349421 h 838200"/>
                <a:gd name="connsiteX132" fmla="*/ 627729 w 635000"/>
                <a:gd name="connsiteY132" fmla="*/ 304876 h 838200"/>
                <a:gd name="connsiteX133" fmla="*/ 632892 w 635000"/>
                <a:gd name="connsiteY133" fmla="*/ 268643 h 838200"/>
                <a:gd name="connsiteX134" fmla="*/ 613384 w 635000"/>
                <a:gd name="connsiteY134" fmla="*/ 265716 h 838200"/>
                <a:gd name="connsiteX135" fmla="*/ 612896 w 635000"/>
                <a:gd name="connsiteY135" fmla="*/ 265621 h 838200"/>
                <a:gd name="connsiteX136" fmla="*/ 612457 w 635000"/>
                <a:gd name="connsiteY136" fmla="*/ 265468 h 838200"/>
                <a:gd name="connsiteX137" fmla="*/ 544170 w 635000"/>
                <a:gd name="connsiteY137" fmla="*/ 235331 h 838200"/>
                <a:gd name="connsiteX138" fmla="*/ 543776 w 635000"/>
                <a:gd name="connsiteY138" fmla="*/ 235160 h 838200"/>
                <a:gd name="connsiteX139" fmla="*/ 543350 w 635000"/>
                <a:gd name="connsiteY139" fmla="*/ 234874 h 838200"/>
                <a:gd name="connsiteX140" fmla="*/ 514439 w 635000"/>
                <a:gd name="connsiteY140" fmla="*/ 211690 h 838200"/>
                <a:gd name="connsiteX141" fmla="*/ 513569 w 635000"/>
                <a:gd name="connsiteY141" fmla="*/ 211023 h 838200"/>
                <a:gd name="connsiteX142" fmla="*/ 513239 w 635000"/>
                <a:gd name="connsiteY142" fmla="*/ 209944 h 838200"/>
                <a:gd name="connsiteX143" fmla="*/ 502710 w 635000"/>
                <a:gd name="connsiteY143" fmla="*/ 177400 h 838200"/>
                <a:gd name="connsiteX144" fmla="*/ 474847 w 635000"/>
                <a:gd name="connsiteY144" fmla="*/ 184633 h 838200"/>
                <a:gd name="connsiteX145" fmla="*/ 472415 w 635000"/>
                <a:gd name="connsiteY145" fmla="*/ 185242 h 838200"/>
                <a:gd name="connsiteX146" fmla="*/ 470941 w 635000"/>
                <a:gd name="connsiteY146" fmla="*/ 183236 h 838200"/>
                <a:gd name="connsiteX147" fmla="*/ 458210 w 635000"/>
                <a:gd name="connsiteY147" fmla="*/ 165868 h 838200"/>
                <a:gd name="connsiteX148" fmla="*/ 457664 w 635000"/>
                <a:gd name="connsiteY148" fmla="*/ 165138 h 838200"/>
                <a:gd name="connsiteX149" fmla="*/ 457530 w 635000"/>
                <a:gd name="connsiteY149" fmla="*/ 164243 h 838200"/>
                <a:gd name="connsiteX150" fmla="*/ 452895 w 635000"/>
                <a:gd name="connsiteY150" fmla="*/ 134163 h 838200"/>
                <a:gd name="connsiteX151" fmla="*/ 452926 w 635000"/>
                <a:gd name="connsiteY151" fmla="*/ 134163 h 838200"/>
                <a:gd name="connsiteX152" fmla="*/ 448837 w 635000"/>
                <a:gd name="connsiteY152" fmla="*/ 115824 h 838200"/>
                <a:gd name="connsiteX153" fmla="*/ 417494 w 635000"/>
                <a:gd name="connsiteY153" fmla="*/ 108274 h 838200"/>
                <a:gd name="connsiteX154" fmla="*/ 414896 w 635000"/>
                <a:gd name="connsiteY154" fmla="*/ 107620 h 838200"/>
                <a:gd name="connsiteX155" fmla="*/ 414687 w 635000"/>
                <a:gd name="connsiteY155" fmla="*/ 104978 h 838200"/>
                <a:gd name="connsiteX156" fmla="*/ 411467 w 635000"/>
                <a:gd name="connsiteY156" fmla="*/ 64237 h 838200"/>
                <a:gd name="connsiteX157" fmla="*/ 338379 w 635000"/>
                <a:gd name="connsiteY157" fmla="*/ 60909 h 838200"/>
                <a:gd name="connsiteX158" fmla="*/ 334823 w 635000"/>
                <a:gd name="connsiteY158" fmla="*/ 60789 h 838200"/>
                <a:gd name="connsiteX159" fmla="*/ 334823 w 635000"/>
                <a:gd name="connsiteY159" fmla="*/ 3175 h 838200"/>
                <a:gd name="connsiteX160" fmla="*/ 302965 w 635000"/>
                <a:gd name="connsiteY160" fmla="*/ 4197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635000" h="838200">
                  <a:moveTo>
                    <a:pt x="302965" y="4197"/>
                  </a:moveTo>
                  <a:lnTo>
                    <a:pt x="266960" y="36843"/>
                  </a:lnTo>
                  <a:lnTo>
                    <a:pt x="265881" y="37783"/>
                  </a:lnTo>
                  <a:lnTo>
                    <a:pt x="231743" y="37783"/>
                  </a:lnTo>
                  <a:lnTo>
                    <a:pt x="224149" y="85611"/>
                  </a:lnTo>
                  <a:lnTo>
                    <a:pt x="223799" y="87827"/>
                  </a:lnTo>
                  <a:lnTo>
                    <a:pt x="221621" y="88513"/>
                  </a:lnTo>
                  <a:lnTo>
                    <a:pt x="163786" y="107029"/>
                  </a:lnTo>
                  <a:lnTo>
                    <a:pt x="162998" y="107277"/>
                  </a:lnTo>
                  <a:lnTo>
                    <a:pt x="162223" y="107213"/>
                  </a:lnTo>
                  <a:lnTo>
                    <a:pt x="97504" y="99523"/>
                  </a:lnTo>
                  <a:lnTo>
                    <a:pt x="92488" y="134633"/>
                  </a:lnTo>
                  <a:lnTo>
                    <a:pt x="117831" y="159931"/>
                  </a:lnTo>
                  <a:lnTo>
                    <a:pt x="118669" y="160750"/>
                  </a:lnTo>
                  <a:lnTo>
                    <a:pt x="118847" y="161982"/>
                  </a:lnTo>
                  <a:lnTo>
                    <a:pt x="125793" y="204775"/>
                  </a:lnTo>
                  <a:lnTo>
                    <a:pt x="126035" y="206280"/>
                  </a:lnTo>
                  <a:lnTo>
                    <a:pt x="125171" y="207512"/>
                  </a:lnTo>
                  <a:lnTo>
                    <a:pt x="113595" y="223691"/>
                  </a:lnTo>
                  <a:lnTo>
                    <a:pt x="111570" y="226504"/>
                  </a:lnTo>
                  <a:lnTo>
                    <a:pt x="108655" y="224708"/>
                  </a:lnTo>
                  <a:lnTo>
                    <a:pt x="70129" y="200901"/>
                  </a:lnTo>
                  <a:lnTo>
                    <a:pt x="45803" y="199873"/>
                  </a:lnTo>
                  <a:lnTo>
                    <a:pt x="30626" y="233490"/>
                  </a:lnTo>
                  <a:lnTo>
                    <a:pt x="30613" y="233490"/>
                  </a:lnTo>
                  <a:lnTo>
                    <a:pt x="16745" y="264694"/>
                  </a:lnTo>
                  <a:lnTo>
                    <a:pt x="15767" y="266897"/>
                  </a:lnTo>
                  <a:lnTo>
                    <a:pt x="3175" y="266897"/>
                  </a:lnTo>
                  <a:lnTo>
                    <a:pt x="3175" y="370796"/>
                  </a:lnTo>
                  <a:lnTo>
                    <a:pt x="25648" y="402247"/>
                  </a:lnTo>
                  <a:lnTo>
                    <a:pt x="26371" y="403231"/>
                  </a:lnTo>
                  <a:lnTo>
                    <a:pt x="26327" y="404463"/>
                  </a:lnTo>
                  <a:lnTo>
                    <a:pt x="24035" y="485197"/>
                  </a:lnTo>
                  <a:lnTo>
                    <a:pt x="42748" y="506051"/>
                  </a:lnTo>
                  <a:lnTo>
                    <a:pt x="43771" y="507225"/>
                  </a:lnTo>
                  <a:lnTo>
                    <a:pt x="43663" y="508743"/>
                  </a:lnTo>
                  <a:lnTo>
                    <a:pt x="41370" y="546938"/>
                  </a:lnTo>
                  <a:lnTo>
                    <a:pt x="41218" y="549275"/>
                  </a:lnTo>
                  <a:lnTo>
                    <a:pt x="39002" y="550139"/>
                  </a:lnTo>
                  <a:lnTo>
                    <a:pt x="20860" y="557219"/>
                  </a:lnTo>
                  <a:lnTo>
                    <a:pt x="26753" y="606247"/>
                  </a:lnTo>
                  <a:lnTo>
                    <a:pt x="42583" y="595700"/>
                  </a:lnTo>
                  <a:lnTo>
                    <a:pt x="43421" y="595154"/>
                  </a:lnTo>
                  <a:lnTo>
                    <a:pt x="44450" y="595109"/>
                  </a:lnTo>
                  <a:lnTo>
                    <a:pt x="90729" y="592753"/>
                  </a:lnTo>
                  <a:lnTo>
                    <a:pt x="94863" y="592588"/>
                  </a:lnTo>
                  <a:lnTo>
                    <a:pt x="91110" y="652234"/>
                  </a:lnTo>
                  <a:lnTo>
                    <a:pt x="90970" y="654787"/>
                  </a:lnTo>
                  <a:lnTo>
                    <a:pt x="88481" y="655561"/>
                  </a:lnTo>
                  <a:lnTo>
                    <a:pt x="59735" y="664070"/>
                  </a:lnTo>
                  <a:lnTo>
                    <a:pt x="58807" y="680701"/>
                  </a:lnTo>
                  <a:lnTo>
                    <a:pt x="79699" y="702716"/>
                  </a:lnTo>
                  <a:lnTo>
                    <a:pt x="82099" y="705193"/>
                  </a:lnTo>
                  <a:lnTo>
                    <a:pt x="79699" y="707758"/>
                  </a:lnTo>
                  <a:lnTo>
                    <a:pt x="47930" y="741712"/>
                  </a:lnTo>
                  <a:lnTo>
                    <a:pt x="63322" y="771442"/>
                  </a:lnTo>
                  <a:lnTo>
                    <a:pt x="142640" y="789603"/>
                  </a:lnTo>
                  <a:lnTo>
                    <a:pt x="143701" y="789800"/>
                  </a:lnTo>
                  <a:lnTo>
                    <a:pt x="144418" y="790575"/>
                  </a:lnTo>
                  <a:lnTo>
                    <a:pt x="187471" y="833628"/>
                  </a:lnTo>
                  <a:lnTo>
                    <a:pt x="230892" y="837838"/>
                  </a:lnTo>
                  <a:lnTo>
                    <a:pt x="249485" y="794023"/>
                  </a:lnTo>
                  <a:lnTo>
                    <a:pt x="250228" y="792397"/>
                  </a:lnTo>
                  <a:lnTo>
                    <a:pt x="251981" y="791940"/>
                  </a:lnTo>
                  <a:lnTo>
                    <a:pt x="288989" y="782110"/>
                  </a:lnTo>
                  <a:lnTo>
                    <a:pt x="294380" y="748748"/>
                  </a:lnTo>
                  <a:lnTo>
                    <a:pt x="299015" y="714020"/>
                  </a:lnTo>
                  <a:lnTo>
                    <a:pt x="299364" y="711467"/>
                  </a:lnTo>
                  <a:lnTo>
                    <a:pt x="301841" y="710908"/>
                  </a:lnTo>
                  <a:lnTo>
                    <a:pt x="349104" y="699891"/>
                  </a:lnTo>
                  <a:lnTo>
                    <a:pt x="354540" y="661879"/>
                  </a:lnTo>
                  <a:lnTo>
                    <a:pt x="354648" y="661194"/>
                  </a:lnTo>
                  <a:lnTo>
                    <a:pt x="355029" y="660559"/>
                  </a:lnTo>
                  <a:lnTo>
                    <a:pt x="394341" y="593439"/>
                  </a:lnTo>
                  <a:lnTo>
                    <a:pt x="394894" y="592588"/>
                  </a:lnTo>
                  <a:lnTo>
                    <a:pt x="395738" y="592087"/>
                  </a:lnTo>
                  <a:lnTo>
                    <a:pt x="461708" y="555047"/>
                  </a:lnTo>
                  <a:lnTo>
                    <a:pt x="463410" y="554107"/>
                  </a:lnTo>
                  <a:lnTo>
                    <a:pt x="465182" y="555003"/>
                  </a:lnTo>
                  <a:lnTo>
                    <a:pt x="497954" y="571926"/>
                  </a:lnTo>
                  <a:lnTo>
                    <a:pt x="513937" y="571926"/>
                  </a:lnTo>
                  <a:lnTo>
                    <a:pt x="525907" y="529527"/>
                  </a:lnTo>
                  <a:lnTo>
                    <a:pt x="526453" y="527552"/>
                  </a:lnTo>
                  <a:lnTo>
                    <a:pt x="528383" y="526961"/>
                  </a:lnTo>
                  <a:lnTo>
                    <a:pt x="561289" y="516763"/>
                  </a:lnTo>
                  <a:lnTo>
                    <a:pt x="579507" y="502393"/>
                  </a:lnTo>
                  <a:lnTo>
                    <a:pt x="554076" y="475945"/>
                  </a:lnTo>
                  <a:lnTo>
                    <a:pt x="539217" y="482886"/>
                  </a:lnTo>
                  <a:lnTo>
                    <a:pt x="514972" y="495598"/>
                  </a:lnTo>
                  <a:lnTo>
                    <a:pt x="513569" y="496329"/>
                  </a:lnTo>
                  <a:lnTo>
                    <a:pt x="512083" y="495827"/>
                  </a:lnTo>
                  <a:lnTo>
                    <a:pt x="406800" y="461131"/>
                  </a:lnTo>
                  <a:lnTo>
                    <a:pt x="406197" y="460915"/>
                  </a:lnTo>
                  <a:lnTo>
                    <a:pt x="405644" y="460477"/>
                  </a:lnTo>
                  <a:lnTo>
                    <a:pt x="381356" y="440785"/>
                  </a:lnTo>
                  <a:lnTo>
                    <a:pt x="380670" y="440258"/>
                  </a:lnTo>
                  <a:lnTo>
                    <a:pt x="380308" y="439420"/>
                  </a:lnTo>
                  <a:lnTo>
                    <a:pt x="352520" y="376936"/>
                  </a:lnTo>
                  <a:lnTo>
                    <a:pt x="351942" y="375615"/>
                  </a:lnTo>
                  <a:lnTo>
                    <a:pt x="352400" y="374263"/>
                  </a:lnTo>
                  <a:lnTo>
                    <a:pt x="365112" y="337223"/>
                  </a:lnTo>
                  <a:lnTo>
                    <a:pt x="365557" y="335947"/>
                  </a:lnTo>
                  <a:lnTo>
                    <a:pt x="366706" y="335261"/>
                  </a:lnTo>
                  <a:lnTo>
                    <a:pt x="416465" y="305181"/>
                  </a:lnTo>
                  <a:lnTo>
                    <a:pt x="417494" y="304546"/>
                  </a:lnTo>
                  <a:lnTo>
                    <a:pt x="418681" y="304667"/>
                  </a:lnTo>
                  <a:lnTo>
                    <a:pt x="446456" y="306978"/>
                  </a:lnTo>
                  <a:lnTo>
                    <a:pt x="448081" y="307099"/>
                  </a:lnTo>
                  <a:lnTo>
                    <a:pt x="449078" y="308432"/>
                  </a:lnTo>
                  <a:lnTo>
                    <a:pt x="471081" y="337357"/>
                  </a:lnTo>
                  <a:lnTo>
                    <a:pt x="471792" y="338334"/>
                  </a:lnTo>
                  <a:lnTo>
                    <a:pt x="471824" y="339534"/>
                  </a:lnTo>
                  <a:lnTo>
                    <a:pt x="472916" y="387541"/>
                  </a:lnTo>
                  <a:lnTo>
                    <a:pt x="492957" y="403568"/>
                  </a:lnTo>
                  <a:lnTo>
                    <a:pt x="518674" y="391795"/>
                  </a:lnTo>
                  <a:lnTo>
                    <a:pt x="519576" y="391370"/>
                  </a:lnTo>
                  <a:lnTo>
                    <a:pt x="520548" y="391446"/>
                  </a:lnTo>
                  <a:lnTo>
                    <a:pt x="544855" y="393770"/>
                  </a:lnTo>
                  <a:lnTo>
                    <a:pt x="545852" y="393846"/>
                  </a:lnTo>
                  <a:lnTo>
                    <a:pt x="546627" y="394449"/>
                  </a:lnTo>
                  <a:lnTo>
                    <a:pt x="562858" y="406000"/>
                  </a:lnTo>
                  <a:lnTo>
                    <a:pt x="563035" y="406165"/>
                  </a:lnTo>
                  <a:lnTo>
                    <a:pt x="563283" y="406394"/>
                  </a:lnTo>
                  <a:lnTo>
                    <a:pt x="600672" y="442659"/>
                  </a:lnTo>
                  <a:lnTo>
                    <a:pt x="618077" y="432962"/>
                  </a:lnTo>
                  <a:lnTo>
                    <a:pt x="630428" y="408216"/>
                  </a:lnTo>
                  <a:lnTo>
                    <a:pt x="607524" y="377666"/>
                  </a:lnTo>
                  <a:lnTo>
                    <a:pt x="606959" y="376904"/>
                  </a:lnTo>
                  <a:lnTo>
                    <a:pt x="606806" y="375964"/>
                  </a:lnTo>
                  <a:lnTo>
                    <a:pt x="603326" y="351688"/>
                  </a:lnTo>
                  <a:lnTo>
                    <a:pt x="603193" y="350488"/>
                  </a:lnTo>
                  <a:lnTo>
                    <a:pt x="603720" y="349421"/>
                  </a:lnTo>
                  <a:lnTo>
                    <a:pt x="627729" y="304876"/>
                  </a:lnTo>
                  <a:lnTo>
                    <a:pt x="632892" y="268643"/>
                  </a:lnTo>
                  <a:lnTo>
                    <a:pt x="613384" y="265716"/>
                  </a:lnTo>
                  <a:lnTo>
                    <a:pt x="612896" y="265621"/>
                  </a:lnTo>
                  <a:lnTo>
                    <a:pt x="612457" y="265468"/>
                  </a:lnTo>
                  <a:lnTo>
                    <a:pt x="544170" y="235331"/>
                  </a:lnTo>
                  <a:lnTo>
                    <a:pt x="543776" y="235160"/>
                  </a:lnTo>
                  <a:lnTo>
                    <a:pt x="543350" y="234874"/>
                  </a:lnTo>
                  <a:lnTo>
                    <a:pt x="514439" y="211690"/>
                  </a:lnTo>
                  <a:lnTo>
                    <a:pt x="513569" y="211023"/>
                  </a:lnTo>
                  <a:lnTo>
                    <a:pt x="513239" y="209944"/>
                  </a:lnTo>
                  <a:lnTo>
                    <a:pt x="502710" y="177400"/>
                  </a:lnTo>
                  <a:lnTo>
                    <a:pt x="474847" y="184633"/>
                  </a:lnTo>
                  <a:lnTo>
                    <a:pt x="472415" y="185242"/>
                  </a:lnTo>
                  <a:lnTo>
                    <a:pt x="470941" y="183236"/>
                  </a:lnTo>
                  <a:lnTo>
                    <a:pt x="458210" y="165868"/>
                  </a:lnTo>
                  <a:lnTo>
                    <a:pt x="457664" y="165138"/>
                  </a:lnTo>
                  <a:lnTo>
                    <a:pt x="457530" y="164243"/>
                  </a:lnTo>
                  <a:lnTo>
                    <a:pt x="452895" y="134163"/>
                  </a:lnTo>
                  <a:lnTo>
                    <a:pt x="452926" y="134163"/>
                  </a:lnTo>
                  <a:lnTo>
                    <a:pt x="448837" y="115824"/>
                  </a:lnTo>
                  <a:lnTo>
                    <a:pt x="417494" y="108274"/>
                  </a:lnTo>
                  <a:lnTo>
                    <a:pt x="414896" y="107620"/>
                  </a:lnTo>
                  <a:lnTo>
                    <a:pt x="414687" y="104978"/>
                  </a:lnTo>
                  <a:lnTo>
                    <a:pt x="411467" y="64237"/>
                  </a:lnTo>
                  <a:lnTo>
                    <a:pt x="338379" y="60909"/>
                  </a:lnTo>
                  <a:lnTo>
                    <a:pt x="334823" y="60789"/>
                  </a:lnTo>
                  <a:lnTo>
                    <a:pt x="334823" y="3175"/>
                  </a:lnTo>
                  <a:lnTo>
                    <a:pt x="302965" y="419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1" name="Полилиния: фигура 290">
              <a:extLst>
                <a:ext uri="{FF2B5EF4-FFF2-40B4-BE49-F238E27FC236}">
                  <a16:creationId xmlns:a16="http://schemas.microsoft.com/office/drawing/2014/main" id="{683773DB-4869-499E-89D6-39990EABABEF}"/>
                </a:ext>
              </a:extLst>
            </p:cNvPr>
            <p:cNvSpPr/>
            <p:nvPr/>
          </p:nvSpPr>
          <p:spPr>
            <a:xfrm>
              <a:off x="2501061" y="10214429"/>
              <a:ext cx="742950" cy="819150"/>
            </a:xfrm>
            <a:custGeom>
              <a:avLst/>
              <a:gdLst>
                <a:gd name="connsiteX0" fmla="*/ 679374 w 742950"/>
                <a:gd name="connsiteY0" fmla="*/ 333458 h 819150"/>
                <a:gd name="connsiteX1" fmla="*/ 630561 w 742950"/>
                <a:gd name="connsiteY1" fmla="*/ 355759 h 819150"/>
                <a:gd name="connsiteX2" fmla="*/ 629152 w 742950"/>
                <a:gd name="connsiteY2" fmla="*/ 356394 h 819150"/>
                <a:gd name="connsiteX3" fmla="*/ 627710 w 742950"/>
                <a:gd name="connsiteY3" fmla="*/ 355848 h 819150"/>
                <a:gd name="connsiteX4" fmla="*/ 488823 w 742950"/>
                <a:gd name="connsiteY4" fmla="*/ 302311 h 819150"/>
                <a:gd name="connsiteX5" fmla="*/ 441941 w 742950"/>
                <a:gd name="connsiteY5" fmla="*/ 354863 h 819150"/>
                <a:gd name="connsiteX6" fmla="*/ 439630 w 742950"/>
                <a:gd name="connsiteY6" fmla="*/ 357473 h 819150"/>
                <a:gd name="connsiteX7" fmla="*/ 436893 w 742950"/>
                <a:gd name="connsiteY7" fmla="*/ 355270 h 819150"/>
                <a:gd name="connsiteX8" fmla="*/ 414820 w 742950"/>
                <a:gd name="connsiteY8" fmla="*/ 337636 h 819150"/>
                <a:gd name="connsiteX9" fmla="*/ 413423 w 742950"/>
                <a:gd name="connsiteY9" fmla="*/ 336493 h 819150"/>
                <a:gd name="connsiteX10" fmla="*/ 413423 w 742950"/>
                <a:gd name="connsiteY10" fmla="*/ 251568 h 819150"/>
                <a:gd name="connsiteX11" fmla="*/ 401936 w 742950"/>
                <a:gd name="connsiteY11" fmla="*/ 224333 h 819150"/>
                <a:gd name="connsiteX12" fmla="*/ 401053 w 742950"/>
                <a:gd name="connsiteY12" fmla="*/ 222187 h 819150"/>
                <a:gd name="connsiteX13" fmla="*/ 402603 w 742950"/>
                <a:gd name="connsiteY13" fmla="*/ 220440 h 819150"/>
                <a:gd name="connsiteX14" fmla="*/ 513842 w 742950"/>
                <a:gd name="connsiteY14" fmla="*/ 96076 h 819150"/>
                <a:gd name="connsiteX15" fmla="*/ 509194 w 742950"/>
                <a:gd name="connsiteY15" fmla="*/ 42342 h 819150"/>
                <a:gd name="connsiteX16" fmla="*/ 476923 w 742950"/>
                <a:gd name="connsiteY16" fmla="*/ 3175 h 819150"/>
                <a:gd name="connsiteX17" fmla="*/ 433203 w 742950"/>
                <a:gd name="connsiteY17" fmla="*/ 10090 h 819150"/>
                <a:gd name="connsiteX18" fmla="*/ 370078 w 742950"/>
                <a:gd name="connsiteY18" fmla="*/ 51352 h 819150"/>
                <a:gd name="connsiteX19" fmla="*/ 369094 w 742950"/>
                <a:gd name="connsiteY19" fmla="*/ 52007 h 819150"/>
                <a:gd name="connsiteX20" fmla="*/ 367906 w 742950"/>
                <a:gd name="connsiteY20" fmla="*/ 51962 h 819150"/>
                <a:gd name="connsiteX21" fmla="*/ 311664 w 742950"/>
                <a:gd name="connsiteY21" fmla="*/ 49619 h 819150"/>
                <a:gd name="connsiteX22" fmla="*/ 303765 w 742950"/>
                <a:gd name="connsiteY22" fmla="*/ 69386 h 819150"/>
                <a:gd name="connsiteX23" fmla="*/ 343630 w 742950"/>
                <a:gd name="connsiteY23" fmla="*/ 106909 h 819150"/>
                <a:gd name="connsiteX24" fmla="*/ 346348 w 742950"/>
                <a:gd name="connsiteY24" fmla="*/ 109461 h 819150"/>
                <a:gd name="connsiteX25" fmla="*/ 343719 w 742950"/>
                <a:gd name="connsiteY25" fmla="*/ 112167 h 819150"/>
                <a:gd name="connsiteX26" fmla="*/ 294742 w 742950"/>
                <a:gd name="connsiteY26" fmla="*/ 162757 h 819150"/>
                <a:gd name="connsiteX27" fmla="*/ 294678 w 742950"/>
                <a:gd name="connsiteY27" fmla="*/ 162846 h 819150"/>
                <a:gd name="connsiteX28" fmla="*/ 270497 w 742950"/>
                <a:gd name="connsiteY28" fmla="*/ 189224 h 819150"/>
                <a:gd name="connsiteX29" fmla="*/ 268243 w 742950"/>
                <a:gd name="connsiteY29" fmla="*/ 265665 h 819150"/>
                <a:gd name="connsiteX30" fmla="*/ 268154 w 742950"/>
                <a:gd name="connsiteY30" fmla="*/ 269342 h 819150"/>
                <a:gd name="connsiteX31" fmla="*/ 264522 w 742950"/>
                <a:gd name="connsiteY31" fmla="*/ 269253 h 819150"/>
                <a:gd name="connsiteX32" fmla="*/ 144780 w 742950"/>
                <a:gd name="connsiteY32" fmla="*/ 267005 h 819150"/>
                <a:gd name="connsiteX33" fmla="*/ 97301 w 742950"/>
                <a:gd name="connsiteY33" fmla="*/ 315328 h 819150"/>
                <a:gd name="connsiteX34" fmla="*/ 127159 w 742950"/>
                <a:gd name="connsiteY34" fmla="*/ 345713 h 819150"/>
                <a:gd name="connsiteX35" fmla="*/ 127248 w 742950"/>
                <a:gd name="connsiteY35" fmla="*/ 345789 h 819150"/>
                <a:gd name="connsiteX36" fmla="*/ 127444 w 742950"/>
                <a:gd name="connsiteY36" fmla="*/ 346062 h 819150"/>
                <a:gd name="connsiteX37" fmla="*/ 160668 w 742950"/>
                <a:gd name="connsiteY37" fmla="*/ 389274 h 819150"/>
                <a:gd name="connsiteX38" fmla="*/ 162465 w 742950"/>
                <a:gd name="connsiteY38" fmla="*/ 391611 h 819150"/>
                <a:gd name="connsiteX39" fmla="*/ 160566 w 742950"/>
                <a:gd name="connsiteY39" fmla="*/ 393891 h 819150"/>
                <a:gd name="connsiteX40" fmla="*/ 142043 w 742950"/>
                <a:gd name="connsiteY40" fmla="*/ 415855 h 819150"/>
                <a:gd name="connsiteX41" fmla="*/ 141453 w 742950"/>
                <a:gd name="connsiteY41" fmla="*/ 416509 h 819150"/>
                <a:gd name="connsiteX42" fmla="*/ 140710 w 742950"/>
                <a:gd name="connsiteY42" fmla="*/ 416858 h 819150"/>
                <a:gd name="connsiteX43" fmla="*/ 101359 w 742950"/>
                <a:gd name="connsiteY43" fmla="*/ 434226 h 819150"/>
                <a:gd name="connsiteX44" fmla="*/ 99428 w 742950"/>
                <a:gd name="connsiteY44" fmla="*/ 435077 h 819150"/>
                <a:gd name="connsiteX45" fmla="*/ 97714 w 742950"/>
                <a:gd name="connsiteY45" fmla="*/ 433845 h 819150"/>
                <a:gd name="connsiteX46" fmla="*/ 46317 w 742950"/>
                <a:gd name="connsiteY46" fmla="*/ 396685 h 819150"/>
                <a:gd name="connsiteX47" fmla="*/ 3175 w 742950"/>
                <a:gd name="connsiteY47" fmla="*/ 457118 h 819150"/>
                <a:gd name="connsiteX48" fmla="*/ 12941 w 742950"/>
                <a:gd name="connsiteY48" fmla="*/ 500539 h 819150"/>
                <a:gd name="connsiteX49" fmla="*/ 35471 w 742950"/>
                <a:gd name="connsiteY49" fmla="*/ 518801 h 819150"/>
                <a:gd name="connsiteX50" fmla="*/ 139859 w 742950"/>
                <a:gd name="connsiteY50" fmla="*/ 537134 h 819150"/>
                <a:gd name="connsiteX51" fmla="*/ 141116 w 742950"/>
                <a:gd name="connsiteY51" fmla="*/ 537350 h 819150"/>
                <a:gd name="connsiteX52" fmla="*/ 141967 w 742950"/>
                <a:gd name="connsiteY52" fmla="*/ 538321 h 819150"/>
                <a:gd name="connsiteX53" fmla="*/ 183610 w 742950"/>
                <a:gd name="connsiteY53" fmla="*/ 584600 h 819150"/>
                <a:gd name="connsiteX54" fmla="*/ 184036 w 742950"/>
                <a:gd name="connsiteY54" fmla="*/ 585051 h 819150"/>
                <a:gd name="connsiteX55" fmla="*/ 184264 w 742950"/>
                <a:gd name="connsiteY55" fmla="*/ 585648 h 819150"/>
                <a:gd name="connsiteX56" fmla="*/ 198164 w 742950"/>
                <a:gd name="connsiteY56" fmla="*/ 619233 h 819150"/>
                <a:gd name="connsiteX57" fmla="*/ 198425 w 742950"/>
                <a:gd name="connsiteY57" fmla="*/ 619830 h 819150"/>
                <a:gd name="connsiteX58" fmla="*/ 198450 w 742950"/>
                <a:gd name="connsiteY58" fmla="*/ 620509 h 819150"/>
                <a:gd name="connsiteX59" fmla="*/ 200762 w 742950"/>
                <a:gd name="connsiteY59" fmla="*/ 688785 h 819150"/>
                <a:gd name="connsiteX60" fmla="*/ 200806 w 742950"/>
                <a:gd name="connsiteY60" fmla="*/ 690455 h 819150"/>
                <a:gd name="connsiteX61" fmla="*/ 200762 w 742950"/>
                <a:gd name="connsiteY61" fmla="*/ 690499 h 819150"/>
                <a:gd name="connsiteX62" fmla="*/ 201917 w 742950"/>
                <a:gd name="connsiteY62" fmla="*/ 805129 h 819150"/>
                <a:gd name="connsiteX63" fmla="*/ 206127 w 742950"/>
                <a:gd name="connsiteY63" fmla="*/ 818407 h 819150"/>
                <a:gd name="connsiteX64" fmla="*/ 230664 w 742950"/>
                <a:gd name="connsiteY64" fmla="*/ 755815 h 819150"/>
                <a:gd name="connsiteX65" fmla="*/ 231451 w 742950"/>
                <a:gd name="connsiteY65" fmla="*/ 753821 h 819150"/>
                <a:gd name="connsiteX66" fmla="*/ 233547 w 742950"/>
                <a:gd name="connsiteY66" fmla="*/ 753504 h 819150"/>
                <a:gd name="connsiteX67" fmla="*/ 291351 w 742950"/>
                <a:gd name="connsiteY67" fmla="*/ 744633 h 819150"/>
                <a:gd name="connsiteX68" fmla="*/ 318484 w 742950"/>
                <a:gd name="connsiteY68" fmla="*/ 646233 h 819150"/>
                <a:gd name="connsiteX69" fmla="*/ 319310 w 742950"/>
                <a:gd name="connsiteY69" fmla="*/ 643300 h 819150"/>
                <a:gd name="connsiteX70" fmla="*/ 322300 w 742950"/>
                <a:gd name="connsiteY70" fmla="*/ 643560 h 819150"/>
                <a:gd name="connsiteX71" fmla="*/ 352425 w 742950"/>
                <a:gd name="connsiteY71" fmla="*/ 645852 h 819150"/>
                <a:gd name="connsiteX72" fmla="*/ 353047 w 742950"/>
                <a:gd name="connsiteY72" fmla="*/ 645897 h 819150"/>
                <a:gd name="connsiteX73" fmla="*/ 353701 w 742950"/>
                <a:gd name="connsiteY73" fmla="*/ 646201 h 819150"/>
                <a:gd name="connsiteX74" fmla="*/ 386277 w 742950"/>
                <a:gd name="connsiteY74" fmla="*/ 661422 h 819150"/>
                <a:gd name="connsiteX75" fmla="*/ 426155 w 742950"/>
                <a:gd name="connsiteY75" fmla="*/ 627971 h 819150"/>
                <a:gd name="connsiteX76" fmla="*/ 429450 w 742950"/>
                <a:gd name="connsiteY76" fmla="*/ 600596 h 819150"/>
                <a:gd name="connsiteX77" fmla="*/ 430606 w 742950"/>
                <a:gd name="connsiteY77" fmla="*/ 576485 h 819150"/>
                <a:gd name="connsiteX78" fmla="*/ 430771 w 742950"/>
                <a:gd name="connsiteY78" fmla="*/ 572852 h 819150"/>
                <a:gd name="connsiteX79" fmla="*/ 434416 w 742950"/>
                <a:gd name="connsiteY79" fmla="*/ 572973 h 819150"/>
                <a:gd name="connsiteX80" fmla="*/ 499243 w 742950"/>
                <a:gd name="connsiteY80" fmla="*/ 575297 h 819150"/>
                <a:gd name="connsiteX81" fmla="*/ 500609 w 742950"/>
                <a:gd name="connsiteY81" fmla="*/ 575329 h 819150"/>
                <a:gd name="connsiteX82" fmla="*/ 501612 w 742950"/>
                <a:gd name="connsiteY82" fmla="*/ 576269 h 819150"/>
                <a:gd name="connsiteX83" fmla="*/ 539591 w 742950"/>
                <a:gd name="connsiteY83" fmla="*/ 612032 h 819150"/>
                <a:gd name="connsiteX84" fmla="*/ 569023 w 742950"/>
                <a:gd name="connsiteY84" fmla="*/ 606565 h 819150"/>
                <a:gd name="connsiteX85" fmla="*/ 571055 w 742950"/>
                <a:gd name="connsiteY85" fmla="*/ 606184 h 819150"/>
                <a:gd name="connsiteX86" fmla="*/ 572440 w 742950"/>
                <a:gd name="connsiteY86" fmla="*/ 607797 h 819150"/>
                <a:gd name="connsiteX87" fmla="*/ 595319 w 742950"/>
                <a:gd name="connsiteY87" fmla="*/ 634092 h 819150"/>
                <a:gd name="connsiteX88" fmla="*/ 613188 w 742950"/>
                <a:gd name="connsiteY88" fmla="*/ 647992 h 819150"/>
                <a:gd name="connsiteX89" fmla="*/ 643661 w 742950"/>
                <a:gd name="connsiteY89" fmla="*/ 613734 h 819150"/>
                <a:gd name="connsiteX90" fmla="*/ 667359 w 742950"/>
                <a:gd name="connsiteY90" fmla="*/ 581603 h 819150"/>
                <a:gd name="connsiteX91" fmla="*/ 640391 w 742950"/>
                <a:gd name="connsiteY91" fmla="*/ 558013 h 819150"/>
                <a:gd name="connsiteX92" fmla="*/ 639146 w 742950"/>
                <a:gd name="connsiteY92" fmla="*/ 556902 h 819150"/>
                <a:gd name="connsiteX93" fmla="*/ 639146 w 742950"/>
                <a:gd name="connsiteY93" fmla="*/ 514032 h 819150"/>
                <a:gd name="connsiteX94" fmla="*/ 641394 w 742950"/>
                <a:gd name="connsiteY94" fmla="*/ 513074 h 819150"/>
                <a:gd name="connsiteX95" fmla="*/ 744125 w 742950"/>
                <a:gd name="connsiteY95" fmla="*/ 469837 h 819150"/>
                <a:gd name="connsiteX96" fmla="*/ 740664 w 742950"/>
                <a:gd name="connsiteY96" fmla="*/ 414522 h 819150"/>
                <a:gd name="connsiteX97" fmla="*/ 679374 w 742950"/>
                <a:gd name="connsiteY97" fmla="*/ 333458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42950" h="819150">
                  <a:moveTo>
                    <a:pt x="679374" y="333458"/>
                  </a:moveTo>
                  <a:lnTo>
                    <a:pt x="630561" y="355759"/>
                  </a:lnTo>
                  <a:lnTo>
                    <a:pt x="629152" y="356394"/>
                  </a:lnTo>
                  <a:lnTo>
                    <a:pt x="627710" y="355848"/>
                  </a:lnTo>
                  <a:lnTo>
                    <a:pt x="488823" y="302311"/>
                  </a:lnTo>
                  <a:lnTo>
                    <a:pt x="441941" y="354863"/>
                  </a:lnTo>
                  <a:lnTo>
                    <a:pt x="439630" y="357473"/>
                  </a:lnTo>
                  <a:lnTo>
                    <a:pt x="436893" y="355270"/>
                  </a:lnTo>
                  <a:lnTo>
                    <a:pt x="414820" y="337636"/>
                  </a:lnTo>
                  <a:lnTo>
                    <a:pt x="413423" y="336493"/>
                  </a:lnTo>
                  <a:lnTo>
                    <a:pt x="413423" y="251568"/>
                  </a:lnTo>
                  <a:lnTo>
                    <a:pt x="401936" y="224333"/>
                  </a:lnTo>
                  <a:lnTo>
                    <a:pt x="401053" y="222187"/>
                  </a:lnTo>
                  <a:lnTo>
                    <a:pt x="402603" y="220440"/>
                  </a:lnTo>
                  <a:lnTo>
                    <a:pt x="513842" y="96076"/>
                  </a:lnTo>
                  <a:lnTo>
                    <a:pt x="509194" y="42342"/>
                  </a:lnTo>
                  <a:lnTo>
                    <a:pt x="476923" y="3175"/>
                  </a:lnTo>
                  <a:lnTo>
                    <a:pt x="433203" y="10090"/>
                  </a:lnTo>
                  <a:lnTo>
                    <a:pt x="370078" y="51352"/>
                  </a:lnTo>
                  <a:lnTo>
                    <a:pt x="369094" y="52007"/>
                  </a:lnTo>
                  <a:lnTo>
                    <a:pt x="367906" y="51962"/>
                  </a:lnTo>
                  <a:lnTo>
                    <a:pt x="311664" y="49619"/>
                  </a:lnTo>
                  <a:lnTo>
                    <a:pt x="303765" y="69386"/>
                  </a:lnTo>
                  <a:lnTo>
                    <a:pt x="343630" y="106909"/>
                  </a:lnTo>
                  <a:lnTo>
                    <a:pt x="346348" y="109461"/>
                  </a:lnTo>
                  <a:lnTo>
                    <a:pt x="343719" y="112167"/>
                  </a:lnTo>
                  <a:lnTo>
                    <a:pt x="294742" y="162757"/>
                  </a:lnTo>
                  <a:lnTo>
                    <a:pt x="294678" y="162846"/>
                  </a:lnTo>
                  <a:lnTo>
                    <a:pt x="270497" y="189224"/>
                  </a:lnTo>
                  <a:lnTo>
                    <a:pt x="268243" y="265665"/>
                  </a:lnTo>
                  <a:lnTo>
                    <a:pt x="268154" y="269342"/>
                  </a:lnTo>
                  <a:lnTo>
                    <a:pt x="264522" y="269253"/>
                  </a:lnTo>
                  <a:lnTo>
                    <a:pt x="144780" y="267005"/>
                  </a:lnTo>
                  <a:lnTo>
                    <a:pt x="97301" y="315328"/>
                  </a:lnTo>
                  <a:lnTo>
                    <a:pt x="127159" y="345713"/>
                  </a:lnTo>
                  <a:lnTo>
                    <a:pt x="127248" y="345789"/>
                  </a:lnTo>
                  <a:lnTo>
                    <a:pt x="127444" y="346062"/>
                  </a:lnTo>
                  <a:lnTo>
                    <a:pt x="160668" y="389274"/>
                  </a:lnTo>
                  <a:lnTo>
                    <a:pt x="162465" y="391611"/>
                  </a:lnTo>
                  <a:lnTo>
                    <a:pt x="160566" y="393891"/>
                  </a:lnTo>
                  <a:lnTo>
                    <a:pt x="142043" y="415855"/>
                  </a:lnTo>
                  <a:lnTo>
                    <a:pt x="141453" y="416509"/>
                  </a:lnTo>
                  <a:lnTo>
                    <a:pt x="140710" y="416858"/>
                  </a:lnTo>
                  <a:lnTo>
                    <a:pt x="101359" y="434226"/>
                  </a:lnTo>
                  <a:lnTo>
                    <a:pt x="99428" y="435077"/>
                  </a:lnTo>
                  <a:lnTo>
                    <a:pt x="97714" y="433845"/>
                  </a:lnTo>
                  <a:lnTo>
                    <a:pt x="46317" y="396685"/>
                  </a:lnTo>
                  <a:lnTo>
                    <a:pt x="3175" y="457118"/>
                  </a:lnTo>
                  <a:lnTo>
                    <a:pt x="12941" y="500539"/>
                  </a:lnTo>
                  <a:lnTo>
                    <a:pt x="35471" y="518801"/>
                  </a:lnTo>
                  <a:lnTo>
                    <a:pt x="139859" y="537134"/>
                  </a:lnTo>
                  <a:lnTo>
                    <a:pt x="141116" y="537350"/>
                  </a:lnTo>
                  <a:lnTo>
                    <a:pt x="141967" y="538321"/>
                  </a:lnTo>
                  <a:lnTo>
                    <a:pt x="183610" y="584600"/>
                  </a:lnTo>
                  <a:lnTo>
                    <a:pt x="184036" y="585051"/>
                  </a:lnTo>
                  <a:lnTo>
                    <a:pt x="184264" y="585648"/>
                  </a:lnTo>
                  <a:lnTo>
                    <a:pt x="198164" y="619233"/>
                  </a:lnTo>
                  <a:lnTo>
                    <a:pt x="198425" y="619830"/>
                  </a:lnTo>
                  <a:lnTo>
                    <a:pt x="198450" y="620509"/>
                  </a:lnTo>
                  <a:lnTo>
                    <a:pt x="200762" y="688785"/>
                  </a:lnTo>
                  <a:lnTo>
                    <a:pt x="200806" y="690455"/>
                  </a:lnTo>
                  <a:lnTo>
                    <a:pt x="200762" y="690499"/>
                  </a:lnTo>
                  <a:lnTo>
                    <a:pt x="201917" y="805129"/>
                  </a:lnTo>
                  <a:lnTo>
                    <a:pt x="206127" y="818407"/>
                  </a:lnTo>
                  <a:lnTo>
                    <a:pt x="230664" y="755815"/>
                  </a:lnTo>
                  <a:lnTo>
                    <a:pt x="231451" y="753821"/>
                  </a:lnTo>
                  <a:lnTo>
                    <a:pt x="233547" y="753504"/>
                  </a:lnTo>
                  <a:lnTo>
                    <a:pt x="291351" y="744633"/>
                  </a:lnTo>
                  <a:lnTo>
                    <a:pt x="318484" y="646233"/>
                  </a:lnTo>
                  <a:lnTo>
                    <a:pt x="319310" y="643300"/>
                  </a:lnTo>
                  <a:lnTo>
                    <a:pt x="322300" y="643560"/>
                  </a:lnTo>
                  <a:lnTo>
                    <a:pt x="352425" y="645852"/>
                  </a:lnTo>
                  <a:lnTo>
                    <a:pt x="353047" y="645897"/>
                  </a:lnTo>
                  <a:lnTo>
                    <a:pt x="353701" y="646201"/>
                  </a:lnTo>
                  <a:lnTo>
                    <a:pt x="386277" y="661422"/>
                  </a:lnTo>
                  <a:lnTo>
                    <a:pt x="426155" y="627971"/>
                  </a:lnTo>
                  <a:lnTo>
                    <a:pt x="429450" y="600596"/>
                  </a:lnTo>
                  <a:lnTo>
                    <a:pt x="430606" y="576485"/>
                  </a:lnTo>
                  <a:lnTo>
                    <a:pt x="430771" y="572852"/>
                  </a:lnTo>
                  <a:lnTo>
                    <a:pt x="434416" y="572973"/>
                  </a:lnTo>
                  <a:lnTo>
                    <a:pt x="499243" y="575297"/>
                  </a:lnTo>
                  <a:lnTo>
                    <a:pt x="500609" y="575329"/>
                  </a:lnTo>
                  <a:lnTo>
                    <a:pt x="501612" y="576269"/>
                  </a:lnTo>
                  <a:lnTo>
                    <a:pt x="539591" y="612032"/>
                  </a:lnTo>
                  <a:lnTo>
                    <a:pt x="569023" y="606565"/>
                  </a:lnTo>
                  <a:lnTo>
                    <a:pt x="571055" y="606184"/>
                  </a:lnTo>
                  <a:lnTo>
                    <a:pt x="572440" y="607797"/>
                  </a:lnTo>
                  <a:lnTo>
                    <a:pt x="595319" y="634092"/>
                  </a:lnTo>
                  <a:lnTo>
                    <a:pt x="613188" y="647992"/>
                  </a:lnTo>
                  <a:lnTo>
                    <a:pt x="643661" y="613734"/>
                  </a:lnTo>
                  <a:lnTo>
                    <a:pt x="667359" y="581603"/>
                  </a:lnTo>
                  <a:lnTo>
                    <a:pt x="640391" y="558013"/>
                  </a:lnTo>
                  <a:lnTo>
                    <a:pt x="639146" y="556902"/>
                  </a:lnTo>
                  <a:lnTo>
                    <a:pt x="639146" y="514032"/>
                  </a:lnTo>
                  <a:lnTo>
                    <a:pt x="641394" y="513074"/>
                  </a:lnTo>
                  <a:lnTo>
                    <a:pt x="744125" y="469837"/>
                  </a:lnTo>
                  <a:lnTo>
                    <a:pt x="740664" y="414522"/>
                  </a:lnTo>
                  <a:lnTo>
                    <a:pt x="679374" y="33345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2" name="Полилиния: фигура 291">
              <a:extLst>
                <a:ext uri="{FF2B5EF4-FFF2-40B4-BE49-F238E27FC236}">
                  <a16:creationId xmlns:a16="http://schemas.microsoft.com/office/drawing/2014/main" id="{A069A05F-9CBB-41D0-9AE8-A5C9159D3EF6}"/>
                </a:ext>
              </a:extLst>
            </p:cNvPr>
            <p:cNvSpPr/>
            <p:nvPr/>
          </p:nvSpPr>
          <p:spPr>
            <a:xfrm>
              <a:off x="5461875" y="9405597"/>
              <a:ext cx="44450" cy="44450"/>
            </a:xfrm>
            <a:custGeom>
              <a:avLst/>
              <a:gdLst>
                <a:gd name="connsiteX0" fmla="*/ 11347 w 44450"/>
                <a:gd name="connsiteY0" fmla="*/ 39002 h 44450"/>
                <a:gd name="connsiteX1" fmla="*/ 38983 w 44450"/>
                <a:gd name="connsiteY1" fmla="*/ 42056 h 44450"/>
                <a:gd name="connsiteX2" fmla="*/ 44088 w 44450"/>
                <a:gd name="connsiteY2" fmla="*/ 23654 h 44450"/>
                <a:gd name="connsiteX3" fmla="*/ 25660 w 44450"/>
                <a:gd name="connsiteY3" fmla="*/ 3175 h 44450"/>
                <a:gd name="connsiteX4" fmla="*/ 3175 w 44450"/>
                <a:gd name="connsiteY4" fmla="*/ 10351 h 44450"/>
                <a:gd name="connsiteX5" fmla="*/ 11347 w 44450"/>
                <a:gd name="connsiteY5" fmla="*/ 39002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50" h="44450">
                  <a:moveTo>
                    <a:pt x="11347" y="39002"/>
                  </a:moveTo>
                  <a:lnTo>
                    <a:pt x="38983" y="42056"/>
                  </a:lnTo>
                  <a:lnTo>
                    <a:pt x="44088" y="23654"/>
                  </a:lnTo>
                  <a:lnTo>
                    <a:pt x="25660" y="3175"/>
                  </a:lnTo>
                  <a:lnTo>
                    <a:pt x="3175" y="10351"/>
                  </a:lnTo>
                  <a:lnTo>
                    <a:pt x="11347" y="3900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3" name="Полилиния: фигура 292">
              <a:extLst>
                <a:ext uri="{FF2B5EF4-FFF2-40B4-BE49-F238E27FC236}">
                  <a16:creationId xmlns:a16="http://schemas.microsoft.com/office/drawing/2014/main" id="{A02EB558-6FD9-49B6-9610-C2C00D5C52FE}"/>
                </a:ext>
              </a:extLst>
            </p:cNvPr>
            <p:cNvSpPr/>
            <p:nvPr/>
          </p:nvSpPr>
          <p:spPr>
            <a:xfrm>
              <a:off x="5558046" y="9539627"/>
              <a:ext cx="69850" cy="57150"/>
            </a:xfrm>
            <a:custGeom>
              <a:avLst/>
              <a:gdLst>
                <a:gd name="connsiteX0" fmla="*/ 3175 w 69850"/>
                <a:gd name="connsiteY0" fmla="*/ 47155 h 57150"/>
                <a:gd name="connsiteX1" fmla="*/ 35896 w 69850"/>
                <a:gd name="connsiteY1" fmla="*/ 59449 h 57150"/>
                <a:gd name="connsiteX2" fmla="*/ 69672 w 69850"/>
                <a:gd name="connsiteY2" fmla="*/ 53296 h 57150"/>
                <a:gd name="connsiteX3" fmla="*/ 55340 w 69850"/>
                <a:gd name="connsiteY3" fmla="*/ 3175 h 57150"/>
                <a:gd name="connsiteX4" fmla="*/ 14402 w 69850"/>
                <a:gd name="connsiteY4" fmla="*/ 25673 h 57150"/>
                <a:gd name="connsiteX5" fmla="*/ 3175 w 69850"/>
                <a:gd name="connsiteY5" fmla="*/ 4715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850" h="57150">
                  <a:moveTo>
                    <a:pt x="3175" y="47155"/>
                  </a:moveTo>
                  <a:lnTo>
                    <a:pt x="35896" y="59449"/>
                  </a:lnTo>
                  <a:lnTo>
                    <a:pt x="69672" y="53296"/>
                  </a:lnTo>
                  <a:lnTo>
                    <a:pt x="55340" y="3175"/>
                  </a:lnTo>
                  <a:lnTo>
                    <a:pt x="14402" y="25673"/>
                  </a:lnTo>
                  <a:lnTo>
                    <a:pt x="3175" y="471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4" name="Полилиния: фигура 293">
              <a:extLst>
                <a:ext uri="{FF2B5EF4-FFF2-40B4-BE49-F238E27FC236}">
                  <a16:creationId xmlns:a16="http://schemas.microsoft.com/office/drawing/2014/main" id="{6B8D801A-C10B-4FE4-A983-133F9E2939A5}"/>
                </a:ext>
              </a:extLst>
            </p:cNvPr>
            <p:cNvSpPr/>
            <p:nvPr/>
          </p:nvSpPr>
          <p:spPr>
            <a:xfrm>
              <a:off x="4248905" y="9269644"/>
              <a:ext cx="1504950" cy="2032000"/>
            </a:xfrm>
            <a:custGeom>
              <a:avLst/>
              <a:gdLst>
                <a:gd name="connsiteX0" fmla="*/ 1389444 w 1504950"/>
                <a:gd name="connsiteY0" fmla="*/ 342081 h 2032000"/>
                <a:gd name="connsiteX1" fmla="*/ 1349489 w 1504950"/>
                <a:gd name="connsiteY1" fmla="*/ 344437 h 2032000"/>
                <a:gd name="connsiteX2" fmla="*/ 1329646 w 1504950"/>
                <a:gd name="connsiteY2" fmla="*/ 415823 h 2032000"/>
                <a:gd name="connsiteX3" fmla="*/ 1264215 w 1504950"/>
                <a:gd name="connsiteY3" fmla="*/ 356337 h 2032000"/>
                <a:gd name="connsiteX4" fmla="*/ 1246346 w 1504950"/>
                <a:gd name="connsiteY4" fmla="*/ 417798 h 2032000"/>
                <a:gd name="connsiteX5" fmla="*/ 1315790 w 1504950"/>
                <a:gd name="connsiteY5" fmla="*/ 493154 h 2032000"/>
                <a:gd name="connsiteX6" fmla="*/ 1319759 w 1504950"/>
                <a:gd name="connsiteY6" fmla="*/ 558584 h 2032000"/>
                <a:gd name="connsiteX7" fmla="*/ 1192828 w 1504950"/>
                <a:gd name="connsiteY7" fmla="*/ 445561 h 2032000"/>
                <a:gd name="connsiteX8" fmla="*/ 1188879 w 1504950"/>
                <a:gd name="connsiteY8" fmla="*/ 374167 h 2032000"/>
                <a:gd name="connsiteX9" fmla="*/ 1242396 w 1504950"/>
                <a:gd name="connsiteY9" fmla="*/ 308737 h 2032000"/>
                <a:gd name="connsiteX10" fmla="*/ 1250328 w 1504950"/>
                <a:gd name="connsiteY10" fmla="*/ 203638 h 2032000"/>
                <a:gd name="connsiteX11" fmla="*/ 1228515 w 1504950"/>
                <a:gd name="connsiteY11" fmla="*/ 213557 h 2032000"/>
                <a:gd name="connsiteX12" fmla="*/ 1202734 w 1504950"/>
                <a:gd name="connsiteY12" fmla="*/ 284944 h 2032000"/>
                <a:gd name="connsiteX13" fmla="*/ 1163079 w 1504950"/>
                <a:gd name="connsiteY13" fmla="*/ 320631 h 2032000"/>
                <a:gd name="connsiteX14" fmla="*/ 1121442 w 1504950"/>
                <a:gd name="connsiteY14" fmla="*/ 332543 h 2032000"/>
                <a:gd name="connsiteX15" fmla="*/ 1081773 w 1504950"/>
                <a:gd name="connsiteY15" fmla="*/ 392036 h 2032000"/>
                <a:gd name="connsiteX16" fmla="*/ 1083748 w 1504950"/>
                <a:gd name="connsiteY16" fmla="*/ 548685 h 2032000"/>
                <a:gd name="connsiteX17" fmla="*/ 986581 w 1504950"/>
                <a:gd name="connsiteY17" fmla="*/ 701377 h 2032000"/>
                <a:gd name="connsiteX18" fmla="*/ 992530 w 1504950"/>
                <a:gd name="connsiteY18" fmla="*/ 794582 h 2032000"/>
                <a:gd name="connsiteX19" fmla="*/ 1091705 w 1504950"/>
                <a:gd name="connsiteY19" fmla="*/ 794582 h 2032000"/>
                <a:gd name="connsiteX20" fmla="*/ 1173004 w 1504950"/>
                <a:gd name="connsiteY20" fmla="*/ 891750 h 2032000"/>
                <a:gd name="connsiteX21" fmla="*/ 1173004 w 1504950"/>
                <a:gd name="connsiteY21" fmla="*/ 984955 h 2032000"/>
                <a:gd name="connsiteX22" fmla="*/ 1115466 w 1504950"/>
                <a:gd name="connsiteY22" fmla="*/ 1054367 h 2032000"/>
                <a:gd name="connsiteX23" fmla="*/ 1131341 w 1504950"/>
                <a:gd name="connsiteY23" fmla="*/ 1086092 h 2032000"/>
                <a:gd name="connsiteX24" fmla="*/ 1176966 w 1504950"/>
                <a:gd name="connsiteY24" fmla="*/ 1111873 h 2032000"/>
                <a:gd name="connsiteX25" fmla="*/ 1091705 w 1504950"/>
                <a:gd name="connsiteY25" fmla="*/ 1131697 h 2032000"/>
                <a:gd name="connsiteX26" fmla="*/ 1067905 w 1504950"/>
                <a:gd name="connsiteY26" fmla="*/ 1042461 h 2032000"/>
                <a:gd name="connsiteX27" fmla="*/ 1131341 w 1504950"/>
                <a:gd name="connsiteY27" fmla="*/ 931418 h 2032000"/>
                <a:gd name="connsiteX28" fmla="*/ 1103604 w 1504950"/>
                <a:gd name="connsiteY28" fmla="*/ 848119 h 2032000"/>
                <a:gd name="connsiteX29" fmla="*/ 1006418 w 1504950"/>
                <a:gd name="connsiteY29" fmla="*/ 834231 h 2032000"/>
                <a:gd name="connsiteX30" fmla="*/ 952868 w 1504950"/>
                <a:gd name="connsiteY30" fmla="*/ 885812 h 2032000"/>
                <a:gd name="connsiteX31" fmla="*/ 946925 w 1504950"/>
                <a:gd name="connsiteY31" fmla="*/ 1002805 h 2032000"/>
                <a:gd name="connsiteX32" fmla="*/ 857675 w 1504950"/>
                <a:gd name="connsiteY32" fmla="*/ 1094022 h 2032000"/>
                <a:gd name="connsiteX33" fmla="*/ 776376 w 1504950"/>
                <a:gd name="connsiteY33" fmla="*/ 1123785 h 2032000"/>
                <a:gd name="connsiteX34" fmla="*/ 720852 w 1504950"/>
                <a:gd name="connsiteY34" fmla="*/ 1183272 h 2032000"/>
                <a:gd name="connsiteX35" fmla="*/ 534460 w 1504950"/>
                <a:gd name="connsiteY35" fmla="*/ 1068241 h 2032000"/>
                <a:gd name="connsiteX36" fmla="*/ 534460 w 1504950"/>
                <a:gd name="connsiteY36" fmla="*/ 1012711 h 2032000"/>
                <a:gd name="connsiteX37" fmla="*/ 659384 w 1504950"/>
                <a:gd name="connsiteY37" fmla="*/ 1070217 h 2032000"/>
                <a:gd name="connsiteX38" fmla="*/ 724833 w 1504950"/>
                <a:gd name="connsiteY38" fmla="*/ 1044461 h 2032000"/>
                <a:gd name="connsiteX39" fmla="*/ 829932 w 1504950"/>
                <a:gd name="connsiteY39" fmla="*/ 977024 h 2032000"/>
                <a:gd name="connsiteX40" fmla="*/ 901319 w 1504950"/>
                <a:gd name="connsiteY40" fmla="*/ 834231 h 2032000"/>
                <a:gd name="connsiteX41" fmla="*/ 889425 w 1504950"/>
                <a:gd name="connsiteY41" fmla="*/ 756907 h 2032000"/>
                <a:gd name="connsiteX42" fmla="*/ 1010399 w 1504950"/>
                <a:gd name="connsiteY42" fmla="*/ 469348 h 2032000"/>
                <a:gd name="connsiteX43" fmla="*/ 1024255 w 1504950"/>
                <a:gd name="connsiteY43" fmla="*/ 419792 h 2032000"/>
                <a:gd name="connsiteX44" fmla="*/ 1010399 w 1504950"/>
                <a:gd name="connsiteY44" fmla="*/ 354343 h 2032000"/>
                <a:gd name="connsiteX45" fmla="*/ 1089717 w 1504950"/>
                <a:gd name="connsiteY45" fmla="*/ 278987 h 2032000"/>
                <a:gd name="connsiteX46" fmla="*/ 1105592 w 1504950"/>
                <a:gd name="connsiteY46" fmla="*/ 173888 h 2032000"/>
                <a:gd name="connsiteX47" fmla="*/ 1044111 w 1504950"/>
                <a:gd name="connsiteY47" fmla="*/ 92583 h 2032000"/>
                <a:gd name="connsiteX48" fmla="*/ 1107250 w 1504950"/>
                <a:gd name="connsiteY48" fmla="*/ 84334 h 2032000"/>
                <a:gd name="connsiteX49" fmla="*/ 1097997 w 1504950"/>
                <a:gd name="connsiteY49" fmla="*/ 7823 h 2032000"/>
                <a:gd name="connsiteX50" fmla="*/ 1035374 w 1504950"/>
                <a:gd name="connsiteY50" fmla="*/ 3175 h 2032000"/>
                <a:gd name="connsiteX51" fmla="*/ 1030744 w 1504950"/>
                <a:gd name="connsiteY51" fmla="*/ 58826 h 2032000"/>
                <a:gd name="connsiteX52" fmla="*/ 1044111 w 1504950"/>
                <a:gd name="connsiteY52" fmla="*/ 92583 h 2032000"/>
                <a:gd name="connsiteX53" fmla="*/ 1004430 w 1504950"/>
                <a:gd name="connsiteY53" fmla="*/ 76721 h 2032000"/>
                <a:gd name="connsiteX54" fmla="*/ 944937 w 1504950"/>
                <a:gd name="connsiteY54" fmla="*/ 122345 h 2032000"/>
                <a:gd name="connsiteX55" fmla="*/ 873550 w 1504950"/>
                <a:gd name="connsiteY55" fmla="*/ 213557 h 2032000"/>
                <a:gd name="connsiteX56" fmla="*/ 818019 w 1504950"/>
                <a:gd name="connsiteY56" fmla="*/ 267081 h 2032000"/>
                <a:gd name="connsiteX57" fmla="*/ 734739 w 1504950"/>
                <a:gd name="connsiteY57" fmla="*/ 286938 h 2032000"/>
                <a:gd name="connsiteX58" fmla="*/ 691090 w 1504950"/>
                <a:gd name="connsiteY58" fmla="*/ 328562 h 2032000"/>
                <a:gd name="connsiteX59" fmla="*/ 734739 w 1504950"/>
                <a:gd name="connsiteY59" fmla="*/ 386067 h 2032000"/>
                <a:gd name="connsiteX60" fmla="*/ 687152 w 1504950"/>
                <a:gd name="connsiteY60" fmla="*/ 471342 h 2032000"/>
                <a:gd name="connsiteX61" fmla="*/ 621709 w 1504950"/>
                <a:gd name="connsiteY61" fmla="*/ 491179 h 2032000"/>
                <a:gd name="connsiteX62" fmla="*/ 619715 w 1504950"/>
                <a:gd name="connsiteY62" fmla="*/ 520929 h 2032000"/>
                <a:gd name="connsiteX63" fmla="*/ 677234 w 1504950"/>
                <a:gd name="connsiteY63" fmla="*/ 580416 h 2032000"/>
                <a:gd name="connsiteX64" fmla="*/ 657396 w 1504950"/>
                <a:gd name="connsiteY64" fmla="*/ 635934 h 2032000"/>
                <a:gd name="connsiteX65" fmla="*/ 667328 w 1504950"/>
                <a:gd name="connsiteY65" fmla="*/ 671633 h 2032000"/>
                <a:gd name="connsiteX66" fmla="*/ 689127 w 1504950"/>
                <a:gd name="connsiteY66" fmla="*/ 703370 h 2032000"/>
                <a:gd name="connsiteX67" fmla="*/ 615753 w 1504950"/>
                <a:gd name="connsiteY67" fmla="*/ 770776 h 2032000"/>
                <a:gd name="connsiteX68" fmla="*/ 591960 w 1504950"/>
                <a:gd name="connsiteY68" fmla="*/ 733114 h 2032000"/>
                <a:gd name="connsiteX69" fmla="*/ 572122 w 1504950"/>
                <a:gd name="connsiteY69" fmla="*/ 647840 h 2032000"/>
                <a:gd name="connsiteX70" fmla="*/ 494684 w 1504950"/>
                <a:gd name="connsiteY70" fmla="*/ 523570 h 2032000"/>
                <a:gd name="connsiteX71" fmla="*/ 450342 w 1504950"/>
                <a:gd name="connsiteY71" fmla="*/ 560502 h 2032000"/>
                <a:gd name="connsiteX72" fmla="*/ 476396 w 1504950"/>
                <a:gd name="connsiteY72" fmla="*/ 606825 h 2032000"/>
                <a:gd name="connsiteX73" fmla="*/ 477399 w 1504950"/>
                <a:gd name="connsiteY73" fmla="*/ 608629 h 2032000"/>
                <a:gd name="connsiteX74" fmla="*/ 476396 w 1504950"/>
                <a:gd name="connsiteY74" fmla="*/ 610451 h 2032000"/>
                <a:gd name="connsiteX75" fmla="*/ 422053 w 1504950"/>
                <a:gd name="connsiteY75" fmla="*/ 707015 h 2032000"/>
                <a:gd name="connsiteX76" fmla="*/ 443001 w 1504950"/>
                <a:gd name="connsiteY76" fmla="*/ 775894 h 2032000"/>
                <a:gd name="connsiteX77" fmla="*/ 443535 w 1504950"/>
                <a:gd name="connsiteY77" fmla="*/ 777539 h 2032000"/>
                <a:gd name="connsiteX78" fmla="*/ 442589 w 1504950"/>
                <a:gd name="connsiteY78" fmla="*/ 778948 h 2032000"/>
                <a:gd name="connsiteX79" fmla="*/ 408210 w 1504950"/>
                <a:gd name="connsiteY79" fmla="*/ 832060 h 2032000"/>
                <a:gd name="connsiteX80" fmla="*/ 406984 w 1504950"/>
                <a:gd name="connsiteY80" fmla="*/ 832485 h 2032000"/>
                <a:gd name="connsiteX81" fmla="*/ 352882 w 1504950"/>
                <a:gd name="connsiteY81" fmla="*/ 850519 h 2032000"/>
                <a:gd name="connsiteX82" fmla="*/ 316814 w 1504950"/>
                <a:gd name="connsiteY82" fmla="*/ 892601 h 2032000"/>
                <a:gd name="connsiteX83" fmla="*/ 315766 w 1504950"/>
                <a:gd name="connsiteY83" fmla="*/ 893801 h 2032000"/>
                <a:gd name="connsiteX84" fmla="*/ 314172 w 1504950"/>
                <a:gd name="connsiteY84" fmla="*/ 893877 h 2032000"/>
                <a:gd name="connsiteX85" fmla="*/ 177717 w 1504950"/>
                <a:gd name="connsiteY85" fmla="*/ 899954 h 2032000"/>
                <a:gd name="connsiteX86" fmla="*/ 108242 w 1504950"/>
                <a:gd name="connsiteY86" fmla="*/ 957320 h 2032000"/>
                <a:gd name="connsiteX87" fmla="*/ 107271 w 1504950"/>
                <a:gd name="connsiteY87" fmla="*/ 958126 h 2032000"/>
                <a:gd name="connsiteX88" fmla="*/ 105963 w 1504950"/>
                <a:gd name="connsiteY88" fmla="*/ 958139 h 2032000"/>
                <a:gd name="connsiteX89" fmla="*/ 61265 w 1504950"/>
                <a:gd name="connsiteY89" fmla="*/ 958856 h 2032000"/>
                <a:gd name="connsiteX90" fmla="*/ 57271 w 1504950"/>
                <a:gd name="connsiteY90" fmla="*/ 1074896 h 2032000"/>
                <a:gd name="connsiteX91" fmla="*/ 57245 w 1504950"/>
                <a:gd name="connsiteY91" fmla="*/ 1076001 h 2032000"/>
                <a:gd name="connsiteX92" fmla="*/ 56591 w 1504950"/>
                <a:gd name="connsiteY92" fmla="*/ 1076929 h 2032000"/>
                <a:gd name="connsiteX93" fmla="*/ 3175 w 1504950"/>
                <a:gd name="connsiteY93" fmla="*/ 1152112 h 2032000"/>
                <a:gd name="connsiteX94" fmla="*/ 37782 w 1504950"/>
                <a:gd name="connsiteY94" fmla="*/ 1225156 h 2032000"/>
                <a:gd name="connsiteX95" fmla="*/ 169285 w 1504950"/>
                <a:gd name="connsiteY95" fmla="*/ 1235113 h 2032000"/>
                <a:gd name="connsiteX96" fmla="*/ 170377 w 1504950"/>
                <a:gd name="connsiteY96" fmla="*/ 1235202 h 2032000"/>
                <a:gd name="connsiteX97" fmla="*/ 171272 w 1504950"/>
                <a:gd name="connsiteY97" fmla="*/ 1235888 h 2032000"/>
                <a:gd name="connsiteX98" fmla="*/ 234048 w 1504950"/>
                <a:gd name="connsiteY98" fmla="*/ 1284484 h 2032000"/>
                <a:gd name="connsiteX99" fmla="*/ 235414 w 1504950"/>
                <a:gd name="connsiteY99" fmla="*/ 1285551 h 2032000"/>
                <a:gd name="connsiteX100" fmla="*/ 235477 w 1504950"/>
                <a:gd name="connsiteY100" fmla="*/ 1287297 h 2032000"/>
                <a:gd name="connsiteX101" fmla="*/ 237439 w 1504950"/>
                <a:gd name="connsiteY101" fmla="*/ 1350525 h 2032000"/>
                <a:gd name="connsiteX102" fmla="*/ 259600 w 1504950"/>
                <a:gd name="connsiteY102" fmla="*/ 1370851 h 2032000"/>
                <a:gd name="connsiteX103" fmla="*/ 410185 w 1504950"/>
                <a:gd name="connsiteY103" fmla="*/ 1378890 h 2032000"/>
                <a:gd name="connsiteX104" fmla="*/ 411855 w 1504950"/>
                <a:gd name="connsiteY104" fmla="*/ 1378979 h 2032000"/>
                <a:gd name="connsiteX105" fmla="*/ 412858 w 1504950"/>
                <a:gd name="connsiteY105" fmla="*/ 1380287 h 2032000"/>
                <a:gd name="connsiteX106" fmla="*/ 459441 w 1504950"/>
                <a:gd name="connsiteY106" fmla="*/ 1439005 h 2032000"/>
                <a:gd name="connsiteX107" fmla="*/ 460216 w 1504950"/>
                <a:gd name="connsiteY107" fmla="*/ 1439945 h 2032000"/>
                <a:gd name="connsiteX108" fmla="*/ 460242 w 1504950"/>
                <a:gd name="connsiteY108" fmla="*/ 1441164 h 2032000"/>
                <a:gd name="connsiteX109" fmla="*/ 464242 w 1504950"/>
                <a:gd name="connsiteY109" fmla="*/ 1537189 h 2032000"/>
                <a:gd name="connsiteX110" fmla="*/ 489852 w 1504950"/>
                <a:gd name="connsiteY110" fmla="*/ 1570673 h 2032000"/>
                <a:gd name="connsiteX111" fmla="*/ 490658 w 1504950"/>
                <a:gd name="connsiteY111" fmla="*/ 1571739 h 2032000"/>
                <a:gd name="connsiteX112" fmla="*/ 490626 w 1504950"/>
                <a:gd name="connsiteY112" fmla="*/ 1573028 h 2032000"/>
                <a:gd name="connsiteX113" fmla="*/ 488702 w 1504950"/>
                <a:gd name="connsiteY113" fmla="*/ 1636033 h 2032000"/>
                <a:gd name="connsiteX114" fmla="*/ 589623 w 1504950"/>
                <a:gd name="connsiteY114" fmla="*/ 1636033 h 2032000"/>
                <a:gd name="connsiteX115" fmla="*/ 590652 w 1504950"/>
                <a:gd name="connsiteY115" fmla="*/ 1637037 h 2032000"/>
                <a:gd name="connsiteX116" fmla="*/ 681368 w 1504950"/>
                <a:gd name="connsiteY116" fmla="*/ 1719618 h 2032000"/>
                <a:gd name="connsiteX117" fmla="*/ 806323 w 1504950"/>
                <a:gd name="connsiteY117" fmla="*/ 1774070 h 2032000"/>
                <a:gd name="connsiteX118" fmla="*/ 807415 w 1504950"/>
                <a:gd name="connsiteY118" fmla="*/ 1774552 h 2032000"/>
                <a:gd name="connsiteX119" fmla="*/ 808012 w 1504950"/>
                <a:gd name="connsiteY119" fmla="*/ 1775523 h 2032000"/>
                <a:gd name="connsiteX120" fmla="*/ 854145 w 1504950"/>
                <a:gd name="connsiteY120" fmla="*/ 1851730 h 2032000"/>
                <a:gd name="connsiteX121" fmla="*/ 935653 w 1504950"/>
                <a:gd name="connsiteY121" fmla="*/ 1901438 h 2032000"/>
                <a:gd name="connsiteX122" fmla="*/ 1018451 w 1504950"/>
                <a:gd name="connsiteY122" fmla="*/ 1909337 h 2032000"/>
                <a:gd name="connsiteX123" fmla="*/ 1086161 w 1504950"/>
                <a:gd name="connsiteY123" fmla="*/ 1859540 h 2032000"/>
                <a:gd name="connsiteX124" fmla="*/ 1088606 w 1504950"/>
                <a:gd name="connsiteY124" fmla="*/ 1857699 h 2032000"/>
                <a:gd name="connsiteX125" fmla="*/ 1090873 w 1504950"/>
                <a:gd name="connsiteY125" fmla="*/ 1859795 h 2032000"/>
                <a:gd name="connsiteX126" fmla="*/ 1152525 w 1504950"/>
                <a:gd name="connsiteY126" fmla="*/ 1917484 h 2032000"/>
                <a:gd name="connsiteX127" fmla="*/ 1215841 w 1504950"/>
                <a:gd name="connsiteY127" fmla="*/ 1915522 h 2032000"/>
                <a:gd name="connsiteX128" fmla="*/ 1217835 w 1504950"/>
                <a:gd name="connsiteY128" fmla="*/ 1915433 h 2032000"/>
                <a:gd name="connsiteX129" fmla="*/ 1218971 w 1504950"/>
                <a:gd name="connsiteY129" fmla="*/ 1917135 h 2032000"/>
                <a:gd name="connsiteX130" fmla="*/ 1266552 w 1504950"/>
                <a:gd name="connsiteY130" fmla="*/ 1986515 h 2032000"/>
                <a:gd name="connsiteX131" fmla="*/ 1291133 w 1504950"/>
                <a:gd name="connsiteY131" fmla="*/ 1988401 h 2032000"/>
                <a:gd name="connsiteX132" fmla="*/ 1292505 w 1504950"/>
                <a:gd name="connsiteY132" fmla="*/ 1988534 h 2032000"/>
                <a:gd name="connsiteX133" fmla="*/ 1339126 w 1504950"/>
                <a:gd name="connsiteY133" fmla="*/ 2035162 h 2032000"/>
                <a:gd name="connsiteX134" fmla="*/ 1433563 w 1504950"/>
                <a:gd name="connsiteY134" fmla="*/ 1915173 h 2032000"/>
                <a:gd name="connsiteX135" fmla="*/ 1439488 w 1504950"/>
                <a:gd name="connsiteY135" fmla="*/ 1837830 h 2032000"/>
                <a:gd name="connsiteX136" fmla="*/ 1439577 w 1504950"/>
                <a:gd name="connsiteY136" fmla="*/ 1836750 h 2032000"/>
                <a:gd name="connsiteX137" fmla="*/ 1440174 w 1504950"/>
                <a:gd name="connsiteY137" fmla="*/ 1835944 h 2032000"/>
                <a:gd name="connsiteX138" fmla="*/ 1502658 w 1504950"/>
                <a:gd name="connsiteY138" fmla="*/ 1749622 h 2032000"/>
                <a:gd name="connsiteX139" fmla="*/ 1491113 w 1504950"/>
                <a:gd name="connsiteY139" fmla="*/ 1680166 h 2032000"/>
                <a:gd name="connsiteX140" fmla="*/ 1418006 w 1504950"/>
                <a:gd name="connsiteY140" fmla="*/ 1625340 h 2032000"/>
                <a:gd name="connsiteX141" fmla="*/ 1418400 w 1504950"/>
                <a:gd name="connsiteY141" fmla="*/ 1623117 h 2032000"/>
                <a:gd name="connsiteX142" fmla="*/ 1436249 w 1504950"/>
                <a:gd name="connsiteY142" fmla="*/ 1522032 h 2032000"/>
                <a:gd name="connsiteX143" fmla="*/ 1388866 w 1504950"/>
                <a:gd name="connsiteY143" fmla="*/ 1456868 h 2032000"/>
                <a:gd name="connsiteX144" fmla="*/ 1388034 w 1504950"/>
                <a:gd name="connsiteY144" fmla="*/ 1455744 h 2032000"/>
                <a:gd name="connsiteX145" fmla="*/ 1388186 w 1504950"/>
                <a:gd name="connsiteY145" fmla="*/ 1454334 h 2032000"/>
                <a:gd name="connsiteX146" fmla="*/ 1403134 w 1504950"/>
                <a:gd name="connsiteY146" fmla="*/ 1313911 h 2032000"/>
                <a:gd name="connsiteX147" fmla="*/ 1343685 w 1504950"/>
                <a:gd name="connsiteY147" fmla="*/ 1236612 h 2032000"/>
                <a:gd name="connsiteX148" fmla="*/ 1342472 w 1504950"/>
                <a:gd name="connsiteY148" fmla="*/ 1235050 h 2032000"/>
                <a:gd name="connsiteX149" fmla="*/ 1343076 w 1504950"/>
                <a:gd name="connsiteY149" fmla="*/ 1233208 h 2032000"/>
                <a:gd name="connsiteX150" fmla="*/ 1366793 w 1504950"/>
                <a:gd name="connsiteY150" fmla="*/ 1162082 h 2032000"/>
                <a:gd name="connsiteX151" fmla="*/ 1343196 w 1504950"/>
                <a:gd name="connsiteY151" fmla="*/ 1106005 h 2032000"/>
                <a:gd name="connsiteX152" fmla="*/ 1341558 w 1504950"/>
                <a:gd name="connsiteY152" fmla="*/ 1102087 h 2032000"/>
                <a:gd name="connsiteX153" fmla="*/ 1345628 w 1504950"/>
                <a:gd name="connsiteY153" fmla="*/ 1100995 h 2032000"/>
                <a:gd name="connsiteX154" fmla="*/ 1422318 w 1504950"/>
                <a:gd name="connsiteY154" fmla="*/ 1080345 h 2032000"/>
                <a:gd name="connsiteX155" fmla="*/ 1454772 w 1504950"/>
                <a:gd name="connsiteY155" fmla="*/ 997928 h 2032000"/>
                <a:gd name="connsiteX156" fmla="*/ 1437773 w 1504950"/>
                <a:gd name="connsiteY156" fmla="*/ 900760 h 2032000"/>
                <a:gd name="connsiteX157" fmla="*/ 1357585 w 1504950"/>
                <a:gd name="connsiteY157" fmla="*/ 880720 h 2032000"/>
                <a:gd name="connsiteX158" fmla="*/ 1356328 w 1504950"/>
                <a:gd name="connsiteY158" fmla="*/ 880402 h 2032000"/>
                <a:gd name="connsiteX159" fmla="*/ 1355534 w 1504950"/>
                <a:gd name="connsiteY159" fmla="*/ 879367 h 2032000"/>
                <a:gd name="connsiteX160" fmla="*/ 1281836 w 1504950"/>
                <a:gd name="connsiteY160" fmla="*/ 782091 h 2032000"/>
                <a:gd name="connsiteX161" fmla="*/ 1280776 w 1504950"/>
                <a:gd name="connsiteY161" fmla="*/ 780714 h 2032000"/>
                <a:gd name="connsiteX162" fmla="*/ 1281201 w 1504950"/>
                <a:gd name="connsiteY162" fmla="*/ 778980 h 2032000"/>
                <a:gd name="connsiteX163" fmla="*/ 1295940 w 1504950"/>
                <a:gd name="connsiteY163" fmla="*/ 720020 h 2032000"/>
                <a:gd name="connsiteX164" fmla="*/ 1296378 w 1504950"/>
                <a:gd name="connsiteY164" fmla="*/ 718306 h 2032000"/>
                <a:gd name="connsiteX165" fmla="*/ 1298048 w 1504950"/>
                <a:gd name="connsiteY165" fmla="*/ 717556 h 2032000"/>
                <a:gd name="connsiteX166" fmla="*/ 1408360 w 1504950"/>
                <a:gd name="connsiteY166" fmla="*/ 668185 h 2032000"/>
                <a:gd name="connsiteX167" fmla="*/ 1419434 w 1504950"/>
                <a:gd name="connsiteY167" fmla="*/ 624053 h 2032000"/>
                <a:gd name="connsiteX168" fmla="*/ 1372826 w 1504950"/>
                <a:gd name="connsiteY168" fmla="*/ 525031 h 2032000"/>
                <a:gd name="connsiteX169" fmla="*/ 1372305 w 1504950"/>
                <a:gd name="connsiteY169" fmla="*/ 523977 h 2032000"/>
                <a:gd name="connsiteX170" fmla="*/ 1372533 w 1504950"/>
                <a:gd name="connsiteY170" fmla="*/ 522808 h 2032000"/>
                <a:gd name="connsiteX171" fmla="*/ 1384293 w 1504950"/>
                <a:gd name="connsiteY171" fmla="*/ 457956 h 2032000"/>
                <a:gd name="connsiteX172" fmla="*/ 1384808 w 1504950"/>
                <a:gd name="connsiteY172" fmla="*/ 455403 h 2032000"/>
                <a:gd name="connsiteX173" fmla="*/ 1387348 w 1504950"/>
                <a:gd name="connsiteY173" fmla="*/ 454978 h 2032000"/>
                <a:gd name="connsiteX174" fmla="*/ 1435595 w 1504950"/>
                <a:gd name="connsiteY174" fmla="*/ 446938 h 2032000"/>
                <a:gd name="connsiteX175" fmla="*/ 1390510 w 1504950"/>
                <a:gd name="connsiteY175" fmla="*/ 351136 h 2032000"/>
                <a:gd name="connsiteX176" fmla="*/ 1390237 w 1504950"/>
                <a:gd name="connsiteY176" fmla="*/ 350577 h 2032000"/>
                <a:gd name="connsiteX177" fmla="*/ 1390174 w 1504950"/>
                <a:gd name="connsiteY177" fmla="*/ 349891 h 2032000"/>
                <a:gd name="connsiteX178" fmla="*/ 1389444 w 1504950"/>
                <a:gd name="connsiteY178" fmla="*/ 342081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</a:cxnLst>
              <a:rect l="l" t="t" r="r" b="b"/>
              <a:pathLst>
                <a:path w="1504950" h="2032000">
                  <a:moveTo>
                    <a:pt x="1389444" y="342081"/>
                  </a:moveTo>
                  <a:lnTo>
                    <a:pt x="1349489" y="344437"/>
                  </a:lnTo>
                  <a:lnTo>
                    <a:pt x="1329646" y="415823"/>
                  </a:lnTo>
                  <a:lnTo>
                    <a:pt x="1264215" y="356337"/>
                  </a:lnTo>
                  <a:lnTo>
                    <a:pt x="1246346" y="417798"/>
                  </a:lnTo>
                  <a:lnTo>
                    <a:pt x="1315790" y="493154"/>
                  </a:lnTo>
                  <a:lnTo>
                    <a:pt x="1319759" y="558584"/>
                  </a:lnTo>
                  <a:lnTo>
                    <a:pt x="1192828" y="445561"/>
                  </a:lnTo>
                  <a:lnTo>
                    <a:pt x="1188879" y="374167"/>
                  </a:lnTo>
                  <a:lnTo>
                    <a:pt x="1242396" y="308737"/>
                  </a:lnTo>
                  <a:lnTo>
                    <a:pt x="1250328" y="203638"/>
                  </a:lnTo>
                  <a:lnTo>
                    <a:pt x="1228515" y="213557"/>
                  </a:lnTo>
                  <a:lnTo>
                    <a:pt x="1202734" y="284944"/>
                  </a:lnTo>
                  <a:lnTo>
                    <a:pt x="1163079" y="320631"/>
                  </a:lnTo>
                  <a:lnTo>
                    <a:pt x="1121442" y="332543"/>
                  </a:lnTo>
                  <a:lnTo>
                    <a:pt x="1081773" y="392036"/>
                  </a:lnTo>
                  <a:lnTo>
                    <a:pt x="1083748" y="548685"/>
                  </a:lnTo>
                  <a:lnTo>
                    <a:pt x="986581" y="701377"/>
                  </a:lnTo>
                  <a:lnTo>
                    <a:pt x="992530" y="794582"/>
                  </a:lnTo>
                  <a:lnTo>
                    <a:pt x="1091705" y="794582"/>
                  </a:lnTo>
                  <a:lnTo>
                    <a:pt x="1173004" y="891750"/>
                  </a:lnTo>
                  <a:lnTo>
                    <a:pt x="1173004" y="984955"/>
                  </a:lnTo>
                  <a:lnTo>
                    <a:pt x="1115466" y="1054367"/>
                  </a:lnTo>
                  <a:lnTo>
                    <a:pt x="1131341" y="1086092"/>
                  </a:lnTo>
                  <a:lnTo>
                    <a:pt x="1176966" y="1111873"/>
                  </a:lnTo>
                  <a:lnTo>
                    <a:pt x="1091705" y="1131697"/>
                  </a:lnTo>
                  <a:lnTo>
                    <a:pt x="1067905" y="1042461"/>
                  </a:lnTo>
                  <a:lnTo>
                    <a:pt x="1131341" y="931418"/>
                  </a:lnTo>
                  <a:lnTo>
                    <a:pt x="1103604" y="848119"/>
                  </a:lnTo>
                  <a:lnTo>
                    <a:pt x="1006418" y="834231"/>
                  </a:lnTo>
                  <a:lnTo>
                    <a:pt x="952868" y="885812"/>
                  </a:lnTo>
                  <a:lnTo>
                    <a:pt x="946925" y="1002805"/>
                  </a:lnTo>
                  <a:lnTo>
                    <a:pt x="857675" y="1094022"/>
                  </a:lnTo>
                  <a:lnTo>
                    <a:pt x="776376" y="1123785"/>
                  </a:lnTo>
                  <a:lnTo>
                    <a:pt x="720852" y="1183272"/>
                  </a:lnTo>
                  <a:lnTo>
                    <a:pt x="534460" y="1068241"/>
                  </a:lnTo>
                  <a:lnTo>
                    <a:pt x="534460" y="1012711"/>
                  </a:lnTo>
                  <a:lnTo>
                    <a:pt x="659384" y="1070217"/>
                  </a:lnTo>
                  <a:lnTo>
                    <a:pt x="724833" y="1044461"/>
                  </a:lnTo>
                  <a:lnTo>
                    <a:pt x="829932" y="977024"/>
                  </a:lnTo>
                  <a:lnTo>
                    <a:pt x="901319" y="834231"/>
                  </a:lnTo>
                  <a:lnTo>
                    <a:pt x="889425" y="756907"/>
                  </a:lnTo>
                  <a:lnTo>
                    <a:pt x="1010399" y="469348"/>
                  </a:lnTo>
                  <a:lnTo>
                    <a:pt x="1024255" y="419792"/>
                  </a:lnTo>
                  <a:lnTo>
                    <a:pt x="1010399" y="354343"/>
                  </a:lnTo>
                  <a:lnTo>
                    <a:pt x="1089717" y="278987"/>
                  </a:lnTo>
                  <a:lnTo>
                    <a:pt x="1105592" y="173888"/>
                  </a:lnTo>
                  <a:lnTo>
                    <a:pt x="1044111" y="92583"/>
                  </a:lnTo>
                  <a:lnTo>
                    <a:pt x="1107250" y="84334"/>
                  </a:lnTo>
                  <a:lnTo>
                    <a:pt x="1097997" y="7823"/>
                  </a:lnTo>
                  <a:lnTo>
                    <a:pt x="1035374" y="3175"/>
                  </a:lnTo>
                  <a:lnTo>
                    <a:pt x="1030744" y="58826"/>
                  </a:lnTo>
                  <a:lnTo>
                    <a:pt x="1044111" y="92583"/>
                  </a:lnTo>
                  <a:lnTo>
                    <a:pt x="1004430" y="76721"/>
                  </a:lnTo>
                  <a:lnTo>
                    <a:pt x="944937" y="122345"/>
                  </a:lnTo>
                  <a:lnTo>
                    <a:pt x="873550" y="213557"/>
                  </a:lnTo>
                  <a:lnTo>
                    <a:pt x="818019" y="267081"/>
                  </a:lnTo>
                  <a:lnTo>
                    <a:pt x="734739" y="286938"/>
                  </a:lnTo>
                  <a:lnTo>
                    <a:pt x="691090" y="328562"/>
                  </a:lnTo>
                  <a:lnTo>
                    <a:pt x="734739" y="386067"/>
                  </a:lnTo>
                  <a:lnTo>
                    <a:pt x="687152" y="471342"/>
                  </a:lnTo>
                  <a:lnTo>
                    <a:pt x="621709" y="491179"/>
                  </a:lnTo>
                  <a:lnTo>
                    <a:pt x="619715" y="520929"/>
                  </a:lnTo>
                  <a:lnTo>
                    <a:pt x="677234" y="580416"/>
                  </a:lnTo>
                  <a:lnTo>
                    <a:pt x="657396" y="635934"/>
                  </a:lnTo>
                  <a:lnTo>
                    <a:pt x="667328" y="671633"/>
                  </a:lnTo>
                  <a:lnTo>
                    <a:pt x="689127" y="703370"/>
                  </a:lnTo>
                  <a:lnTo>
                    <a:pt x="615753" y="770776"/>
                  </a:lnTo>
                  <a:lnTo>
                    <a:pt x="591960" y="733114"/>
                  </a:lnTo>
                  <a:lnTo>
                    <a:pt x="572122" y="647840"/>
                  </a:lnTo>
                  <a:lnTo>
                    <a:pt x="494684" y="523570"/>
                  </a:lnTo>
                  <a:lnTo>
                    <a:pt x="450342" y="560502"/>
                  </a:lnTo>
                  <a:lnTo>
                    <a:pt x="476396" y="606825"/>
                  </a:lnTo>
                  <a:lnTo>
                    <a:pt x="477399" y="608629"/>
                  </a:lnTo>
                  <a:lnTo>
                    <a:pt x="476396" y="610451"/>
                  </a:lnTo>
                  <a:lnTo>
                    <a:pt x="422053" y="707015"/>
                  </a:lnTo>
                  <a:lnTo>
                    <a:pt x="443001" y="775894"/>
                  </a:lnTo>
                  <a:lnTo>
                    <a:pt x="443535" y="777539"/>
                  </a:lnTo>
                  <a:lnTo>
                    <a:pt x="442589" y="778948"/>
                  </a:lnTo>
                  <a:lnTo>
                    <a:pt x="408210" y="832060"/>
                  </a:lnTo>
                  <a:lnTo>
                    <a:pt x="406984" y="832485"/>
                  </a:lnTo>
                  <a:lnTo>
                    <a:pt x="352882" y="850519"/>
                  </a:lnTo>
                  <a:lnTo>
                    <a:pt x="316814" y="892601"/>
                  </a:lnTo>
                  <a:lnTo>
                    <a:pt x="315766" y="893801"/>
                  </a:lnTo>
                  <a:lnTo>
                    <a:pt x="314172" y="893877"/>
                  </a:lnTo>
                  <a:lnTo>
                    <a:pt x="177717" y="899954"/>
                  </a:lnTo>
                  <a:lnTo>
                    <a:pt x="108242" y="957320"/>
                  </a:lnTo>
                  <a:lnTo>
                    <a:pt x="107271" y="958126"/>
                  </a:lnTo>
                  <a:lnTo>
                    <a:pt x="105963" y="958139"/>
                  </a:lnTo>
                  <a:lnTo>
                    <a:pt x="61265" y="958856"/>
                  </a:lnTo>
                  <a:lnTo>
                    <a:pt x="57271" y="1074896"/>
                  </a:lnTo>
                  <a:lnTo>
                    <a:pt x="57245" y="1076001"/>
                  </a:lnTo>
                  <a:lnTo>
                    <a:pt x="56591" y="1076929"/>
                  </a:lnTo>
                  <a:lnTo>
                    <a:pt x="3175" y="1152112"/>
                  </a:lnTo>
                  <a:lnTo>
                    <a:pt x="37782" y="1225156"/>
                  </a:lnTo>
                  <a:lnTo>
                    <a:pt x="169285" y="1235113"/>
                  </a:lnTo>
                  <a:lnTo>
                    <a:pt x="170377" y="1235202"/>
                  </a:lnTo>
                  <a:lnTo>
                    <a:pt x="171272" y="1235888"/>
                  </a:lnTo>
                  <a:lnTo>
                    <a:pt x="234048" y="1284484"/>
                  </a:lnTo>
                  <a:lnTo>
                    <a:pt x="235414" y="1285551"/>
                  </a:lnTo>
                  <a:lnTo>
                    <a:pt x="235477" y="1287297"/>
                  </a:lnTo>
                  <a:lnTo>
                    <a:pt x="237439" y="1350525"/>
                  </a:lnTo>
                  <a:lnTo>
                    <a:pt x="259600" y="1370851"/>
                  </a:lnTo>
                  <a:lnTo>
                    <a:pt x="410185" y="1378890"/>
                  </a:lnTo>
                  <a:lnTo>
                    <a:pt x="411855" y="1378979"/>
                  </a:lnTo>
                  <a:lnTo>
                    <a:pt x="412858" y="1380287"/>
                  </a:lnTo>
                  <a:lnTo>
                    <a:pt x="459441" y="1439005"/>
                  </a:lnTo>
                  <a:lnTo>
                    <a:pt x="460216" y="1439945"/>
                  </a:lnTo>
                  <a:lnTo>
                    <a:pt x="460242" y="1441164"/>
                  </a:lnTo>
                  <a:lnTo>
                    <a:pt x="464242" y="1537189"/>
                  </a:lnTo>
                  <a:lnTo>
                    <a:pt x="489852" y="1570673"/>
                  </a:lnTo>
                  <a:lnTo>
                    <a:pt x="490658" y="1571739"/>
                  </a:lnTo>
                  <a:lnTo>
                    <a:pt x="490626" y="1573028"/>
                  </a:lnTo>
                  <a:lnTo>
                    <a:pt x="488702" y="1636033"/>
                  </a:lnTo>
                  <a:lnTo>
                    <a:pt x="589623" y="1636033"/>
                  </a:lnTo>
                  <a:lnTo>
                    <a:pt x="590652" y="1637037"/>
                  </a:lnTo>
                  <a:lnTo>
                    <a:pt x="681368" y="1719618"/>
                  </a:lnTo>
                  <a:lnTo>
                    <a:pt x="806323" y="1774070"/>
                  </a:lnTo>
                  <a:lnTo>
                    <a:pt x="807415" y="1774552"/>
                  </a:lnTo>
                  <a:lnTo>
                    <a:pt x="808012" y="1775523"/>
                  </a:lnTo>
                  <a:lnTo>
                    <a:pt x="854145" y="1851730"/>
                  </a:lnTo>
                  <a:lnTo>
                    <a:pt x="935653" y="1901438"/>
                  </a:lnTo>
                  <a:lnTo>
                    <a:pt x="1018451" y="1909337"/>
                  </a:lnTo>
                  <a:lnTo>
                    <a:pt x="1086161" y="1859540"/>
                  </a:lnTo>
                  <a:lnTo>
                    <a:pt x="1088606" y="1857699"/>
                  </a:lnTo>
                  <a:lnTo>
                    <a:pt x="1090873" y="1859795"/>
                  </a:lnTo>
                  <a:lnTo>
                    <a:pt x="1152525" y="1917484"/>
                  </a:lnTo>
                  <a:lnTo>
                    <a:pt x="1215841" y="1915522"/>
                  </a:lnTo>
                  <a:lnTo>
                    <a:pt x="1217835" y="1915433"/>
                  </a:lnTo>
                  <a:lnTo>
                    <a:pt x="1218971" y="1917135"/>
                  </a:lnTo>
                  <a:lnTo>
                    <a:pt x="1266552" y="1986515"/>
                  </a:lnTo>
                  <a:lnTo>
                    <a:pt x="1291133" y="1988401"/>
                  </a:lnTo>
                  <a:lnTo>
                    <a:pt x="1292505" y="1988534"/>
                  </a:lnTo>
                  <a:lnTo>
                    <a:pt x="1339126" y="2035162"/>
                  </a:lnTo>
                  <a:lnTo>
                    <a:pt x="1433563" y="1915173"/>
                  </a:lnTo>
                  <a:lnTo>
                    <a:pt x="1439488" y="1837830"/>
                  </a:lnTo>
                  <a:lnTo>
                    <a:pt x="1439577" y="1836750"/>
                  </a:lnTo>
                  <a:lnTo>
                    <a:pt x="1440174" y="1835944"/>
                  </a:lnTo>
                  <a:lnTo>
                    <a:pt x="1502658" y="1749622"/>
                  </a:lnTo>
                  <a:lnTo>
                    <a:pt x="1491113" y="1680166"/>
                  </a:lnTo>
                  <a:lnTo>
                    <a:pt x="1418006" y="1625340"/>
                  </a:lnTo>
                  <a:lnTo>
                    <a:pt x="1418400" y="1623117"/>
                  </a:lnTo>
                  <a:lnTo>
                    <a:pt x="1436249" y="1522032"/>
                  </a:lnTo>
                  <a:lnTo>
                    <a:pt x="1388866" y="1456868"/>
                  </a:lnTo>
                  <a:lnTo>
                    <a:pt x="1388034" y="1455744"/>
                  </a:lnTo>
                  <a:lnTo>
                    <a:pt x="1388186" y="1454334"/>
                  </a:lnTo>
                  <a:lnTo>
                    <a:pt x="1403134" y="1313911"/>
                  </a:lnTo>
                  <a:lnTo>
                    <a:pt x="1343685" y="1236612"/>
                  </a:lnTo>
                  <a:lnTo>
                    <a:pt x="1342472" y="1235050"/>
                  </a:lnTo>
                  <a:lnTo>
                    <a:pt x="1343076" y="1233208"/>
                  </a:lnTo>
                  <a:lnTo>
                    <a:pt x="1366793" y="1162082"/>
                  </a:lnTo>
                  <a:lnTo>
                    <a:pt x="1343196" y="1106005"/>
                  </a:lnTo>
                  <a:lnTo>
                    <a:pt x="1341558" y="1102087"/>
                  </a:lnTo>
                  <a:lnTo>
                    <a:pt x="1345628" y="1100995"/>
                  </a:lnTo>
                  <a:lnTo>
                    <a:pt x="1422318" y="1080345"/>
                  </a:lnTo>
                  <a:lnTo>
                    <a:pt x="1454772" y="997928"/>
                  </a:lnTo>
                  <a:lnTo>
                    <a:pt x="1437773" y="900760"/>
                  </a:lnTo>
                  <a:lnTo>
                    <a:pt x="1357585" y="880720"/>
                  </a:lnTo>
                  <a:lnTo>
                    <a:pt x="1356328" y="880402"/>
                  </a:lnTo>
                  <a:lnTo>
                    <a:pt x="1355534" y="879367"/>
                  </a:lnTo>
                  <a:lnTo>
                    <a:pt x="1281836" y="782091"/>
                  </a:lnTo>
                  <a:lnTo>
                    <a:pt x="1280776" y="780714"/>
                  </a:lnTo>
                  <a:lnTo>
                    <a:pt x="1281201" y="778980"/>
                  </a:lnTo>
                  <a:lnTo>
                    <a:pt x="1295940" y="720020"/>
                  </a:lnTo>
                  <a:lnTo>
                    <a:pt x="1296378" y="718306"/>
                  </a:lnTo>
                  <a:lnTo>
                    <a:pt x="1298048" y="717556"/>
                  </a:lnTo>
                  <a:lnTo>
                    <a:pt x="1408360" y="668185"/>
                  </a:lnTo>
                  <a:lnTo>
                    <a:pt x="1419434" y="624053"/>
                  </a:lnTo>
                  <a:lnTo>
                    <a:pt x="1372826" y="525031"/>
                  </a:lnTo>
                  <a:lnTo>
                    <a:pt x="1372305" y="523977"/>
                  </a:lnTo>
                  <a:lnTo>
                    <a:pt x="1372533" y="522808"/>
                  </a:lnTo>
                  <a:lnTo>
                    <a:pt x="1384293" y="457956"/>
                  </a:lnTo>
                  <a:lnTo>
                    <a:pt x="1384808" y="455403"/>
                  </a:lnTo>
                  <a:lnTo>
                    <a:pt x="1387348" y="454978"/>
                  </a:lnTo>
                  <a:lnTo>
                    <a:pt x="1435595" y="446938"/>
                  </a:lnTo>
                  <a:lnTo>
                    <a:pt x="1390510" y="351136"/>
                  </a:lnTo>
                  <a:lnTo>
                    <a:pt x="1390237" y="350577"/>
                  </a:lnTo>
                  <a:lnTo>
                    <a:pt x="1390174" y="349891"/>
                  </a:lnTo>
                  <a:lnTo>
                    <a:pt x="1389444" y="34208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5" name="Полилиния: фигура 294">
              <a:extLst>
                <a:ext uri="{FF2B5EF4-FFF2-40B4-BE49-F238E27FC236}">
                  <a16:creationId xmlns:a16="http://schemas.microsoft.com/office/drawing/2014/main" id="{1628B398-CE75-4F7D-B075-5063175B62BC}"/>
                </a:ext>
              </a:extLst>
            </p:cNvPr>
            <p:cNvSpPr/>
            <p:nvPr/>
          </p:nvSpPr>
          <p:spPr>
            <a:xfrm>
              <a:off x="3782719" y="11318567"/>
              <a:ext cx="927100" cy="736600"/>
            </a:xfrm>
            <a:custGeom>
              <a:avLst/>
              <a:gdLst>
                <a:gd name="connsiteX0" fmla="*/ 203327 w 927100"/>
                <a:gd name="connsiteY0" fmla="*/ 654361 h 736600"/>
                <a:gd name="connsiteX1" fmla="*/ 258991 w 927100"/>
                <a:gd name="connsiteY1" fmla="*/ 653345 h 736600"/>
                <a:gd name="connsiteX2" fmla="*/ 304584 w 927100"/>
                <a:gd name="connsiteY2" fmla="*/ 730701 h 736600"/>
                <a:gd name="connsiteX3" fmla="*/ 341395 w 927100"/>
                <a:gd name="connsiteY3" fmla="*/ 736517 h 736600"/>
                <a:gd name="connsiteX4" fmla="*/ 342538 w 927100"/>
                <a:gd name="connsiteY4" fmla="*/ 735273 h 736600"/>
                <a:gd name="connsiteX5" fmla="*/ 354641 w 927100"/>
                <a:gd name="connsiteY5" fmla="*/ 702932 h 736600"/>
                <a:gd name="connsiteX6" fmla="*/ 354978 w 927100"/>
                <a:gd name="connsiteY6" fmla="*/ 702081 h 736600"/>
                <a:gd name="connsiteX7" fmla="*/ 355588 w 927100"/>
                <a:gd name="connsiteY7" fmla="*/ 701516 h 736600"/>
                <a:gd name="connsiteX8" fmla="*/ 420732 w 927100"/>
                <a:gd name="connsiteY8" fmla="*/ 640416 h 736600"/>
                <a:gd name="connsiteX9" fmla="*/ 430816 w 927100"/>
                <a:gd name="connsiteY9" fmla="*/ 594093 h 736600"/>
                <a:gd name="connsiteX10" fmla="*/ 431032 w 927100"/>
                <a:gd name="connsiteY10" fmla="*/ 593134 h 736600"/>
                <a:gd name="connsiteX11" fmla="*/ 431686 w 927100"/>
                <a:gd name="connsiteY11" fmla="*/ 592404 h 736600"/>
                <a:gd name="connsiteX12" fmla="*/ 470910 w 927100"/>
                <a:gd name="connsiteY12" fmla="*/ 549110 h 736600"/>
                <a:gd name="connsiteX13" fmla="*/ 472307 w 927100"/>
                <a:gd name="connsiteY13" fmla="*/ 547529 h 736600"/>
                <a:gd name="connsiteX14" fmla="*/ 474326 w 927100"/>
                <a:gd name="connsiteY14" fmla="*/ 547954 h 736600"/>
                <a:gd name="connsiteX15" fmla="*/ 523443 w 927100"/>
                <a:gd name="connsiteY15" fmla="*/ 557771 h 736600"/>
                <a:gd name="connsiteX16" fmla="*/ 536188 w 927100"/>
                <a:gd name="connsiteY16" fmla="*/ 537762 h 736600"/>
                <a:gd name="connsiteX17" fmla="*/ 544043 w 927100"/>
                <a:gd name="connsiteY17" fmla="*/ 502348 h 736600"/>
                <a:gd name="connsiteX18" fmla="*/ 530555 w 927100"/>
                <a:gd name="connsiteY18" fmla="*/ 465734 h 736600"/>
                <a:gd name="connsiteX19" fmla="*/ 488804 w 927100"/>
                <a:gd name="connsiteY19" fmla="*/ 449828 h 736600"/>
                <a:gd name="connsiteX20" fmla="*/ 487077 w 927100"/>
                <a:gd name="connsiteY20" fmla="*/ 449142 h 736600"/>
                <a:gd name="connsiteX21" fmla="*/ 486575 w 927100"/>
                <a:gd name="connsiteY21" fmla="*/ 447338 h 736600"/>
                <a:gd name="connsiteX22" fmla="*/ 480371 w 927100"/>
                <a:gd name="connsiteY22" fmla="*/ 424637 h 736600"/>
                <a:gd name="connsiteX23" fmla="*/ 479876 w 927100"/>
                <a:gd name="connsiteY23" fmla="*/ 422815 h 736600"/>
                <a:gd name="connsiteX24" fmla="*/ 481089 w 927100"/>
                <a:gd name="connsiteY24" fmla="*/ 421329 h 736600"/>
                <a:gd name="connsiteX25" fmla="*/ 500990 w 927100"/>
                <a:gd name="connsiteY25" fmla="*/ 397415 h 736600"/>
                <a:gd name="connsiteX26" fmla="*/ 507080 w 927100"/>
                <a:gd name="connsiteY26" fmla="*/ 336664 h 736600"/>
                <a:gd name="connsiteX27" fmla="*/ 507219 w 927100"/>
                <a:gd name="connsiteY27" fmla="*/ 335337 h 736600"/>
                <a:gd name="connsiteX28" fmla="*/ 508191 w 927100"/>
                <a:gd name="connsiteY28" fmla="*/ 334410 h 736600"/>
                <a:gd name="connsiteX29" fmla="*/ 578320 w 927100"/>
                <a:gd name="connsiteY29" fmla="*/ 266350 h 736600"/>
                <a:gd name="connsiteX30" fmla="*/ 580930 w 927100"/>
                <a:gd name="connsiteY30" fmla="*/ 263785 h 736600"/>
                <a:gd name="connsiteX31" fmla="*/ 583502 w 927100"/>
                <a:gd name="connsiteY31" fmla="*/ 266350 h 736600"/>
                <a:gd name="connsiteX32" fmla="*/ 622681 w 927100"/>
                <a:gd name="connsiteY32" fmla="*/ 305562 h 736600"/>
                <a:gd name="connsiteX33" fmla="*/ 624885 w 927100"/>
                <a:gd name="connsiteY33" fmla="*/ 307734 h 736600"/>
                <a:gd name="connsiteX34" fmla="*/ 623088 w 927100"/>
                <a:gd name="connsiteY34" fmla="*/ 310305 h 736600"/>
                <a:gd name="connsiteX35" fmla="*/ 601637 w 927100"/>
                <a:gd name="connsiteY35" fmla="*/ 340671 h 736600"/>
                <a:gd name="connsiteX36" fmla="*/ 628999 w 927100"/>
                <a:gd name="connsiteY36" fmla="*/ 345808 h 736600"/>
                <a:gd name="connsiteX37" fmla="*/ 629806 w 927100"/>
                <a:gd name="connsiteY37" fmla="*/ 345929 h 736600"/>
                <a:gd name="connsiteX38" fmla="*/ 630460 w 927100"/>
                <a:gd name="connsiteY38" fmla="*/ 346399 h 736600"/>
                <a:gd name="connsiteX39" fmla="*/ 701466 w 927100"/>
                <a:gd name="connsiteY39" fmla="*/ 397129 h 736600"/>
                <a:gd name="connsiteX40" fmla="*/ 755688 w 927100"/>
                <a:gd name="connsiteY40" fmla="*/ 389058 h 736600"/>
                <a:gd name="connsiteX41" fmla="*/ 756920 w 927100"/>
                <a:gd name="connsiteY41" fmla="*/ 388893 h 736600"/>
                <a:gd name="connsiteX42" fmla="*/ 758012 w 927100"/>
                <a:gd name="connsiteY42" fmla="*/ 389528 h 736600"/>
                <a:gd name="connsiteX43" fmla="*/ 808812 w 927100"/>
                <a:gd name="connsiteY43" fmla="*/ 417957 h 736600"/>
                <a:gd name="connsiteX44" fmla="*/ 858279 w 927100"/>
                <a:gd name="connsiteY44" fmla="*/ 419964 h 736600"/>
                <a:gd name="connsiteX45" fmla="*/ 925214 w 927100"/>
                <a:gd name="connsiteY45" fmla="*/ 374034 h 736600"/>
                <a:gd name="connsiteX46" fmla="*/ 805580 w 927100"/>
                <a:gd name="connsiteY46" fmla="*/ 284308 h 736600"/>
                <a:gd name="connsiteX47" fmla="*/ 804863 w 927100"/>
                <a:gd name="connsiteY47" fmla="*/ 283762 h 736600"/>
                <a:gd name="connsiteX48" fmla="*/ 804482 w 927100"/>
                <a:gd name="connsiteY48" fmla="*/ 283032 h 736600"/>
                <a:gd name="connsiteX49" fmla="*/ 746722 w 927100"/>
                <a:gd name="connsiteY49" fmla="*/ 169576 h 736600"/>
                <a:gd name="connsiteX50" fmla="*/ 746646 w 927100"/>
                <a:gd name="connsiteY50" fmla="*/ 169411 h 736600"/>
                <a:gd name="connsiteX51" fmla="*/ 704063 w 927100"/>
                <a:gd name="connsiteY51" fmla="*/ 74123 h 736600"/>
                <a:gd name="connsiteX52" fmla="*/ 670795 w 927100"/>
                <a:gd name="connsiteY52" fmla="*/ 66268 h 736600"/>
                <a:gd name="connsiteX53" fmla="*/ 670566 w 927100"/>
                <a:gd name="connsiteY53" fmla="*/ 66224 h 736600"/>
                <a:gd name="connsiteX54" fmla="*/ 670249 w 927100"/>
                <a:gd name="connsiteY54" fmla="*/ 66116 h 736600"/>
                <a:gd name="connsiteX55" fmla="*/ 600120 w 927100"/>
                <a:gd name="connsiteY55" fmla="*/ 37224 h 736600"/>
                <a:gd name="connsiteX56" fmla="*/ 599478 w 927100"/>
                <a:gd name="connsiteY56" fmla="*/ 36982 h 736600"/>
                <a:gd name="connsiteX57" fmla="*/ 598964 w 927100"/>
                <a:gd name="connsiteY57" fmla="*/ 36493 h 736600"/>
                <a:gd name="connsiteX58" fmla="*/ 563810 w 927100"/>
                <a:gd name="connsiteY58" fmla="*/ 3175 h 736600"/>
                <a:gd name="connsiteX59" fmla="*/ 553390 w 927100"/>
                <a:gd name="connsiteY59" fmla="*/ 30994 h 736600"/>
                <a:gd name="connsiteX60" fmla="*/ 552444 w 927100"/>
                <a:gd name="connsiteY60" fmla="*/ 33471 h 736600"/>
                <a:gd name="connsiteX61" fmla="*/ 549802 w 927100"/>
                <a:gd name="connsiteY61" fmla="*/ 33382 h 736600"/>
                <a:gd name="connsiteX62" fmla="*/ 493821 w 927100"/>
                <a:gd name="connsiteY62" fmla="*/ 31388 h 736600"/>
                <a:gd name="connsiteX63" fmla="*/ 480524 w 927100"/>
                <a:gd name="connsiteY63" fmla="*/ 46584 h 736600"/>
                <a:gd name="connsiteX64" fmla="*/ 480073 w 927100"/>
                <a:gd name="connsiteY64" fmla="*/ 47085 h 736600"/>
                <a:gd name="connsiteX65" fmla="*/ 479476 w 927100"/>
                <a:gd name="connsiteY65" fmla="*/ 47415 h 736600"/>
                <a:gd name="connsiteX66" fmla="*/ 444411 w 927100"/>
                <a:gd name="connsiteY66" fmla="*/ 65983 h 736600"/>
                <a:gd name="connsiteX67" fmla="*/ 443230 w 927100"/>
                <a:gd name="connsiteY67" fmla="*/ 66573 h 736600"/>
                <a:gd name="connsiteX68" fmla="*/ 441922 w 927100"/>
                <a:gd name="connsiteY68" fmla="*/ 66319 h 736600"/>
                <a:gd name="connsiteX69" fmla="*/ 414731 w 927100"/>
                <a:gd name="connsiteY69" fmla="*/ 60484 h 736600"/>
                <a:gd name="connsiteX70" fmla="*/ 397504 w 927100"/>
                <a:gd name="connsiteY70" fmla="*/ 73870 h 736600"/>
                <a:gd name="connsiteX71" fmla="*/ 396501 w 927100"/>
                <a:gd name="connsiteY71" fmla="*/ 74644 h 736600"/>
                <a:gd name="connsiteX72" fmla="*/ 359429 w 927100"/>
                <a:gd name="connsiteY72" fmla="*/ 74644 h 736600"/>
                <a:gd name="connsiteX73" fmla="*/ 358699 w 927100"/>
                <a:gd name="connsiteY73" fmla="*/ 74352 h 736600"/>
                <a:gd name="connsiteX74" fmla="*/ 314414 w 927100"/>
                <a:gd name="connsiteY74" fmla="*/ 55061 h 736600"/>
                <a:gd name="connsiteX75" fmla="*/ 295364 w 927100"/>
                <a:gd name="connsiteY75" fmla="*/ 91249 h 736600"/>
                <a:gd name="connsiteX76" fmla="*/ 294545 w 927100"/>
                <a:gd name="connsiteY76" fmla="*/ 92811 h 736600"/>
                <a:gd name="connsiteX77" fmla="*/ 292799 w 927100"/>
                <a:gd name="connsiteY77" fmla="*/ 93161 h 736600"/>
                <a:gd name="connsiteX78" fmla="*/ 230022 w 927100"/>
                <a:gd name="connsiteY78" fmla="*/ 105454 h 736600"/>
                <a:gd name="connsiteX79" fmla="*/ 189624 w 927100"/>
                <a:gd name="connsiteY79" fmla="*/ 175215 h 736600"/>
                <a:gd name="connsiteX80" fmla="*/ 188551 w 927100"/>
                <a:gd name="connsiteY80" fmla="*/ 177127 h 736600"/>
                <a:gd name="connsiteX81" fmla="*/ 186315 w 927100"/>
                <a:gd name="connsiteY81" fmla="*/ 177038 h 736600"/>
                <a:gd name="connsiteX82" fmla="*/ 74454 w 927100"/>
                <a:gd name="connsiteY82" fmla="*/ 173374 h 736600"/>
                <a:gd name="connsiteX83" fmla="*/ 43980 w 927100"/>
                <a:gd name="connsiteY83" fmla="*/ 237839 h 736600"/>
                <a:gd name="connsiteX84" fmla="*/ 45834 w 927100"/>
                <a:gd name="connsiteY84" fmla="*/ 300704 h 736600"/>
                <a:gd name="connsiteX85" fmla="*/ 45923 w 927100"/>
                <a:gd name="connsiteY85" fmla="*/ 303555 h 736600"/>
                <a:gd name="connsiteX86" fmla="*/ 43129 w 927100"/>
                <a:gd name="connsiteY86" fmla="*/ 304362 h 736600"/>
                <a:gd name="connsiteX87" fmla="*/ 13399 w 927100"/>
                <a:gd name="connsiteY87" fmla="*/ 312642 h 736600"/>
                <a:gd name="connsiteX88" fmla="*/ 3175 w 927100"/>
                <a:gd name="connsiteY88" fmla="*/ 362445 h 736600"/>
                <a:gd name="connsiteX89" fmla="*/ 28620 w 927100"/>
                <a:gd name="connsiteY89" fmla="*/ 421329 h 736600"/>
                <a:gd name="connsiteX90" fmla="*/ 28683 w 927100"/>
                <a:gd name="connsiteY90" fmla="*/ 421525 h 736600"/>
                <a:gd name="connsiteX91" fmla="*/ 28785 w 927100"/>
                <a:gd name="connsiteY91" fmla="*/ 421875 h 736600"/>
                <a:gd name="connsiteX92" fmla="*/ 39160 w 927100"/>
                <a:gd name="connsiteY92" fmla="*/ 460737 h 736600"/>
                <a:gd name="connsiteX93" fmla="*/ 86227 w 927100"/>
                <a:gd name="connsiteY93" fmla="*/ 475126 h 736600"/>
                <a:gd name="connsiteX94" fmla="*/ 87033 w 927100"/>
                <a:gd name="connsiteY94" fmla="*/ 475380 h 736600"/>
                <a:gd name="connsiteX95" fmla="*/ 87624 w 927100"/>
                <a:gd name="connsiteY95" fmla="*/ 475926 h 736600"/>
                <a:gd name="connsiteX96" fmla="*/ 131242 w 927100"/>
                <a:gd name="connsiteY96" fmla="*/ 515442 h 736600"/>
                <a:gd name="connsiteX97" fmla="*/ 132411 w 927100"/>
                <a:gd name="connsiteY97" fmla="*/ 516509 h 736600"/>
                <a:gd name="connsiteX98" fmla="*/ 132461 w 927100"/>
                <a:gd name="connsiteY98" fmla="*/ 518058 h 736600"/>
                <a:gd name="connsiteX99" fmla="*/ 133750 w 927100"/>
                <a:gd name="connsiteY99" fmla="*/ 558711 h 736600"/>
                <a:gd name="connsiteX100" fmla="*/ 197981 w 927100"/>
                <a:gd name="connsiteY100" fmla="*/ 614858 h 736600"/>
                <a:gd name="connsiteX101" fmla="*/ 199047 w 927100"/>
                <a:gd name="connsiteY101" fmla="*/ 615785 h 736600"/>
                <a:gd name="connsiteX102" fmla="*/ 199212 w 927100"/>
                <a:gd name="connsiteY102" fmla="*/ 617245 h 736600"/>
                <a:gd name="connsiteX103" fmla="*/ 203302 w 927100"/>
                <a:gd name="connsiteY103" fmla="*/ 654024 h 736600"/>
                <a:gd name="connsiteX104" fmla="*/ 203327 w 927100"/>
                <a:gd name="connsiteY104" fmla="*/ 654285 h 736600"/>
                <a:gd name="connsiteX105" fmla="*/ 203327 w 927100"/>
                <a:gd name="connsiteY105" fmla="*/ 654361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927100" h="736600">
                  <a:moveTo>
                    <a:pt x="203327" y="654361"/>
                  </a:moveTo>
                  <a:lnTo>
                    <a:pt x="258991" y="653345"/>
                  </a:lnTo>
                  <a:lnTo>
                    <a:pt x="304584" y="730701"/>
                  </a:lnTo>
                  <a:lnTo>
                    <a:pt x="341395" y="736517"/>
                  </a:lnTo>
                  <a:lnTo>
                    <a:pt x="342538" y="735273"/>
                  </a:lnTo>
                  <a:lnTo>
                    <a:pt x="354641" y="702932"/>
                  </a:lnTo>
                  <a:lnTo>
                    <a:pt x="354978" y="702081"/>
                  </a:lnTo>
                  <a:lnTo>
                    <a:pt x="355588" y="701516"/>
                  </a:lnTo>
                  <a:lnTo>
                    <a:pt x="420732" y="640416"/>
                  </a:lnTo>
                  <a:lnTo>
                    <a:pt x="430816" y="594093"/>
                  </a:lnTo>
                  <a:lnTo>
                    <a:pt x="431032" y="593134"/>
                  </a:lnTo>
                  <a:lnTo>
                    <a:pt x="431686" y="592404"/>
                  </a:lnTo>
                  <a:lnTo>
                    <a:pt x="470910" y="549110"/>
                  </a:lnTo>
                  <a:lnTo>
                    <a:pt x="472307" y="547529"/>
                  </a:lnTo>
                  <a:lnTo>
                    <a:pt x="474326" y="547954"/>
                  </a:lnTo>
                  <a:lnTo>
                    <a:pt x="523443" y="557771"/>
                  </a:lnTo>
                  <a:lnTo>
                    <a:pt x="536188" y="537762"/>
                  </a:lnTo>
                  <a:lnTo>
                    <a:pt x="544043" y="502348"/>
                  </a:lnTo>
                  <a:lnTo>
                    <a:pt x="530555" y="465734"/>
                  </a:lnTo>
                  <a:lnTo>
                    <a:pt x="488804" y="449828"/>
                  </a:lnTo>
                  <a:lnTo>
                    <a:pt x="487077" y="449142"/>
                  </a:lnTo>
                  <a:lnTo>
                    <a:pt x="486575" y="447338"/>
                  </a:lnTo>
                  <a:lnTo>
                    <a:pt x="480371" y="424637"/>
                  </a:lnTo>
                  <a:lnTo>
                    <a:pt x="479876" y="422815"/>
                  </a:lnTo>
                  <a:lnTo>
                    <a:pt x="481089" y="421329"/>
                  </a:lnTo>
                  <a:lnTo>
                    <a:pt x="500990" y="397415"/>
                  </a:lnTo>
                  <a:lnTo>
                    <a:pt x="507080" y="336664"/>
                  </a:lnTo>
                  <a:lnTo>
                    <a:pt x="507219" y="335337"/>
                  </a:lnTo>
                  <a:lnTo>
                    <a:pt x="508191" y="334410"/>
                  </a:lnTo>
                  <a:lnTo>
                    <a:pt x="578320" y="266350"/>
                  </a:lnTo>
                  <a:lnTo>
                    <a:pt x="580930" y="263785"/>
                  </a:lnTo>
                  <a:lnTo>
                    <a:pt x="583502" y="266350"/>
                  </a:lnTo>
                  <a:lnTo>
                    <a:pt x="622681" y="305562"/>
                  </a:lnTo>
                  <a:lnTo>
                    <a:pt x="624885" y="307734"/>
                  </a:lnTo>
                  <a:lnTo>
                    <a:pt x="623088" y="310305"/>
                  </a:lnTo>
                  <a:lnTo>
                    <a:pt x="601637" y="340671"/>
                  </a:lnTo>
                  <a:lnTo>
                    <a:pt x="628999" y="345808"/>
                  </a:lnTo>
                  <a:lnTo>
                    <a:pt x="629806" y="345929"/>
                  </a:lnTo>
                  <a:lnTo>
                    <a:pt x="630460" y="346399"/>
                  </a:lnTo>
                  <a:lnTo>
                    <a:pt x="701466" y="397129"/>
                  </a:lnTo>
                  <a:lnTo>
                    <a:pt x="755688" y="389058"/>
                  </a:lnTo>
                  <a:lnTo>
                    <a:pt x="756920" y="388893"/>
                  </a:lnTo>
                  <a:lnTo>
                    <a:pt x="758012" y="389528"/>
                  </a:lnTo>
                  <a:lnTo>
                    <a:pt x="808812" y="417957"/>
                  </a:lnTo>
                  <a:lnTo>
                    <a:pt x="858279" y="419964"/>
                  </a:lnTo>
                  <a:lnTo>
                    <a:pt x="925214" y="374034"/>
                  </a:lnTo>
                  <a:lnTo>
                    <a:pt x="805580" y="284308"/>
                  </a:lnTo>
                  <a:lnTo>
                    <a:pt x="804863" y="283762"/>
                  </a:lnTo>
                  <a:lnTo>
                    <a:pt x="804482" y="283032"/>
                  </a:lnTo>
                  <a:lnTo>
                    <a:pt x="746722" y="169576"/>
                  </a:lnTo>
                  <a:lnTo>
                    <a:pt x="746646" y="169411"/>
                  </a:lnTo>
                  <a:lnTo>
                    <a:pt x="704063" y="74123"/>
                  </a:lnTo>
                  <a:lnTo>
                    <a:pt x="670795" y="66268"/>
                  </a:lnTo>
                  <a:lnTo>
                    <a:pt x="670566" y="66224"/>
                  </a:lnTo>
                  <a:lnTo>
                    <a:pt x="670249" y="66116"/>
                  </a:lnTo>
                  <a:lnTo>
                    <a:pt x="600120" y="37224"/>
                  </a:lnTo>
                  <a:lnTo>
                    <a:pt x="599478" y="36982"/>
                  </a:lnTo>
                  <a:lnTo>
                    <a:pt x="598964" y="36493"/>
                  </a:lnTo>
                  <a:lnTo>
                    <a:pt x="563810" y="3175"/>
                  </a:lnTo>
                  <a:lnTo>
                    <a:pt x="553390" y="30994"/>
                  </a:lnTo>
                  <a:lnTo>
                    <a:pt x="552444" y="33471"/>
                  </a:lnTo>
                  <a:lnTo>
                    <a:pt x="549802" y="33382"/>
                  </a:lnTo>
                  <a:lnTo>
                    <a:pt x="493821" y="31388"/>
                  </a:lnTo>
                  <a:lnTo>
                    <a:pt x="480524" y="46584"/>
                  </a:lnTo>
                  <a:lnTo>
                    <a:pt x="480073" y="47085"/>
                  </a:lnTo>
                  <a:lnTo>
                    <a:pt x="479476" y="47415"/>
                  </a:lnTo>
                  <a:lnTo>
                    <a:pt x="444411" y="65983"/>
                  </a:lnTo>
                  <a:lnTo>
                    <a:pt x="443230" y="66573"/>
                  </a:lnTo>
                  <a:lnTo>
                    <a:pt x="441922" y="66319"/>
                  </a:lnTo>
                  <a:lnTo>
                    <a:pt x="414731" y="60484"/>
                  </a:lnTo>
                  <a:lnTo>
                    <a:pt x="397504" y="73870"/>
                  </a:lnTo>
                  <a:lnTo>
                    <a:pt x="396501" y="74644"/>
                  </a:lnTo>
                  <a:lnTo>
                    <a:pt x="359429" y="74644"/>
                  </a:lnTo>
                  <a:lnTo>
                    <a:pt x="358699" y="74352"/>
                  </a:lnTo>
                  <a:lnTo>
                    <a:pt x="314414" y="55061"/>
                  </a:lnTo>
                  <a:lnTo>
                    <a:pt x="295364" y="91249"/>
                  </a:lnTo>
                  <a:lnTo>
                    <a:pt x="294545" y="92811"/>
                  </a:lnTo>
                  <a:lnTo>
                    <a:pt x="292799" y="93161"/>
                  </a:lnTo>
                  <a:lnTo>
                    <a:pt x="230022" y="105454"/>
                  </a:lnTo>
                  <a:lnTo>
                    <a:pt x="189624" y="175215"/>
                  </a:lnTo>
                  <a:lnTo>
                    <a:pt x="188551" y="177127"/>
                  </a:lnTo>
                  <a:lnTo>
                    <a:pt x="186315" y="177038"/>
                  </a:lnTo>
                  <a:lnTo>
                    <a:pt x="74454" y="173374"/>
                  </a:lnTo>
                  <a:lnTo>
                    <a:pt x="43980" y="237839"/>
                  </a:lnTo>
                  <a:lnTo>
                    <a:pt x="45834" y="300704"/>
                  </a:lnTo>
                  <a:lnTo>
                    <a:pt x="45923" y="303555"/>
                  </a:lnTo>
                  <a:lnTo>
                    <a:pt x="43129" y="304362"/>
                  </a:lnTo>
                  <a:lnTo>
                    <a:pt x="13399" y="312642"/>
                  </a:lnTo>
                  <a:lnTo>
                    <a:pt x="3175" y="362445"/>
                  </a:lnTo>
                  <a:lnTo>
                    <a:pt x="28620" y="421329"/>
                  </a:lnTo>
                  <a:lnTo>
                    <a:pt x="28683" y="421525"/>
                  </a:lnTo>
                  <a:lnTo>
                    <a:pt x="28785" y="421875"/>
                  </a:lnTo>
                  <a:lnTo>
                    <a:pt x="39160" y="460737"/>
                  </a:lnTo>
                  <a:lnTo>
                    <a:pt x="86227" y="475126"/>
                  </a:lnTo>
                  <a:lnTo>
                    <a:pt x="87033" y="475380"/>
                  </a:lnTo>
                  <a:lnTo>
                    <a:pt x="87624" y="475926"/>
                  </a:lnTo>
                  <a:lnTo>
                    <a:pt x="131242" y="515442"/>
                  </a:lnTo>
                  <a:lnTo>
                    <a:pt x="132411" y="516509"/>
                  </a:lnTo>
                  <a:lnTo>
                    <a:pt x="132461" y="518058"/>
                  </a:lnTo>
                  <a:lnTo>
                    <a:pt x="133750" y="558711"/>
                  </a:lnTo>
                  <a:lnTo>
                    <a:pt x="197981" y="614858"/>
                  </a:lnTo>
                  <a:lnTo>
                    <a:pt x="199047" y="615785"/>
                  </a:lnTo>
                  <a:lnTo>
                    <a:pt x="199212" y="617245"/>
                  </a:lnTo>
                  <a:lnTo>
                    <a:pt x="203302" y="654024"/>
                  </a:lnTo>
                  <a:lnTo>
                    <a:pt x="203327" y="654285"/>
                  </a:lnTo>
                  <a:lnTo>
                    <a:pt x="203327" y="65436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6" name="Полилиния: фигура 295">
              <a:extLst>
                <a:ext uri="{FF2B5EF4-FFF2-40B4-BE49-F238E27FC236}">
                  <a16:creationId xmlns:a16="http://schemas.microsoft.com/office/drawing/2014/main" id="{C55EE5DF-31E5-42A8-9340-93F9787A11A5}"/>
                </a:ext>
              </a:extLst>
            </p:cNvPr>
            <p:cNvSpPr/>
            <p:nvPr/>
          </p:nvSpPr>
          <p:spPr>
            <a:xfrm>
              <a:off x="3402532" y="11555371"/>
              <a:ext cx="577850" cy="450850"/>
            </a:xfrm>
            <a:custGeom>
              <a:avLst/>
              <a:gdLst>
                <a:gd name="connsiteX0" fmla="*/ 53518 w 577850"/>
                <a:gd name="connsiteY0" fmla="*/ 349009 h 450850"/>
                <a:gd name="connsiteX1" fmla="*/ 165214 w 577850"/>
                <a:gd name="connsiteY1" fmla="*/ 374898 h 450850"/>
                <a:gd name="connsiteX2" fmla="*/ 228657 w 577850"/>
                <a:gd name="connsiteY2" fmla="*/ 414579 h 450850"/>
                <a:gd name="connsiteX3" fmla="*/ 266351 w 577850"/>
                <a:gd name="connsiteY3" fmla="*/ 384829 h 450850"/>
                <a:gd name="connsiteX4" fmla="*/ 321875 w 577850"/>
                <a:gd name="connsiteY4" fmla="*/ 414579 h 450850"/>
                <a:gd name="connsiteX5" fmla="*/ 508286 w 577850"/>
                <a:gd name="connsiteY5" fmla="*/ 450291 h 450850"/>
                <a:gd name="connsiteX6" fmla="*/ 576040 w 577850"/>
                <a:gd name="connsiteY6" fmla="*/ 419360 h 450850"/>
                <a:gd name="connsiteX7" fmla="*/ 576117 w 577850"/>
                <a:gd name="connsiteY7" fmla="*/ 417785 h 450850"/>
                <a:gd name="connsiteX8" fmla="*/ 572199 w 577850"/>
                <a:gd name="connsiteY8" fmla="*/ 382676 h 450850"/>
                <a:gd name="connsiteX9" fmla="*/ 507873 w 577850"/>
                <a:gd name="connsiteY9" fmla="*/ 326371 h 450850"/>
                <a:gd name="connsiteX10" fmla="*/ 506686 w 577850"/>
                <a:gd name="connsiteY10" fmla="*/ 325323 h 450850"/>
                <a:gd name="connsiteX11" fmla="*/ 506629 w 577850"/>
                <a:gd name="connsiteY11" fmla="*/ 323742 h 450850"/>
                <a:gd name="connsiteX12" fmla="*/ 505320 w 577850"/>
                <a:gd name="connsiteY12" fmla="*/ 283026 h 450850"/>
                <a:gd name="connsiteX13" fmla="*/ 463480 w 577850"/>
                <a:gd name="connsiteY13" fmla="*/ 245154 h 450850"/>
                <a:gd name="connsiteX14" fmla="*/ 415233 w 577850"/>
                <a:gd name="connsiteY14" fmla="*/ 230384 h 450850"/>
                <a:gd name="connsiteX15" fmla="*/ 413271 w 577850"/>
                <a:gd name="connsiteY15" fmla="*/ 229781 h 450850"/>
                <a:gd name="connsiteX16" fmla="*/ 412738 w 577850"/>
                <a:gd name="connsiteY16" fmla="*/ 227819 h 450850"/>
                <a:gd name="connsiteX17" fmla="*/ 401911 w 577850"/>
                <a:gd name="connsiteY17" fmla="*/ 187242 h 450850"/>
                <a:gd name="connsiteX18" fmla="*/ 376130 w 577850"/>
                <a:gd name="connsiteY18" fmla="*/ 127521 h 450850"/>
                <a:gd name="connsiteX19" fmla="*/ 375653 w 577850"/>
                <a:gd name="connsiteY19" fmla="*/ 126441 h 450850"/>
                <a:gd name="connsiteX20" fmla="*/ 375882 w 577850"/>
                <a:gd name="connsiteY20" fmla="*/ 125285 h 450850"/>
                <a:gd name="connsiteX21" fmla="*/ 386214 w 577850"/>
                <a:gd name="connsiteY21" fmla="*/ 74987 h 450850"/>
                <a:gd name="connsiteX22" fmla="*/ 333191 w 577850"/>
                <a:gd name="connsiteY22" fmla="*/ 49765 h 450850"/>
                <a:gd name="connsiteX23" fmla="*/ 293935 w 577850"/>
                <a:gd name="connsiteY23" fmla="*/ 69399 h 450850"/>
                <a:gd name="connsiteX24" fmla="*/ 291262 w 577850"/>
                <a:gd name="connsiteY24" fmla="*/ 70720 h 450850"/>
                <a:gd name="connsiteX25" fmla="*/ 289382 w 577850"/>
                <a:gd name="connsiteY25" fmla="*/ 68332 h 450850"/>
                <a:gd name="connsiteX26" fmla="*/ 257353 w 577850"/>
                <a:gd name="connsiteY26" fmla="*/ 26981 h 450850"/>
                <a:gd name="connsiteX27" fmla="*/ 188684 w 577850"/>
                <a:gd name="connsiteY27" fmla="*/ 3175 h 450850"/>
                <a:gd name="connsiteX28" fmla="*/ 110567 w 577850"/>
                <a:gd name="connsiteY28" fmla="*/ 27070 h 450850"/>
                <a:gd name="connsiteX29" fmla="*/ 114713 w 577850"/>
                <a:gd name="connsiteY29" fmla="*/ 49054 h 450850"/>
                <a:gd name="connsiteX30" fmla="*/ 114776 w 577850"/>
                <a:gd name="connsiteY30" fmla="*/ 49390 h 450850"/>
                <a:gd name="connsiteX31" fmla="*/ 114757 w 577850"/>
                <a:gd name="connsiteY31" fmla="*/ 49816 h 450850"/>
                <a:gd name="connsiteX32" fmla="*/ 113411 w 577850"/>
                <a:gd name="connsiteY32" fmla="*/ 120637 h 450850"/>
                <a:gd name="connsiteX33" fmla="*/ 113380 w 577850"/>
                <a:gd name="connsiteY33" fmla="*/ 122479 h 450850"/>
                <a:gd name="connsiteX34" fmla="*/ 111919 w 577850"/>
                <a:gd name="connsiteY34" fmla="*/ 123539 h 450850"/>
                <a:gd name="connsiteX35" fmla="*/ 5664 w 577850"/>
                <a:gd name="connsiteY35" fmla="*/ 202933 h 450850"/>
                <a:gd name="connsiteX36" fmla="*/ 3175 w 577850"/>
                <a:gd name="connsiteY36" fmla="*/ 241217 h 450850"/>
                <a:gd name="connsiteX37" fmla="*/ 82995 w 577850"/>
                <a:gd name="connsiteY37" fmla="*/ 289090 h 450850"/>
                <a:gd name="connsiteX38" fmla="*/ 86075 w 577850"/>
                <a:gd name="connsiteY38" fmla="*/ 290957 h 450850"/>
                <a:gd name="connsiteX39" fmla="*/ 84315 w 577850"/>
                <a:gd name="connsiteY39" fmla="*/ 294075 h 450850"/>
                <a:gd name="connsiteX40" fmla="*/ 53518 w 577850"/>
                <a:gd name="connsiteY40" fmla="*/ 349009 h 45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77850" h="450850">
                  <a:moveTo>
                    <a:pt x="53518" y="349009"/>
                  </a:moveTo>
                  <a:lnTo>
                    <a:pt x="165214" y="374898"/>
                  </a:lnTo>
                  <a:lnTo>
                    <a:pt x="228657" y="414579"/>
                  </a:lnTo>
                  <a:lnTo>
                    <a:pt x="266351" y="384829"/>
                  </a:lnTo>
                  <a:lnTo>
                    <a:pt x="321875" y="414579"/>
                  </a:lnTo>
                  <a:lnTo>
                    <a:pt x="508286" y="450291"/>
                  </a:lnTo>
                  <a:lnTo>
                    <a:pt x="576040" y="419360"/>
                  </a:lnTo>
                  <a:lnTo>
                    <a:pt x="576117" y="417785"/>
                  </a:lnTo>
                  <a:lnTo>
                    <a:pt x="572199" y="382676"/>
                  </a:lnTo>
                  <a:lnTo>
                    <a:pt x="507873" y="326371"/>
                  </a:lnTo>
                  <a:lnTo>
                    <a:pt x="506686" y="325323"/>
                  </a:lnTo>
                  <a:lnTo>
                    <a:pt x="506629" y="323742"/>
                  </a:lnTo>
                  <a:lnTo>
                    <a:pt x="505320" y="283026"/>
                  </a:lnTo>
                  <a:lnTo>
                    <a:pt x="463480" y="245154"/>
                  </a:lnTo>
                  <a:lnTo>
                    <a:pt x="415233" y="230384"/>
                  </a:lnTo>
                  <a:lnTo>
                    <a:pt x="413271" y="229781"/>
                  </a:lnTo>
                  <a:lnTo>
                    <a:pt x="412738" y="227819"/>
                  </a:lnTo>
                  <a:lnTo>
                    <a:pt x="401911" y="187242"/>
                  </a:lnTo>
                  <a:lnTo>
                    <a:pt x="376130" y="127521"/>
                  </a:lnTo>
                  <a:lnTo>
                    <a:pt x="375653" y="126441"/>
                  </a:lnTo>
                  <a:lnTo>
                    <a:pt x="375882" y="125285"/>
                  </a:lnTo>
                  <a:lnTo>
                    <a:pt x="386214" y="74987"/>
                  </a:lnTo>
                  <a:lnTo>
                    <a:pt x="333191" y="49765"/>
                  </a:lnTo>
                  <a:lnTo>
                    <a:pt x="293935" y="69399"/>
                  </a:lnTo>
                  <a:lnTo>
                    <a:pt x="291262" y="70720"/>
                  </a:lnTo>
                  <a:lnTo>
                    <a:pt x="289382" y="68332"/>
                  </a:lnTo>
                  <a:lnTo>
                    <a:pt x="257353" y="26981"/>
                  </a:lnTo>
                  <a:lnTo>
                    <a:pt x="188684" y="3175"/>
                  </a:lnTo>
                  <a:lnTo>
                    <a:pt x="110567" y="27070"/>
                  </a:lnTo>
                  <a:lnTo>
                    <a:pt x="114713" y="49054"/>
                  </a:lnTo>
                  <a:lnTo>
                    <a:pt x="114776" y="49390"/>
                  </a:lnTo>
                  <a:lnTo>
                    <a:pt x="114757" y="49816"/>
                  </a:lnTo>
                  <a:lnTo>
                    <a:pt x="113411" y="120637"/>
                  </a:lnTo>
                  <a:lnTo>
                    <a:pt x="113380" y="122479"/>
                  </a:lnTo>
                  <a:lnTo>
                    <a:pt x="111919" y="123539"/>
                  </a:lnTo>
                  <a:lnTo>
                    <a:pt x="5664" y="202933"/>
                  </a:lnTo>
                  <a:lnTo>
                    <a:pt x="3175" y="241217"/>
                  </a:lnTo>
                  <a:lnTo>
                    <a:pt x="82995" y="289090"/>
                  </a:lnTo>
                  <a:lnTo>
                    <a:pt x="86075" y="290957"/>
                  </a:lnTo>
                  <a:lnTo>
                    <a:pt x="84315" y="294075"/>
                  </a:lnTo>
                  <a:lnTo>
                    <a:pt x="53518" y="3490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7" name="Полилиния: фигура 296">
              <a:extLst>
                <a:ext uri="{FF2B5EF4-FFF2-40B4-BE49-F238E27FC236}">
                  <a16:creationId xmlns:a16="http://schemas.microsoft.com/office/drawing/2014/main" id="{F9139381-E0EC-43EF-9394-9603F384EB6C}"/>
                </a:ext>
              </a:extLst>
            </p:cNvPr>
            <p:cNvSpPr/>
            <p:nvPr/>
          </p:nvSpPr>
          <p:spPr>
            <a:xfrm>
              <a:off x="2945580" y="11431597"/>
              <a:ext cx="565150" cy="666750"/>
            </a:xfrm>
            <a:custGeom>
              <a:avLst/>
              <a:gdLst>
                <a:gd name="connsiteX0" fmla="*/ 72028 w 565150"/>
                <a:gd name="connsiteY0" fmla="*/ 667290 h 666750"/>
                <a:gd name="connsiteX1" fmla="*/ 94666 w 565150"/>
                <a:gd name="connsiteY1" fmla="*/ 637515 h 666750"/>
                <a:gd name="connsiteX2" fmla="*/ 170047 w 565150"/>
                <a:gd name="connsiteY2" fmla="*/ 631539 h 666750"/>
                <a:gd name="connsiteX3" fmla="*/ 175971 w 565150"/>
                <a:gd name="connsiteY3" fmla="*/ 577990 h 666750"/>
                <a:gd name="connsiteX4" fmla="*/ 211658 w 565150"/>
                <a:gd name="connsiteY4" fmla="*/ 558197 h 666750"/>
                <a:gd name="connsiteX5" fmla="*/ 249364 w 565150"/>
                <a:gd name="connsiteY5" fmla="*/ 560165 h 666750"/>
                <a:gd name="connsiteX6" fmla="*/ 294970 w 565150"/>
                <a:gd name="connsiteY6" fmla="*/ 595871 h 666750"/>
                <a:gd name="connsiteX7" fmla="*/ 322713 w 565150"/>
                <a:gd name="connsiteY7" fmla="*/ 570103 h 666750"/>
                <a:gd name="connsiteX8" fmla="*/ 289014 w 565150"/>
                <a:gd name="connsiteY8" fmla="*/ 514547 h 666750"/>
                <a:gd name="connsiteX9" fmla="*/ 273158 w 565150"/>
                <a:gd name="connsiteY9" fmla="*/ 459035 h 666750"/>
                <a:gd name="connsiteX10" fmla="*/ 310820 w 565150"/>
                <a:gd name="connsiteY10" fmla="*/ 419354 h 666750"/>
                <a:gd name="connsiteX11" fmla="*/ 344526 w 565150"/>
                <a:gd name="connsiteY11" fmla="*/ 409461 h 666750"/>
                <a:gd name="connsiteX12" fmla="*/ 396094 w 565150"/>
                <a:gd name="connsiteY12" fmla="*/ 464960 h 666750"/>
                <a:gd name="connsiteX13" fmla="*/ 503047 w 565150"/>
                <a:gd name="connsiteY13" fmla="*/ 471703 h 666750"/>
                <a:gd name="connsiteX14" fmla="*/ 503060 w 565150"/>
                <a:gd name="connsiteY14" fmla="*/ 471418 h 666750"/>
                <a:gd name="connsiteX15" fmla="*/ 503168 w 565150"/>
                <a:gd name="connsiteY15" fmla="*/ 470732 h 666750"/>
                <a:gd name="connsiteX16" fmla="*/ 503517 w 565150"/>
                <a:gd name="connsiteY16" fmla="*/ 470122 h 666750"/>
                <a:gd name="connsiteX17" fmla="*/ 533076 w 565150"/>
                <a:gd name="connsiteY17" fmla="*/ 417347 h 666750"/>
                <a:gd name="connsiteX18" fmla="*/ 454412 w 565150"/>
                <a:gd name="connsiteY18" fmla="*/ 370160 h 666750"/>
                <a:gd name="connsiteX19" fmla="*/ 452469 w 565150"/>
                <a:gd name="connsiteY19" fmla="*/ 369005 h 666750"/>
                <a:gd name="connsiteX20" fmla="*/ 452622 w 565150"/>
                <a:gd name="connsiteY20" fmla="*/ 366788 h 666750"/>
                <a:gd name="connsiteX21" fmla="*/ 455358 w 565150"/>
                <a:gd name="connsiteY21" fmla="*/ 324555 h 666750"/>
                <a:gd name="connsiteX22" fmla="*/ 455479 w 565150"/>
                <a:gd name="connsiteY22" fmla="*/ 322853 h 666750"/>
                <a:gd name="connsiteX23" fmla="*/ 456832 w 565150"/>
                <a:gd name="connsiteY23" fmla="*/ 321818 h 666750"/>
                <a:gd name="connsiteX24" fmla="*/ 563036 w 565150"/>
                <a:gd name="connsiteY24" fmla="*/ 242488 h 666750"/>
                <a:gd name="connsiteX25" fmla="*/ 564363 w 565150"/>
                <a:gd name="connsiteY25" fmla="*/ 173844 h 666750"/>
                <a:gd name="connsiteX26" fmla="*/ 555092 w 565150"/>
                <a:gd name="connsiteY26" fmla="*/ 124942 h 666750"/>
                <a:gd name="connsiteX27" fmla="*/ 526682 w 565150"/>
                <a:gd name="connsiteY27" fmla="*/ 97765 h 666750"/>
                <a:gd name="connsiteX28" fmla="*/ 511372 w 565150"/>
                <a:gd name="connsiteY28" fmla="*/ 107156 h 666750"/>
                <a:gd name="connsiteX29" fmla="*/ 510064 w 565150"/>
                <a:gd name="connsiteY29" fmla="*/ 107956 h 666750"/>
                <a:gd name="connsiteX30" fmla="*/ 508559 w 565150"/>
                <a:gd name="connsiteY30" fmla="*/ 107626 h 666750"/>
                <a:gd name="connsiteX31" fmla="*/ 481305 w 565150"/>
                <a:gd name="connsiteY31" fmla="*/ 100787 h 666750"/>
                <a:gd name="connsiteX32" fmla="*/ 480466 w 565150"/>
                <a:gd name="connsiteY32" fmla="*/ 100590 h 666750"/>
                <a:gd name="connsiteX33" fmla="*/ 479800 w 565150"/>
                <a:gd name="connsiteY33" fmla="*/ 100025 h 666750"/>
                <a:gd name="connsiteX34" fmla="*/ 366814 w 565150"/>
                <a:gd name="connsiteY34" fmla="*/ 3175 h 666750"/>
                <a:gd name="connsiteX35" fmla="*/ 347155 w 565150"/>
                <a:gd name="connsiteY35" fmla="*/ 8128 h 666750"/>
                <a:gd name="connsiteX36" fmla="*/ 341706 w 565150"/>
                <a:gd name="connsiteY36" fmla="*/ 46190 h 666750"/>
                <a:gd name="connsiteX37" fmla="*/ 341630 w 565150"/>
                <a:gd name="connsiteY37" fmla="*/ 46825 h 666750"/>
                <a:gd name="connsiteX38" fmla="*/ 317576 w 565150"/>
                <a:gd name="connsiteY38" fmla="*/ 91446 h 666750"/>
                <a:gd name="connsiteX39" fmla="*/ 320751 w 565150"/>
                <a:gd name="connsiteY39" fmla="*/ 113640 h 666750"/>
                <a:gd name="connsiteX40" fmla="*/ 344500 w 565150"/>
                <a:gd name="connsiteY40" fmla="*/ 145300 h 666750"/>
                <a:gd name="connsiteX41" fmla="*/ 345866 w 565150"/>
                <a:gd name="connsiteY41" fmla="*/ 147091 h 666750"/>
                <a:gd name="connsiteX42" fmla="*/ 344818 w 565150"/>
                <a:gd name="connsiteY42" fmla="*/ 149142 h 666750"/>
                <a:gd name="connsiteX43" fmla="*/ 330930 w 565150"/>
                <a:gd name="connsiteY43" fmla="*/ 176917 h 666750"/>
                <a:gd name="connsiteX44" fmla="*/ 330428 w 565150"/>
                <a:gd name="connsiteY44" fmla="*/ 177933 h 666750"/>
                <a:gd name="connsiteX45" fmla="*/ 329425 w 565150"/>
                <a:gd name="connsiteY45" fmla="*/ 178498 h 666750"/>
                <a:gd name="connsiteX46" fmla="*/ 308597 w 565150"/>
                <a:gd name="connsiteY46" fmla="*/ 190055 h 666750"/>
                <a:gd name="connsiteX47" fmla="*/ 306216 w 565150"/>
                <a:gd name="connsiteY47" fmla="*/ 191376 h 666750"/>
                <a:gd name="connsiteX48" fmla="*/ 304267 w 565150"/>
                <a:gd name="connsiteY48" fmla="*/ 189446 h 666750"/>
                <a:gd name="connsiteX49" fmla="*/ 265119 w 565150"/>
                <a:gd name="connsiteY49" fmla="*/ 151485 h 666750"/>
                <a:gd name="connsiteX50" fmla="*/ 249930 w 565150"/>
                <a:gd name="connsiteY50" fmla="*/ 140633 h 666750"/>
                <a:gd name="connsiteX51" fmla="*/ 227622 w 565150"/>
                <a:gd name="connsiteY51" fmla="*/ 138525 h 666750"/>
                <a:gd name="connsiteX52" fmla="*/ 200736 w 565150"/>
                <a:gd name="connsiteY52" fmla="*/ 150844 h 666750"/>
                <a:gd name="connsiteX53" fmla="*/ 198666 w 565150"/>
                <a:gd name="connsiteY53" fmla="*/ 151790 h 666750"/>
                <a:gd name="connsiteX54" fmla="*/ 196920 w 565150"/>
                <a:gd name="connsiteY54" fmla="*/ 150374 h 666750"/>
                <a:gd name="connsiteX55" fmla="*/ 173768 w 565150"/>
                <a:gd name="connsiteY55" fmla="*/ 131858 h 666750"/>
                <a:gd name="connsiteX56" fmla="*/ 172402 w 565150"/>
                <a:gd name="connsiteY56" fmla="*/ 130746 h 666750"/>
                <a:gd name="connsiteX57" fmla="*/ 172402 w 565150"/>
                <a:gd name="connsiteY57" fmla="*/ 129044 h 666750"/>
                <a:gd name="connsiteX58" fmla="*/ 171260 w 565150"/>
                <a:gd name="connsiteY58" fmla="*/ 80473 h 666750"/>
                <a:gd name="connsiteX59" fmla="*/ 150997 w 565150"/>
                <a:gd name="connsiteY59" fmla="*/ 53861 h 666750"/>
                <a:gd name="connsiteX60" fmla="*/ 126022 w 565150"/>
                <a:gd name="connsiteY60" fmla="*/ 51778 h 666750"/>
                <a:gd name="connsiteX61" fmla="*/ 78454 w 565150"/>
                <a:gd name="connsiteY61" fmla="*/ 80518 h 666750"/>
                <a:gd name="connsiteX62" fmla="*/ 66618 w 565150"/>
                <a:gd name="connsiteY62" fmla="*/ 114960 h 666750"/>
                <a:gd name="connsiteX63" fmla="*/ 93447 w 565150"/>
                <a:gd name="connsiteY63" fmla="*/ 175260 h 666750"/>
                <a:gd name="connsiteX64" fmla="*/ 116510 w 565150"/>
                <a:gd name="connsiteY64" fmla="*/ 193929 h 666750"/>
                <a:gd name="connsiteX65" fmla="*/ 219723 w 565150"/>
                <a:gd name="connsiteY65" fmla="*/ 227946 h 666750"/>
                <a:gd name="connsiteX66" fmla="*/ 242621 w 565150"/>
                <a:gd name="connsiteY66" fmla="*/ 215944 h 666750"/>
                <a:gd name="connsiteX67" fmla="*/ 242773 w 565150"/>
                <a:gd name="connsiteY67" fmla="*/ 215913 h 666750"/>
                <a:gd name="connsiteX68" fmla="*/ 260134 w 565150"/>
                <a:gd name="connsiteY68" fmla="*/ 207804 h 666750"/>
                <a:gd name="connsiteX69" fmla="*/ 262509 w 565150"/>
                <a:gd name="connsiteY69" fmla="*/ 206692 h 666750"/>
                <a:gd name="connsiteX70" fmla="*/ 264357 w 565150"/>
                <a:gd name="connsiteY70" fmla="*/ 208578 h 666750"/>
                <a:gd name="connsiteX71" fmla="*/ 294443 w 565150"/>
                <a:gd name="connsiteY71" fmla="*/ 239814 h 666750"/>
                <a:gd name="connsiteX72" fmla="*/ 297269 w 565150"/>
                <a:gd name="connsiteY72" fmla="*/ 242741 h 666750"/>
                <a:gd name="connsiteX73" fmla="*/ 294062 w 565150"/>
                <a:gd name="connsiteY73" fmla="*/ 245262 h 666750"/>
                <a:gd name="connsiteX74" fmla="*/ 272078 w 565150"/>
                <a:gd name="connsiteY74" fmla="*/ 262642 h 666750"/>
                <a:gd name="connsiteX75" fmla="*/ 271532 w 565150"/>
                <a:gd name="connsiteY75" fmla="*/ 263055 h 666750"/>
                <a:gd name="connsiteX76" fmla="*/ 270859 w 565150"/>
                <a:gd name="connsiteY76" fmla="*/ 263284 h 666750"/>
                <a:gd name="connsiteX77" fmla="*/ 239249 w 565150"/>
                <a:gd name="connsiteY77" fmla="*/ 273082 h 666750"/>
                <a:gd name="connsiteX78" fmla="*/ 226301 w 565150"/>
                <a:gd name="connsiteY78" fmla="*/ 318960 h 666750"/>
                <a:gd name="connsiteX79" fmla="*/ 202965 w 565150"/>
                <a:gd name="connsiteY79" fmla="*/ 318960 h 666750"/>
                <a:gd name="connsiteX80" fmla="*/ 202146 w 565150"/>
                <a:gd name="connsiteY80" fmla="*/ 318567 h 666750"/>
                <a:gd name="connsiteX81" fmla="*/ 170351 w 565150"/>
                <a:gd name="connsiteY81" fmla="*/ 302101 h 666750"/>
                <a:gd name="connsiteX82" fmla="*/ 106966 w 565150"/>
                <a:gd name="connsiteY82" fmla="*/ 337693 h 666750"/>
                <a:gd name="connsiteX83" fmla="*/ 68536 w 565150"/>
                <a:gd name="connsiteY83" fmla="*/ 403263 h 666750"/>
                <a:gd name="connsiteX84" fmla="*/ 62852 w 565150"/>
                <a:gd name="connsiteY84" fmla="*/ 443084 h 666750"/>
                <a:gd name="connsiteX85" fmla="*/ 62484 w 565150"/>
                <a:gd name="connsiteY85" fmla="*/ 445605 h 666750"/>
                <a:gd name="connsiteX86" fmla="*/ 60027 w 565150"/>
                <a:gd name="connsiteY86" fmla="*/ 446151 h 666750"/>
                <a:gd name="connsiteX87" fmla="*/ 12744 w 565150"/>
                <a:gd name="connsiteY87" fmla="*/ 457149 h 666750"/>
                <a:gd name="connsiteX88" fmla="*/ 8465 w 565150"/>
                <a:gd name="connsiteY88" fmla="*/ 489344 h 666750"/>
                <a:gd name="connsiteX89" fmla="*/ 8433 w 565150"/>
                <a:gd name="connsiteY89" fmla="*/ 489401 h 666750"/>
                <a:gd name="connsiteX90" fmla="*/ 3175 w 565150"/>
                <a:gd name="connsiteY90" fmla="*/ 522141 h 666750"/>
                <a:gd name="connsiteX91" fmla="*/ 81312 w 565150"/>
                <a:gd name="connsiteY91" fmla="*/ 546043 h 666750"/>
                <a:gd name="connsiteX92" fmla="*/ 82906 w 565150"/>
                <a:gd name="connsiteY92" fmla="*/ 546545 h 666750"/>
                <a:gd name="connsiteX93" fmla="*/ 83585 w 565150"/>
                <a:gd name="connsiteY93" fmla="*/ 548043 h 666750"/>
                <a:gd name="connsiteX94" fmla="*/ 99936 w 565150"/>
                <a:gd name="connsiteY94" fmla="*/ 583457 h 666750"/>
                <a:gd name="connsiteX95" fmla="*/ 100559 w 565150"/>
                <a:gd name="connsiteY95" fmla="*/ 584778 h 666750"/>
                <a:gd name="connsiteX96" fmla="*/ 100089 w 565150"/>
                <a:gd name="connsiteY96" fmla="*/ 586150 h 666750"/>
                <a:gd name="connsiteX97" fmla="*/ 91916 w 565150"/>
                <a:gd name="connsiteY97" fmla="*/ 610679 h 666750"/>
                <a:gd name="connsiteX98" fmla="*/ 91561 w 565150"/>
                <a:gd name="connsiteY98" fmla="*/ 611746 h 666750"/>
                <a:gd name="connsiteX99" fmla="*/ 90684 w 565150"/>
                <a:gd name="connsiteY99" fmla="*/ 612432 h 666750"/>
                <a:gd name="connsiteX100" fmla="*/ 61392 w 565150"/>
                <a:gd name="connsiteY100" fmla="*/ 635387 h 666750"/>
                <a:gd name="connsiteX101" fmla="*/ 72028 w 565150"/>
                <a:gd name="connsiteY101" fmla="*/ 66729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65150" h="666750">
                  <a:moveTo>
                    <a:pt x="72028" y="667290"/>
                  </a:moveTo>
                  <a:lnTo>
                    <a:pt x="94666" y="637515"/>
                  </a:lnTo>
                  <a:lnTo>
                    <a:pt x="170047" y="631539"/>
                  </a:lnTo>
                  <a:lnTo>
                    <a:pt x="175971" y="577990"/>
                  </a:lnTo>
                  <a:lnTo>
                    <a:pt x="211658" y="558197"/>
                  </a:lnTo>
                  <a:lnTo>
                    <a:pt x="249364" y="560165"/>
                  </a:lnTo>
                  <a:lnTo>
                    <a:pt x="294970" y="595871"/>
                  </a:lnTo>
                  <a:lnTo>
                    <a:pt x="322713" y="570103"/>
                  </a:lnTo>
                  <a:lnTo>
                    <a:pt x="289014" y="514547"/>
                  </a:lnTo>
                  <a:lnTo>
                    <a:pt x="273158" y="459035"/>
                  </a:lnTo>
                  <a:lnTo>
                    <a:pt x="310820" y="419354"/>
                  </a:lnTo>
                  <a:lnTo>
                    <a:pt x="344526" y="409461"/>
                  </a:lnTo>
                  <a:lnTo>
                    <a:pt x="396094" y="464960"/>
                  </a:lnTo>
                  <a:lnTo>
                    <a:pt x="503047" y="471703"/>
                  </a:lnTo>
                  <a:lnTo>
                    <a:pt x="503060" y="471418"/>
                  </a:lnTo>
                  <a:lnTo>
                    <a:pt x="503168" y="470732"/>
                  </a:lnTo>
                  <a:lnTo>
                    <a:pt x="503517" y="470122"/>
                  </a:lnTo>
                  <a:lnTo>
                    <a:pt x="533076" y="417347"/>
                  </a:lnTo>
                  <a:lnTo>
                    <a:pt x="454412" y="370160"/>
                  </a:lnTo>
                  <a:lnTo>
                    <a:pt x="452469" y="369005"/>
                  </a:lnTo>
                  <a:lnTo>
                    <a:pt x="452622" y="366788"/>
                  </a:lnTo>
                  <a:lnTo>
                    <a:pt x="455358" y="324555"/>
                  </a:lnTo>
                  <a:lnTo>
                    <a:pt x="455479" y="322853"/>
                  </a:lnTo>
                  <a:lnTo>
                    <a:pt x="456832" y="321818"/>
                  </a:lnTo>
                  <a:lnTo>
                    <a:pt x="563036" y="242488"/>
                  </a:lnTo>
                  <a:lnTo>
                    <a:pt x="564363" y="173844"/>
                  </a:lnTo>
                  <a:lnTo>
                    <a:pt x="555092" y="124942"/>
                  </a:lnTo>
                  <a:lnTo>
                    <a:pt x="526682" y="97765"/>
                  </a:lnTo>
                  <a:lnTo>
                    <a:pt x="511372" y="107156"/>
                  </a:lnTo>
                  <a:lnTo>
                    <a:pt x="510064" y="107956"/>
                  </a:lnTo>
                  <a:lnTo>
                    <a:pt x="508559" y="107626"/>
                  </a:lnTo>
                  <a:lnTo>
                    <a:pt x="481305" y="100787"/>
                  </a:lnTo>
                  <a:lnTo>
                    <a:pt x="480466" y="100590"/>
                  </a:lnTo>
                  <a:lnTo>
                    <a:pt x="479800" y="100025"/>
                  </a:lnTo>
                  <a:lnTo>
                    <a:pt x="366814" y="3175"/>
                  </a:lnTo>
                  <a:lnTo>
                    <a:pt x="347155" y="8128"/>
                  </a:lnTo>
                  <a:lnTo>
                    <a:pt x="341706" y="46190"/>
                  </a:lnTo>
                  <a:lnTo>
                    <a:pt x="341630" y="46825"/>
                  </a:lnTo>
                  <a:lnTo>
                    <a:pt x="317576" y="91446"/>
                  </a:lnTo>
                  <a:lnTo>
                    <a:pt x="320751" y="113640"/>
                  </a:lnTo>
                  <a:lnTo>
                    <a:pt x="344500" y="145300"/>
                  </a:lnTo>
                  <a:lnTo>
                    <a:pt x="345866" y="147091"/>
                  </a:lnTo>
                  <a:lnTo>
                    <a:pt x="344818" y="149142"/>
                  </a:lnTo>
                  <a:lnTo>
                    <a:pt x="330930" y="176917"/>
                  </a:lnTo>
                  <a:lnTo>
                    <a:pt x="330428" y="177933"/>
                  </a:lnTo>
                  <a:lnTo>
                    <a:pt x="329425" y="178498"/>
                  </a:lnTo>
                  <a:lnTo>
                    <a:pt x="308597" y="190055"/>
                  </a:lnTo>
                  <a:lnTo>
                    <a:pt x="306216" y="191376"/>
                  </a:lnTo>
                  <a:lnTo>
                    <a:pt x="304267" y="189446"/>
                  </a:lnTo>
                  <a:lnTo>
                    <a:pt x="265119" y="151485"/>
                  </a:lnTo>
                  <a:lnTo>
                    <a:pt x="249930" y="140633"/>
                  </a:lnTo>
                  <a:lnTo>
                    <a:pt x="227622" y="138525"/>
                  </a:lnTo>
                  <a:lnTo>
                    <a:pt x="200736" y="150844"/>
                  </a:lnTo>
                  <a:lnTo>
                    <a:pt x="198666" y="151790"/>
                  </a:lnTo>
                  <a:lnTo>
                    <a:pt x="196920" y="150374"/>
                  </a:lnTo>
                  <a:lnTo>
                    <a:pt x="173768" y="131858"/>
                  </a:lnTo>
                  <a:lnTo>
                    <a:pt x="172402" y="130746"/>
                  </a:lnTo>
                  <a:lnTo>
                    <a:pt x="172402" y="129044"/>
                  </a:lnTo>
                  <a:lnTo>
                    <a:pt x="171260" y="80473"/>
                  </a:lnTo>
                  <a:lnTo>
                    <a:pt x="150997" y="53861"/>
                  </a:lnTo>
                  <a:lnTo>
                    <a:pt x="126022" y="51778"/>
                  </a:lnTo>
                  <a:lnTo>
                    <a:pt x="78454" y="80518"/>
                  </a:lnTo>
                  <a:lnTo>
                    <a:pt x="66618" y="114960"/>
                  </a:lnTo>
                  <a:lnTo>
                    <a:pt x="93447" y="175260"/>
                  </a:lnTo>
                  <a:lnTo>
                    <a:pt x="116510" y="193929"/>
                  </a:lnTo>
                  <a:lnTo>
                    <a:pt x="219723" y="227946"/>
                  </a:lnTo>
                  <a:lnTo>
                    <a:pt x="242621" y="215944"/>
                  </a:lnTo>
                  <a:lnTo>
                    <a:pt x="242773" y="215913"/>
                  </a:lnTo>
                  <a:lnTo>
                    <a:pt x="260134" y="207804"/>
                  </a:lnTo>
                  <a:lnTo>
                    <a:pt x="262509" y="206692"/>
                  </a:lnTo>
                  <a:lnTo>
                    <a:pt x="264357" y="208578"/>
                  </a:lnTo>
                  <a:lnTo>
                    <a:pt x="294443" y="239814"/>
                  </a:lnTo>
                  <a:lnTo>
                    <a:pt x="297269" y="242741"/>
                  </a:lnTo>
                  <a:lnTo>
                    <a:pt x="294062" y="245262"/>
                  </a:lnTo>
                  <a:lnTo>
                    <a:pt x="272078" y="262642"/>
                  </a:lnTo>
                  <a:lnTo>
                    <a:pt x="271532" y="263055"/>
                  </a:lnTo>
                  <a:lnTo>
                    <a:pt x="270859" y="263284"/>
                  </a:lnTo>
                  <a:lnTo>
                    <a:pt x="239249" y="273082"/>
                  </a:lnTo>
                  <a:lnTo>
                    <a:pt x="226301" y="318960"/>
                  </a:lnTo>
                  <a:lnTo>
                    <a:pt x="202965" y="318960"/>
                  </a:lnTo>
                  <a:lnTo>
                    <a:pt x="202146" y="318567"/>
                  </a:lnTo>
                  <a:lnTo>
                    <a:pt x="170351" y="302101"/>
                  </a:lnTo>
                  <a:lnTo>
                    <a:pt x="106966" y="337693"/>
                  </a:lnTo>
                  <a:lnTo>
                    <a:pt x="68536" y="403263"/>
                  </a:lnTo>
                  <a:lnTo>
                    <a:pt x="62852" y="443084"/>
                  </a:lnTo>
                  <a:lnTo>
                    <a:pt x="62484" y="445605"/>
                  </a:lnTo>
                  <a:lnTo>
                    <a:pt x="60027" y="446151"/>
                  </a:lnTo>
                  <a:lnTo>
                    <a:pt x="12744" y="457149"/>
                  </a:lnTo>
                  <a:lnTo>
                    <a:pt x="8465" y="489344"/>
                  </a:lnTo>
                  <a:lnTo>
                    <a:pt x="8433" y="489401"/>
                  </a:lnTo>
                  <a:lnTo>
                    <a:pt x="3175" y="522141"/>
                  </a:lnTo>
                  <a:lnTo>
                    <a:pt x="81312" y="546043"/>
                  </a:lnTo>
                  <a:lnTo>
                    <a:pt x="82906" y="546545"/>
                  </a:lnTo>
                  <a:lnTo>
                    <a:pt x="83585" y="548043"/>
                  </a:lnTo>
                  <a:lnTo>
                    <a:pt x="99936" y="583457"/>
                  </a:lnTo>
                  <a:lnTo>
                    <a:pt x="100559" y="584778"/>
                  </a:lnTo>
                  <a:lnTo>
                    <a:pt x="100089" y="586150"/>
                  </a:lnTo>
                  <a:lnTo>
                    <a:pt x="91916" y="610679"/>
                  </a:lnTo>
                  <a:lnTo>
                    <a:pt x="91561" y="611746"/>
                  </a:lnTo>
                  <a:lnTo>
                    <a:pt x="90684" y="612432"/>
                  </a:lnTo>
                  <a:lnTo>
                    <a:pt x="61392" y="635387"/>
                  </a:lnTo>
                  <a:lnTo>
                    <a:pt x="72028" y="66729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8" name="Полилиния: фигура 297">
              <a:extLst>
                <a:ext uri="{FF2B5EF4-FFF2-40B4-BE49-F238E27FC236}">
                  <a16:creationId xmlns:a16="http://schemas.microsoft.com/office/drawing/2014/main" id="{456A28E9-4FB1-43A8-9B2A-610069069007}"/>
                </a:ext>
              </a:extLst>
            </p:cNvPr>
            <p:cNvSpPr/>
            <p:nvPr/>
          </p:nvSpPr>
          <p:spPr>
            <a:xfrm>
              <a:off x="3158483" y="10658789"/>
              <a:ext cx="844550" cy="965200"/>
            </a:xfrm>
            <a:custGeom>
              <a:avLst/>
              <a:gdLst>
                <a:gd name="connsiteX0" fmla="*/ 650532 w 844550"/>
                <a:gd name="connsiteY0" fmla="*/ 3175 h 965200"/>
                <a:gd name="connsiteX1" fmla="*/ 631190 w 844550"/>
                <a:gd name="connsiteY1" fmla="*/ 36341 h 965200"/>
                <a:gd name="connsiteX2" fmla="*/ 617303 w 844550"/>
                <a:gd name="connsiteY2" fmla="*/ 68123 h 965200"/>
                <a:gd name="connsiteX3" fmla="*/ 617093 w 844550"/>
                <a:gd name="connsiteY3" fmla="*/ 68548 h 965200"/>
                <a:gd name="connsiteX4" fmla="*/ 616852 w 844550"/>
                <a:gd name="connsiteY4" fmla="*/ 68878 h 965200"/>
                <a:gd name="connsiteX5" fmla="*/ 553148 w 844550"/>
                <a:gd name="connsiteY5" fmla="*/ 153200 h 965200"/>
                <a:gd name="connsiteX6" fmla="*/ 552996 w 844550"/>
                <a:gd name="connsiteY6" fmla="*/ 153410 h 965200"/>
                <a:gd name="connsiteX7" fmla="*/ 552787 w 844550"/>
                <a:gd name="connsiteY7" fmla="*/ 153638 h 965200"/>
                <a:gd name="connsiteX8" fmla="*/ 457213 w 844550"/>
                <a:gd name="connsiteY8" fmla="*/ 247326 h 965200"/>
                <a:gd name="connsiteX9" fmla="*/ 456711 w 844550"/>
                <a:gd name="connsiteY9" fmla="*/ 247796 h 965200"/>
                <a:gd name="connsiteX10" fmla="*/ 456133 w 844550"/>
                <a:gd name="connsiteY10" fmla="*/ 248057 h 965200"/>
                <a:gd name="connsiteX11" fmla="*/ 375736 w 844550"/>
                <a:gd name="connsiteY11" fmla="*/ 284626 h 965200"/>
                <a:gd name="connsiteX12" fmla="*/ 374015 w 844550"/>
                <a:gd name="connsiteY12" fmla="*/ 320720 h 965200"/>
                <a:gd name="connsiteX13" fmla="*/ 399796 w 844550"/>
                <a:gd name="connsiteY13" fmla="*/ 370415 h 965200"/>
                <a:gd name="connsiteX14" fmla="*/ 400939 w 844550"/>
                <a:gd name="connsiteY14" fmla="*/ 372650 h 965200"/>
                <a:gd name="connsiteX15" fmla="*/ 399295 w 844550"/>
                <a:gd name="connsiteY15" fmla="*/ 374517 h 965200"/>
                <a:gd name="connsiteX16" fmla="*/ 364465 w 844550"/>
                <a:gd name="connsiteY16" fmla="*/ 414884 h 965200"/>
                <a:gd name="connsiteX17" fmla="*/ 358978 w 844550"/>
                <a:gd name="connsiteY17" fmla="*/ 468084 h 965200"/>
                <a:gd name="connsiteX18" fmla="*/ 358858 w 844550"/>
                <a:gd name="connsiteY18" fmla="*/ 469151 h 965200"/>
                <a:gd name="connsiteX19" fmla="*/ 358172 w 844550"/>
                <a:gd name="connsiteY19" fmla="*/ 470014 h 965200"/>
                <a:gd name="connsiteX20" fmla="*/ 335674 w 844550"/>
                <a:gd name="connsiteY20" fmla="*/ 498120 h 965200"/>
                <a:gd name="connsiteX21" fmla="*/ 334639 w 844550"/>
                <a:gd name="connsiteY21" fmla="*/ 499396 h 965200"/>
                <a:gd name="connsiteX22" fmla="*/ 332981 w 844550"/>
                <a:gd name="connsiteY22" fmla="*/ 499485 h 965200"/>
                <a:gd name="connsiteX23" fmla="*/ 257086 w 844550"/>
                <a:gd name="connsiteY23" fmla="*/ 503117 h 965200"/>
                <a:gd name="connsiteX24" fmla="*/ 246132 w 844550"/>
                <a:gd name="connsiteY24" fmla="*/ 552450 h 965200"/>
                <a:gd name="connsiteX25" fmla="*/ 244856 w 844550"/>
                <a:gd name="connsiteY25" fmla="*/ 553250 h 965200"/>
                <a:gd name="connsiteX26" fmla="*/ 212979 w 844550"/>
                <a:gd name="connsiteY26" fmla="*/ 573868 h 965200"/>
                <a:gd name="connsiteX27" fmla="*/ 210350 w 844550"/>
                <a:gd name="connsiteY27" fmla="*/ 575570 h 965200"/>
                <a:gd name="connsiteX28" fmla="*/ 208242 w 844550"/>
                <a:gd name="connsiteY28" fmla="*/ 573234 h 965200"/>
                <a:gd name="connsiteX29" fmla="*/ 177762 w 844550"/>
                <a:gd name="connsiteY29" fmla="*/ 539382 h 965200"/>
                <a:gd name="connsiteX30" fmla="*/ 135408 w 844550"/>
                <a:gd name="connsiteY30" fmla="*/ 606457 h 965200"/>
                <a:gd name="connsiteX31" fmla="*/ 134436 w 844550"/>
                <a:gd name="connsiteY31" fmla="*/ 608006 h 965200"/>
                <a:gd name="connsiteX32" fmla="*/ 132658 w 844550"/>
                <a:gd name="connsiteY32" fmla="*/ 608171 h 965200"/>
                <a:gd name="connsiteX33" fmla="*/ 62929 w 844550"/>
                <a:gd name="connsiteY33" fmla="*/ 615512 h 965200"/>
                <a:gd name="connsiteX34" fmla="*/ 3175 w 844550"/>
                <a:gd name="connsiteY34" fmla="*/ 686200 h 965200"/>
                <a:gd name="connsiteX35" fmla="*/ 13780 w 844550"/>
                <a:gd name="connsiteY35" fmla="*/ 719093 h 965200"/>
                <a:gd name="connsiteX36" fmla="*/ 41415 w 844550"/>
                <a:gd name="connsiteY36" fmla="*/ 741197 h 965200"/>
                <a:gd name="connsiteX37" fmla="*/ 108839 w 844550"/>
                <a:gd name="connsiteY37" fmla="*/ 770909 h 965200"/>
                <a:gd name="connsiteX38" fmla="*/ 130759 w 844550"/>
                <a:gd name="connsiteY38" fmla="*/ 774180 h 965200"/>
                <a:gd name="connsiteX39" fmla="*/ 153943 w 844550"/>
                <a:gd name="connsiteY39" fmla="*/ 768344 h 965200"/>
                <a:gd name="connsiteX40" fmla="*/ 155810 w 844550"/>
                <a:gd name="connsiteY40" fmla="*/ 767874 h 965200"/>
                <a:gd name="connsiteX41" fmla="*/ 157226 w 844550"/>
                <a:gd name="connsiteY41" fmla="*/ 769106 h 965200"/>
                <a:gd name="connsiteX42" fmla="*/ 271031 w 844550"/>
                <a:gd name="connsiteY42" fmla="*/ 866654 h 965200"/>
                <a:gd name="connsiteX43" fmla="*/ 295916 w 844550"/>
                <a:gd name="connsiteY43" fmla="*/ 872865 h 965200"/>
                <a:gd name="connsiteX44" fmla="*/ 312325 w 844550"/>
                <a:gd name="connsiteY44" fmla="*/ 862762 h 965200"/>
                <a:gd name="connsiteX45" fmla="*/ 314738 w 844550"/>
                <a:gd name="connsiteY45" fmla="*/ 861320 h 965200"/>
                <a:gd name="connsiteX46" fmla="*/ 316802 w 844550"/>
                <a:gd name="connsiteY46" fmla="*/ 863283 h 965200"/>
                <a:gd name="connsiteX47" fmla="*/ 348145 w 844550"/>
                <a:gd name="connsiteY47" fmla="*/ 893223 h 965200"/>
                <a:gd name="connsiteX48" fmla="*/ 349009 w 844550"/>
                <a:gd name="connsiteY48" fmla="*/ 894087 h 965200"/>
                <a:gd name="connsiteX49" fmla="*/ 349237 w 844550"/>
                <a:gd name="connsiteY49" fmla="*/ 895229 h 965200"/>
                <a:gd name="connsiteX50" fmla="*/ 353219 w 844550"/>
                <a:gd name="connsiteY50" fmla="*/ 916407 h 965200"/>
                <a:gd name="connsiteX51" fmla="*/ 431730 w 844550"/>
                <a:gd name="connsiteY51" fmla="*/ 892391 h 965200"/>
                <a:gd name="connsiteX52" fmla="*/ 432854 w 844550"/>
                <a:gd name="connsiteY52" fmla="*/ 892036 h 965200"/>
                <a:gd name="connsiteX53" fmla="*/ 433978 w 844550"/>
                <a:gd name="connsiteY53" fmla="*/ 892435 h 965200"/>
                <a:gd name="connsiteX54" fmla="*/ 504870 w 844550"/>
                <a:gd name="connsiteY54" fmla="*/ 916953 h 965200"/>
                <a:gd name="connsiteX55" fmla="*/ 505917 w 844550"/>
                <a:gd name="connsiteY55" fmla="*/ 917289 h 965200"/>
                <a:gd name="connsiteX56" fmla="*/ 506571 w 844550"/>
                <a:gd name="connsiteY56" fmla="*/ 918197 h 965200"/>
                <a:gd name="connsiteX57" fmla="*/ 537426 w 844550"/>
                <a:gd name="connsiteY57" fmla="*/ 958006 h 965200"/>
                <a:gd name="connsiteX58" fmla="*/ 575590 w 844550"/>
                <a:gd name="connsiteY58" fmla="*/ 938924 h 965200"/>
                <a:gd name="connsiteX59" fmla="*/ 577215 w 844550"/>
                <a:gd name="connsiteY59" fmla="*/ 938117 h 965200"/>
                <a:gd name="connsiteX60" fmla="*/ 578822 w 844550"/>
                <a:gd name="connsiteY60" fmla="*/ 938873 h 965200"/>
                <a:gd name="connsiteX61" fmla="*/ 634803 w 844550"/>
                <a:gd name="connsiteY61" fmla="*/ 965556 h 965200"/>
                <a:gd name="connsiteX62" fmla="*/ 662610 w 844550"/>
                <a:gd name="connsiteY62" fmla="*/ 957777 h 965200"/>
                <a:gd name="connsiteX63" fmla="*/ 660813 w 844550"/>
                <a:gd name="connsiteY63" fmla="*/ 896931 h 965200"/>
                <a:gd name="connsiteX64" fmla="*/ 660800 w 844550"/>
                <a:gd name="connsiteY64" fmla="*/ 896048 h 965200"/>
                <a:gd name="connsiteX65" fmla="*/ 661181 w 844550"/>
                <a:gd name="connsiteY65" fmla="*/ 895274 h 965200"/>
                <a:gd name="connsiteX66" fmla="*/ 693020 w 844550"/>
                <a:gd name="connsiteY66" fmla="*/ 827824 h 965200"/>
                <a:gd name="connsiteX67" fmla="*/ 694055 w 844550"/>
                <a:gd name="connsiteY67" fmla="*/ 825646 h 965200"/>
                <a:gd name="connsiteX68" fmla="*/ 696500 w 844550"/>
                <a:gd name="connsiteY68" fmla="*/ 825697 h 965200"/>
                <a:gd name="connsiteX69" fmla="*/ 808590 w 844550"/>
                <a:gd name="connsiteY69" fmla="*/ 829354 h 965200"/>
                <a:gd name="connsiteX70" fmla="*/ 847573 w 844550"/>
                <a:gd name="connsiteY70" fmla="*/ 762083 h 965200"/>
                <a:gd name="connsiteX71" fmla="*/ 818858 w 844550"/>
                <a:gd name="connsiteY71" fmla="*/ 718985 h 965200"/>
                <a:gd name="connsiteX72" fmla="*/ 818147 w 844550"/>
                <a:gd name="connsiteY72" fmla="*/ 717906 h 965200"/>
                <a:gd name="connsiteX73" fmla="*/ 818268 w 844550"/>
                <a:gd name="connsiteY73" fmla="*/ 716630 h 965200"/>
                <a:gd name="connsiteX74" fmla="*/ 822008 w 844550"/>
                <a:gd name="connsiteY74" fmla="*/ 675367 h 965200"/>
                <a:gd name="connsiteX75" fmla="*/ 822008 w 844550"/>
                <a:gd name="connsiteY75" fmla="*/ 675202 h 965200"/>
                <a:gd name="connsiteX76" fmla="*/ 832910 w 844550"/>
                <a:gd name="connsiteY76" fmla="*/ 600697 h 965200"/>
                <a:gd name="connsiteX77" fmla="*/ 756222 w 844550"/>
                <a:gd name="connsiteY77" fmla="*/ 551371 h 965200"/>
                <a:gd name="connsiteX78" fmla="*/ 755218 w 844550"/>
                <a:gd name="connsiteY78" fmla="*/ 550729 h 965200"/>
                <a:gd name="connsiteX79" fmla="*/ 754761 w 844550"/>
                <a:gd name="connsiteY79" fmla="*/ 549624 h 965200"/>
                <a:gd name="connsiteX80" fmla="*/ 741655 w 844550"/>
                <a:gd name="connsiteY80" fmla="*/ 515868 h 965200"/>
                <a:gd name="connsiteX81" fmla="*/ 740880 w 844550"/>
                <a:gd name="connsiteY81" fmla="*/ 513874 h 965200"/>
                <a:gd name="connsiteX82" fmla="*/ 742245 w 844550"/>
                <a:gd name="connsiteY82" fmla="*/ 512204 h 965200"/>
                <a:gd name="connsiteX83" fmla="*/ 786105 w 844550"/>
                <a:gd name="connsiteY83" fmla="*/ 459213 h 965200"/>
                <a:gd name="connsiteX84" fmla="*/ 777050 w 844550"/>
                <a:gd name="connsiteY84" fmla="*/ 414065 h 965200"/>
                <a:gd name="connsiteX85" fmla="*/ 777050 w 844550"/>
                <a:gd name="connsiteY85" fmla="*/ 414033 h 965200"/>
                <a:gd name="connsiteX86" fmla="*/ 762089 w 844550"/>
                <a:gd name="connsiteY86" fmla="*/ 333439 h 965200"/>
                <a:gd name="connsiteX87" fmla="*/ 761784 w 844550"/>
                <a:gd name="connsiteY87" fmla="*/ 331889 h 965200"/>
                <a:gd name="connsiteX88" fmla="*/ 762711 w 844550"/>
                <a:gd name="connsiteY88" fmla="*/ 330613 h 965200"/>
                <a:gd name="connsiteX89" fmla="*/ 799459 w 844550"/>
                <a:gd name="connsiteY89" fmla="*/ 279152 h 965200"/>
                <a:gd name="connsiteX90" fmla="*/ 797649 w 844550"/>
                <a:gd name="connsiteY90" fmla="*/ 219253 h 965200"/>
                <a:gd name="connsiteX91" fmla="*/ 755282 w 844550"/>
                <a:gd name="connsiteY91" fmla="*/ 117939 h 965200"/>
                <a:gd name="connsiteX92" fmla="*/ 683241 w 844550"/>
                <a:gd name="connsiteY92" fmla="*/ 75425 h 965200"/>
                <a:gd name="connsiteX93" fmla="*/ 681870 w 844550"/>
                <a:gd name="connsiteY93" fmla="*/ 74638 h 965200"/>
                <a:gd name="connsiteX94" fmla="*/ 681539 w 844550"/>
                <a:gd name="connsiteY94" fmla="*/ 73044 h 965200"/>
                <a:gd name="connsiteX95" fmla="*/ 670509 w 844550"/>
                <a:gd name="connsiteY95" fmla="*/ 23501 h 965200"/>
                <a:gd name="connsiteX96" fmla="*/ 650532 w 844550"/>
                <a:gd name="connsiteY96" fmla="*/ 3175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844550" h="965200">
                  <a:moveTo>
                    <a:pt x="650532" y="3175"/>
                  </a:moveTo>
                  <a:lnTo>
                    <a:pt x="631190" y="36341"/>
                  </a:lnTo>
                  <a:lnTo>
                    <a:pt x="617303" y="68123"/>
                  </a:lnTo>
                  <a:lnTo>
                    <a:pt x="617093" y="68548"/>
                  </a:lnTo>
                  <a:lnTo>
                    <a:pt x="616852" y="68878"/>
                  </a:lnTo>
                  <a:lnTo>
                    <a:pt x="553148" y="153200"/>
                  </a:lnTo>
                  <a:lnTo>
                    <a:pt x="552996" y="153410"/>
                  </a:lnTo>
                  <a:lnTo>
                    <a:pt x="552787" y="153638"/>
                  </a:lnTo>
                  <a:lnTo>
                    <a:pt x="457213" y="247326"/>
                  </a:lnTo>
                  <a:lnTo>
                    <a:pt x="456711" y="247796"/>
                  </a:lnTo>
                  <a:lnTo>
                    <a:pt x="456133" y="248057"/>
                  </a:lnTo>
                  <a:lnTo>
                    <a:pt x="375736" y="284626"/>
                  </a:lnTo>
                  <a:lnTo>
                    <a:pt x="374015" y="320720"/>
                  </a:lnTo>
                  <a:lnTo>
                    <a:pt x="399796" y="370415"/>
                  </a:lnTo>
                  <a:lnTo>
                    <a:pt x="400939" y="372650"/>
                  </a:lnTo>
                  <a:lnTo>
                    <a:pt x="399295" y="374517"/>
                  </a:lnTo>
                  <a:lnTo>
                    <a:pt x="364465" y="414884"/>
                  </a:lnTo>
                  <a:lnTo>
                    <a:pt x="358978" y="468084"/>
                  </a:lnTo>
                  <a:lnTo>
                    <a:pt x="358858" y="469151"/>
                  </a:lnTo>
                  <a:lnTo>
                    <a:pt x="358172" y="470014"/>
                  </a:lnTo>
                  <a:lnTo>
                    <a:pt x="335674" y="498120"/>
                  </a:lnTo>
                  <a:lnTo>
                    <a:pt x="334639" y="499396"/>
                  </a:lnTo>
                  <a:lnTo>
                    <a:pt x="332981" y="499485"/>
                  </a:lnTo>
                  <a:lnTo>
                    <a:pt x="257086" y="503117"/>
                  </a:lnTo>
                  <a:lnTo>
                    <a:pt x="246132" y="552450"/>
                  </a:lnTo>
                  <a:lnTo>
                    <a:pt x="244856" y="553250"/>
                  </a:lnTo>
                  <a:lnTo>
                    <a:pt x="212979" y="573868"/>
                  </a:lnTo>
                  <a:lnTo>
                    <a:pt x="210350" y="575570"/>
                  </a:lnTo>
                  <a:lnTo>
                    <a:pt x="208242" y="573234"/>
                  </a:lnTo>
                  <a:lnTo>
                    <a:pt x="177762" y="539382"/>
                  </a:lnTo>
                  <a:lnTo>
                    <a:pt x="135408" y="606457"/>
                  </a:lnTo>
                  <a:lnTo>
                    <a:pt x="134436" y="608006"/>
                  </a:lnTo>
                  <a:lnTo>
                    <a:pt x="132658" y="608171"/>
                  </a:lnTo>
                  <a:lnTo>
                    <a:pt x="62929" y="615512"/>
                  </a:lnTo>
                  <a:lnTo>
                    <a:pt x="3175" y="686200"/>
                  </a:lnTo>
                  <a:lnTo>
                    <a:pt x="13780" y="719093"/>
                  </a:lnTo>
                  <a:lnTo>
                    <a:pt x="41415" y="741197"/>
                  </a:lnTo>
                  <a:lnTo>
                    <a:pt x="108839" y="770909"/>
                  </a:lnTo>
                  <a:lnTo>
                    <a:pt x="130759" y="774180"/>
                  </a:lnTo>
                  <a:lnTo>
                    <a:pt x="153943" y="768344"/>
                  </a:lnTo>
                  <a:lnTo>
                    <a:pt x="155810" y="767874"/>
                  </a:lnTo>
                  <a:lnTo>
                    <a:pt x="157226" y="769106"/>
                  </a:lnTo>
                  <a:lnTo>
                    <a:pt x="271031" y="866654"/>
                  </a:lnTo>
                  <a:lnTo>
                    <a:pt x="295916" y="872865"/>
                  </a:lnTo>
                  <a:lnTo>
                    <a:pt x="312325" y="862762"/>
                  </a:lnTo>
                  <a:lnTo>
                    <a:pt x="314738" y="861320"/>
                  </a:lnTo>
                  <a:lnTo>
                    <a:pt x="316802" y="863283"/>
                  </a:lnTo>
                  <a:lnTo>
                    <a:pt x="348145" y="893223"/>
                  </a:lnTo>
                  <a:lnTo>
                    <a:pt x="349009" y="894087"/>
                  </a:lnTo>
                  <a:lnTo>
                    <a:pt x="349237" y="895229"/>
                  </a:lnTo>
                  <a:lnTo>
                    <a:pt x="353219" y="916407"/>
                  </a:lnTo>
                  <a:lnTo>
                    <a:pt x="431730" y="892391"/>
                  </a:lnTo>
                  <a:lnTo>
                    <a:pt x="432854" y="892036"/>
                  </a:lnTo>
                  <a:lnTo>
                    <a:pt x="433978" y="892435"/>
                  </a:lnTo>
                  <a:lnTo>
                    <a:pt x="504870" y="916953"/>
                  </a:lnTo>
                  <a:lnTo>
                    <a:pt x="505917" y="917289"/>
                  </a:lnTo>
                  <a:lnTo>
                    <a:pt x="506571" y="918197"/>
                  </a:lnTo>
                  <a:lnTo>
                    <a:pt x="537426" y="958006"/>
                  </a:lnTo>
                  <a:lnTo>
                    <a:pt x="575590" y="938924"/>
                  </a:lnTo>
                  <a:lnTo>
                    <a:pt x="577215" y="938117"/>
                  </a:lnTo>
                  <a:lnTo>
                    <a:pt x="578822" y="938873"/>
                  </a:lnTo>
                  <a:lnTo>
                    <a:pt x="634803" y="965556"/>
                  </a:lnTo>
                  <a:lnTo>
                    <a:pt x="662610" y="957777"/>
                  </a:lnTo>
                  <a:lnTo>
                    <a:pt x="660813" y="896931"/>
                  </a:lnTo>
                  <a:lnTo>
                    <a:pt x="660800" y="896048"/>
                  </a:lnTo>
                  <a:lnTo>
                    <a:pt x="661181" y="895274"/>
                  </a:lnTo>
                  <a:lnTo>
                    <a:pt x="693020" y="827824"/>
                  </a:lnTo>
                  <a:lnTo>
                    <a:pt x="694055" y="825646"/>
                  </a:lnTo>
                  <a:lnTo>
                    <a:pt x="696500" y="825697"/>
                  </a:lnTo>
                  <a:lnTo>
                    <a:pt x="808590" y="829354"/>
                  </a:lnTo>
                  <a:lnTo>
                    <a:pt x="847573" y="762083"/>
                  </a:lnTo>
                  <a:lnTo>
                    <a:pt x="818858" y="718985"/>
                  </a:lnTo>
                  <a:lnTo>
                    <a:pt x="818147" y="717906"/>
                  </a:lnTo>
                  <a:lnTo>
                    <a:pt x="818268" y="716630"/>
                  </a:lnTo>
                  <a:lnTo>
                    <a:pt x="822008" y="675367"/>
                  </a:lnTo>
                  <a:lnTo>
                    <a:pt x="822008" y="675202"/>
                  </a:lnTo>
                  <a:lnTo>
                    <a:pt x="832910" y="600697"/>
                  </a:lnTo>
                  <a:lnTo>
                    <a:pt x="756222" y="551371"/>
                  </a:lnTo>
                  <a:lnTo>
                    <a:pt x="755218" y="550729"/>
                  </a:lnTo>
                  <a:lnTo>
                    <a:pt x="754761" y="549624"/>
                  </a:lnTo>
                  <a:lnTo>
                    <a:pt x="741655" y="515868"/>
                  </a:lnTo>
                  <a:lnTo>
                    <a:pt x="740880" y="513874"/>
                  </a:lnTo>
                  <a:lnTo>
                    <a:pt x="742245" y="512204"/>
                  </a:lnTo>
                  <a:lnTo>
                    <a:pt x="786105" y="459213"/>
                  </a:lnTo>
                  <a:lnTo>
                    <a:pt x="777050" y="414065"/>
                  </a:lnTo>
                  <a:lnTo>
                    <a:pt x="777050" y="414033"/>
                  </a:lnTo>
                  <a:lnTo>
                    <a:pt x="762089" y="333439"/>
                  </a:lnTo>
                  <a:lnTo>
                    <a:pt x="761784" y="331889"/>
                  </a:lnTo>
                  <a:lnTo>
                    <a:pt x="762711" y="330613"/>
                  </a:lnTo>
                  <a:lnTo>
                    <a:pt x="799459" y="279152"/>
                  </a:lnTo>
                  <a:lnTo>
                    <a:pt x="797649" y="219253"/>
                  </a:lnTo>
                  <a:lnTo>
                    <a:pt x="755282" y="117939"/>
                  </a:lnTo>
                  <a:lnTo>
                    <a:pt x="683241" y="75425"/>
                  </a:lnTo>
                  <a:lnTo>
                    <a:pt x="681870" y="74638"/>
                  </a:lnTo>
                  <a:lnTo>
                    <a:pt x="681539" y="73044"/>
                  </a:lnTo>
                  <a:lnTo>
                    <a:pt x="670509" y="23501"/>
                  </a:lnTo>
                  <a:lnTo>
                    <a:pt x="650532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9" name="Полилиния: фигура 298">
              <a:extLst>
                <a:ext uri="{FF2B5EF4-FFF2-40B4-BE49-F238E27FC236}">
                  <a16:creationId xmlns:a16="http://schemas.microsoft.com/office/drawing/2014/main" id="{B460DA96-CA92-49E3-BFEE-63C68B2E43E7}"/>
                </a:ext>
              </a:extLst>
            </p:cNvPr>
            <p:cNvSpPr/>
            <p:nvPr/>
          </p:nvSpPr>
          <p:spPr>
            <a:xfrm>
              <a:off x="3809701" y="10225446"/>
              <a:ext cx="1854200" cy="1460500"/>
            </a:xfrm>
            <a:custGeom>
              <a:avLst/>
              <a:gdLst>
                <a:gd name="connsiteX0" fmla="*/ 493090 w 1854200"/>
                <a:gd name="connsiteY0" fmla="*/ 3175 h 1460500"/>
                <a:gd name="connsiteX1" fmla="*/ 450094 w 1854200"/>
                <a:gd name="connsiteY1" fmla="*/ 3861 h 1460500"/>
                <a:gd name="connsiteX2" fmla="*/ 388233 w 1854200"/>
                <a:gd name="connsiteY2" fmla="*/ 58655 h 1460500"/>
                <a:gd name="connsiteX3" fmla="*/ 387274 w 1854200"/>
                <a:gd name="connsiteY3" fmla="*/ 59506 h 1460500"/>
                <a:gd name="connsiteX4" fmla="*/ 385985 w 1854200"/>
                <a:gd name="connsiteY4" fmla="*/ 59582 h 1460500"/>
                <a:gd name="connsiteX5" fmla="*/ 330079 w 1854200"/>
                <a:gd name="connsiteY5" fmla="*/ 62516 h 1460500"/>
                <a:gd name="connsiteX6" fmla="*/ 327920 w 1854200"/>
                <a:gd name="connsiteY6" fmla="*/ 62636 h 1460500"/>
                <a:gd name="connsiteX7" fmla="*/ 326784 w 1854200"/>
                <a:gd name="connsiteY7" fmla="*/ 60827 h 1460500"/>
                <a:gd name="connsiteX8" fmla="*/ 308508 w 1854200"/>
                <a:gd name="connsiteY8" fmla="*/ 32099 h 1460500"/>
                <a:gd name="connsiteX9" fmla="*/ 218358 w 1854200"/>
                <a:gd name="connsiteY9" fmla="*/ 112376 h 1460500"/>
                <a:gd name="connsiteX10" fmla="*/ 203936 w 1854200"/>
                <a:gd name="connsiteY10" fmla="*/ 164287 h 1460500"/>
                <a:gd name="connsiteX11" fmla="*/ 203632 w 1854200"/>
                <a:gd name="connsiteY11" fmla="*/ 165367 h 1460500"/>
                <a:gd name="connsiteX12" fmla="*/ 202844 w 1854200"/>
                <a:gd name="connsiteY12" fmla="*/ 166078 h 1460500"/>
                <a:gd name="connsiteX13" fmla="*/ 107620 w 1854200"/>
                <a:gd name="connsiteY13" fmla="*/ 251022 h 1460500"/>
                <a:gd name="connsiteX14" fmla="*/ 3175 w 1854200"/>
                <a:gd name="connsiteY14" fmla="*/ 429907 h 1460500"/>
                <a:gd name="connsiteX15" fmla="*/ 25305 w 1854200"/>
                <a:gd name="connsiteY15" fmla="*/ 452406 h 1460500"/>
                <a:gd name="connsiteX16" fmla="*/ 26022 w 1854200"/>
                <a:gd name="connsiteY16" fmla="*/ 453168 h 1460500"/>
                <a:gd name="connsiteX17" fmla="*/ 26264 w 1854200"/>
                <a:gd name="connsiteY17" fmla="*/ 454203 h 1460500"/>
                <a:gd name="connsiteX18" fmla="*/ 37141 w 1854200"/>
                <a:gd name="connsiteY18" fmla="*/ 503238 h 1460500"/>
                <a:gd name="connsiteX19" fmla="*/ 108864 w 1854200"/>
                <a:gd name="connsiteY19" fmla="*/ 545535 h 1460500"/>
                <a:gd name="connsiteX20" fmla="*/ 109931 w 1854200"/>
                <a:gd name="connsiteY20" fmla="*/ 546157 h 1460500"/>
                <a:gd name="connsiteX21" fmla="*/ 110414 w 1854200"/>
                <a:gd name="connsiteY21" fmla="*/ 547281 h 1460500"/>
                <a:gd name="connsiteX22" fmla="*/ 153530 w 1854200"/>
                <a:gd name="connsiteY22" fmla="*/ 650380 h 1460500"/>
                <a:gd name="connsiteX23" fmla="*/ 153759 w 1854200"/>
                <a:gd name="connsiteY23" fmla="*/ 650983 h 1460500"/>
                <a:gd name="connsiteX24" fmla="*/ 153791 w 1854200"/>
                <a:gd name="connsiteY24" fmla="*/ 651682 h 1460500"/>
                <a:gd name="connsiteX25" fmla="*/ 155658 w 1854200"/>
                <a:gd name="connsiteY25" fmla="*/ 713531 h 1460500"/>
                <a:gd name="connsiteX26" fmla="*/ 155689 w 1854200"/>
                <a:gd name="connsiteY26" fmla="*/ 714762 h 1460500"/>
                <a:gd name="connsiteX27" fmla="*/ 154972 w 1854200"/>
                <a:gd name="connsiteY27" fmla="*/ 715778 h 1460500"/>
                <a:gd name="connsiteX28" fmla="*/ 118408 w 1854200"/>
                <a:gd name="connsiteY28" fmla="*/ 766978 h 1460500"/>
                <a:gd name="connsiteX29" fmla="*/ 133109 w 1854200"/>
                <a:gd name="connsiteY29" fmla="*/ 845979 h 1460500"/>
                <a:gd name="connsiteX30" fmla="*/ 142488 w 1854200"/>
                <a:gd name="connsiteY30" fmla="*/ 892816 h 1460500"/>
                <a:gd name="connsiteX31" fmla="*/ 142818 w 1854200"/>
                <a:gd name="connsiteY31" fmla="*/ 894562 h 1460500"/>
                <a:gd name="connsiteX32" fmla="*/ 141694 w 1854200"/>
                <a:gd name="connsiteY32" fmla="*/ 895883 h 1460500"/>
                <a:gd name="connsiteX33" fmla="*/ 98095 w 1854200"/>
                <a:gd name="connsiteY33" fmla="*/ 948569 h 1460500"/>
                <a:gd name="connsiteX34" fmla="*/ 109988 w 1854200"/>
                <a:gd name="connsiteY34" fmla="*/ 979164 h 1460500"/>
                <a:gd name="connsiteX35" fmla="*/ 187712 w 1854200"/>
                <a:gd name="connsiteY35" fmla="*/ 1029132 h 1460500"/>
                <a:gd name="connsiteX36" fmla="*/ 189687 w 1854200"/>
                <a:gd name="connsiteY36" fmla="*/ 1030408 h 1460500"/>
                <a:gd name="connsiteX37" fmla="*/ 189370 w 1854200"/>
                <a:gd name="connsiteY37" fmla="*/ 1032751 h 1460500"/>
                <a:gd name="connsiteX38" fmla="*/ 178124 w 1854200"/>
                <a:gd name="connsiteY38" fmla="*/ 1109605 h 1460500"/>
                <a:gd name="connsiteX39" fmla="*/ 174498 w 1854200"/>
                <a:gd name="connsiteY39" fmla="*/ 1149287 h 1460500"/>
                <a:gd name="connsiteX40" fmla="*/ 202419 w 1854200"/>
                <a:gd name="connsiteY40" fmla="*/ 1191139 h 1460500"/>
                <a:gd name="connsiteX41" fmla="*/ 262687 w 1854200"/>
                <a:gd name="connsiteY41" fmla="*/ 1179366 h 1460500"/>
                <a:gd name="connsiteX42" fmla="*/ 282480 w 1854200"/>
                <a:gd name="connsiteY42" fmla="*/ 1141736 h 1460500"/>
                <a:gd name="connsiteX43" fmla="*/ 284074 w 1854200"/>
                <a:gd name="connsiteY43" fmla="*/ 1138701 h 1460500"/>
                <a:gd name="connsiteX44" fmla="*/ 333921 w 1854200"/>
                <a:gd name="connsiteY44" fmla="*/ 1160380 h 1460500"/>
                <a:gd name="connsiteX45" fmla="*/ 366979 w 1854200"/>
                <a:gd name="connsiteY45" fmla="*/ 1160380 h 1460500"/>
                <a:gd name="connsiteX46" fmla="*/ 384556 w 1854200"/>
                <a:gd name="connsiteY46" fmla="*/ 1146721 h 1460500"/>
                <a:gd name="connsiteX47" fmla="*/ 385909 w 1854200"/>
                <a:gd name="connsiteY47" fmla="*/ 1145654 h 1460500"/>
                <a:gd name="connsiteX48" fmla="*/ 387598 w 1854200"/>
                <a:gd name="connsiteY48" fmla="*/ 1146004 h 1460500"/>
                <a:gd name="connsiteX49" fmla="*/ 415156 w 1854200"/>
                <a:gd name="connsiteY49" fmla="*/ 1151934 h 1460500"/>
                <a:gd name="connsiteX50" fmla="*/ 448443 w 1854200"/>
                <a:gd name="connsiteY50" fmla="*/ 1134307 h 1460500"/>
                <a:gd name="connsiteX51" fmla="*/ 462445 w 1854200"/>
                <a:gd name="connsiteY51" fmla="*/ 1118311 h 1460500"/>
                <a:gd name="connsiteX52" fmla="*/ 463588 w 1854200"/>
                <a:gd name="connsiteY52" fmla="*/ 1116990 h 1460500"/>
                <a:gd name="connsiteX53" fmla="*/ 465334 w 1854200"/>
                <a:gd name="connsiteY53" fmla="*/ 1117067 h 1460500"/>
                <a:gd name="connsiteX54" fmla="*/ 520452 w 1854200"/>
                <a:gd name="connsiteY54" fmla="*/ 1119041 h 1460500"/>
                <a:gd name="connsiteX55" fmla="*/ 531876 w 1854200"/>
                <a:gd name="connsiteY55" fmla="*/ 1088517 h 1460500"/>
                <a:gd name="connsiteX56" fmla="*/ 533838 w 1854200"/>
                <a:gd name="connsiteY56" fmla="*/ 1083323 h 1460500"/>
                <a:gd name="connsiteX57" fmla="*/ 537864 w 1854200"/>
                <a:gd name="connsiteY57" fmla="*/ 1087164 h 1460500"/>
                <a:gd name="connsiteX58" fmla="*/ 576555 w 1854200"/>
                <a:gd name="connsiteY58" fmla="*/ 1123823 h 1460500"/>
                <a:gd name="connsiteX59" fmla="*/ 645725 w 1854200"/>
                <a:gd name="connsiteY59" fmla="*/ 1152284 h 1460500"/>
                <a:gd name="connsiteX60" fmla="*/ 680561 w 1854200"/>
                <a:gd name="connsiteY60" fmla="*/ 1160469 h 1460500"/>
                <a:gd name="connsiteX61" fmla="*/ 682339 w 1854200"/>
                <a:gd name="connsiteY61" fmla="*/ 1160894 h 1460500"/>
                <a:gd name="connsiteX62" fmla="*/ 683082 w 1854200"/>
                <a:gd name="connsiteY62" fmla="*/ 1162552 h 1460500"/>
                <a:gd name="connsiteX63" fmla="*/ 726338 w 1854200"/>
                <a:gd name="connsiteY63" fmla="*/ 1259338 h 1460500"/>
                <a:gd name="connsiteX64" fmla="*/ 783730 w 1854200"/>
                <a:gd name="connsiteY64" fmla="*/ 1372051 h 1460500"/>
                <a:gd name="connsiteX65" fmla="*/ 904811 w 1854200"/>
                <a:gd name="connsiteY65" fmla="*/ 1462900 h 1460500"/>
                <a:gd name="connsiteX66" fmla="*/ 971429 w 1854200"/>
                <a:gd name="connsiteY66" fmla="*/ 1424756 h 1460500"/>
                <a:gd name="connsiteX67" fmla="*/ 979208 w 1854200"/>
                <a:gd name="connsiteY67" fmla="*/ 1383919 h 1460500"/>
                <a:gd name="connsiteX68" fmla="*/ 979513 w 1854200"/>
                <a:gd name="connsiteY68" fmla="*/ 1382382 h 1460500"/>
                <a:gd name="connsiteX69" fmla="*/ 980834 w 1854200"/>
                <a:gd name="connsiteY69" fmla="*/ 1381487 h 1460500"/>
                <a:gd name="connsiteX70" fmla="*/ 1021353 w 1854200"/>
                <a:gd name="connsiteY70" fmla="*/ 1355160 h 1460500"/>
                <a:gd name="connsiteX71" fmla="*/ 1022477 w 1854200"/>
                <a:gd name="connsiteY71" fmla="*/ 1354430 h 1460500"/>
                <a:gd name="connsiteX72" fmla="*/ 1023785 w 1854200"/>
                <a:gd name="connsiteY72" fmla="*/ 1354607 h 1460500"/>
                <a:gd name="connsiteX73" fmla="*/ 1071378 w 1854200"/>
                <a:gd name="connsiteY73" fmla="*/ 1360322 h 1460500"/>
                <a:gd name="connsiteX74" fmla="*/ 1112977 w 1854200"/>
                <a:gd name="connsiteY74" fmla="*/ 1227588 h 1460500"/>
                <a:gd name="connsiteX75" fmla="*/ 1113295 w 1854200"/>
                <a:gd name="connsiteY75" fmla="*/ 1226464 h 1460500"/>
                <a:gd name="connsiteX76" fmla="*/ 1114266 w 1854200"/>
                <a:gd name="connsiteY76" fmla="*/ 1225753 h 1460500"/>
                <a:gd name="connsiteX77" fmla="*/ 1172972 w 1854200"/>
                <a:gd name="connsiteY77" fmla="*/ 1181208 h 1460500"/>
                <a:gd name="connsiteX78" fmla="*/ 1174477 w 1854200"/>
                <a:gd name="connsiteY78" fmla="*/ 1180052 h 1460500"/>
                <a:gd name="connsiteX79" fmla="*/ 1176236 w 1854200"/>
                <a:gd name="connsiteY79" fmla="*/ 1180567 h 1460500"/>
                <a:gd name="connsiteX80" fmla="*/ 1239012 w 1854200"/>
                <a:gd name="connsiteY80" fmla="*/ 1198829 h 1460500"/>
                <a:gd name="connsiteX81" fmla="*/ 1239622 w 1854200"/>
                <a:gd name="connsiteY81" fmla="*/ 1198950 h 1460500"/>
                <a:gd name="connsiteX82" fmla="*/ 1240028 w 1854200"/>
                <a:gd name="connsiteY82" fmla="*/ 1199242 h 1460500"/>
                <a:gd name="connsiteX83" fmla="*/ 1324191 w 1854200"/>
                <a:gd name="connsiteY83" fmla="*/ 1255357 h 1460500"/>
                <a:gd name="connsiteX84" fmla="*/ 1452658 w 1854200"/>
                <a:gd name="connsiteY84" fmla="*/ 1257408 h 1460500"/>
                <a:gd name="connsiteX85" fmla="*/ 1453877 w 1854200"/>
                <a:gd name="connsiteY85" fmla="*/ 1257408 h 1460500"/>
                <a:gd name="connsiteX86" fmla="*/ 1454829 w 1854200"/>
                <a:gd name="connsiteY86" fmla="*/ 1258094 h 1460500"/>
                <a:gd name="connsiteX87" fmla="*/ 1543996 w 1854200"/>
                <a:gd name="connsiteY87" fmla="*/ 1323499 h 1460500"/>
                <a:gd name="connsiteX88" fmla="*/ 1651254 w 1854200"/>
                <a:gd name="connsiteY88" fmla="*/ 1261923 h 1460500"/>
                <a:gd name="connsiteX89" fmla="*/ 1653305 w 1854200"/>
                <a:gd name="connsiteY89" fmla="*/ 1260736 h 1460500"/>
                <a:gd name="connsiteX90" fmla="*/ 1655261 w 1854200"/>
                <a:gd name="connsiteY90" fmla="*/ 1262107 h 1460500"/>
                <a:gd name="connsiteX91" fmla="*/ 1710760 w 1854200"/>
                <a:gd name="connsiteY91" fmla="*/ 1301769 h 1460500"/>
                <a:gd name="connsiteX92" fmla="*/ 1773657 w 1854200"/>
                <a:gd name="connsiteY92" fmla="*/ 1293933 h 1460500"/>
                <a:gd name="connsiteX93" fmla="*/ 1842611 w 1854200"/>
                <a:gd name="connsiteY93" fmla="*/ 1264367 h 1460500"/>
                <a:gd name="connsiteX94" fmla="*/ 1855083 w 1854200"/>
                <a:gd name="connsiteY94" fmla="*/ 1232313 h 1460500"/>
                <a:gd name="connsiteX95" fmla="*/ 1776813 w 1854200"/>
                <a:gd name="connsiteY95" fmla="*/ 1187298 h 1460500"/>
                <a:gd name="connsiteX96" fmla="*/ 1774958 w 1854200"/>
                <a:gd name="connsiteY96" fmla="*/ 1186237 h 1460500"/>
                <a:gd name="connsiteX97" fmla="*/ 1774958 w 1854200"/>
                <a:gd name="connsiteY97" fmla="*/ 1086441 h 1460500"/>
                <a:gd name="connsiteX98" fmla="*/ 1728413 w 1854200"/>
                <a:gd name="connsiteY98" fmla="*/ 1039889 h 1460500"/>
                <a:gd name="connsiteX99" fmla="*/ 1703464 w 1854200"/>
                <a:gd name="connsiteY99" fmla="*/ 1037958 h 1460500"/>
                <a:gd name="connsiteX100" fmla="*/ 1701705 w 1854200"/>
                <a:gd name="connsiteY100" fmla="*/ 1037837 h 1460500"/>
                <a:gd name="connsiteX101" fmla="*/ 1700670 w 1854200"/>
                <a:gd name="connsiteY101" fmla="*/ 1036352 h 1460500"/>
                <a:gd name="connsiteX102" fmla="*/ 1653210 w 1854200"/>
                <a:gd name="connsiteY102" fmla="*/ 967137 h 1460500"/>
                <a:gd name="connsiteX103" fmla="*/ 1590453 w 1854200"/>
                <a:gd name="connsiteY103" fmla="*/ 969111 h 1460500"/>
                <a:gd name="connsiteX104" fmla="*/ 1588948 w 1854200"/>
                <a:gd name="connsiteY104" fmla="*/ 969137 h 1460500"/>
                <a:gd name="connsiteX105" fmla="*/ 1587824 w 1854200"/>
                <a:gd name="connsiteY105" fmla="*/ 968121 h 1460500"/>
                <a:gd name="connsiteX106" fmla="*/ 1527283 w 1854200"/>
                <a:gd name="connsiteY106" fmla="*/ 911454 h 1460500"/>
                <a:gd name="connsiteX107" fmla="*/ 1460881 w 1854200"/>
                <a:gd name="connsiteY107" fmla="*/ 960310 h 1460500"/>
                <a:gd name="connsiteX108" fmla="*/ 1459770 w 1854200"/>
                <a:gd name="connsiteY108" fmla="*/ 961136 h 1460500"/>
                <a:gd name="connsiteX109" fmla="*/ 1458354 w 1854200"/>
                <a:gd name="connsiteY109" fmla="*/ 960996 h 1460500"/>
                <a:gd name="connsiteX110" fmla="*/ 1373308 w 1854200"/>
                <a:gd name="connsiteY110" fmla="*/ 952900 h 1460500"/>
                <a:gd name="connsiteX111" fmla="*/ 1372476 w 1854200"/>
                <a:gd name="connsiteY111" fmla="*/ 952805 h 1460500"/>
                <a:gd name="connsiteX112" fmla="*/ 1371746 w 1854200"/>
                <a:gd name="connsiteY112" fmla="*/ 952367 h 1460500"/>
                <a:gd name="connsiteX113" fmla="*/ 1288720 w 1854200"/>
                <a:gd name="connsiteY113" fmla="*/ 901719 h 1460500"/>
                <a:gd name="connsiteX114" fmla="*/ 1287913 w 1854200"/>
                <a:gd name="connsiteY114" fmla="*/ 901262 h 1460500"/>
                <a:gd name="connsiteX115" fmla="*/ 1287475 w 1854200"/>
                <a:gd name="connsiteY115" fmla="*/ 900487 h 1460500"/>
                <a:gd name="connsiteX116" fmla="*/ 1241520 w 1854200"/>
                <a:gd name="connsiteY116" fmla="*/ 824541 h 1460500"/>
                <a:gd name="connsiteX117" fmla="*/ 1117035 w 1854200"/>
                <a:gd name="connsiteY117" fmla="*/ 770350 h 1460500"/>
                <a:gd name="connsiteX118" fmla="*/ 1116470 w 1854200"/>
                <a:gd name="connsiteY118" fmla="*/ 770090 h 1460500"/>
                <a:gd name="connsiteX119" fmla="*/ 1116013 w 1854200"/>
                <a:gd name="connsiteY119" fmla="*/ 769709 h 1460500"/>
                <a:gd name="connsiteX120" fmla="*/ 1025970 w 1854200"/>
                <a:gd name="connsiteY120" fmla="*/ 687673 h 1460500"/>
                <a:gd name="connsiteX121" fmla="*/ 920312 w 1854200"/>
                <a:gd name="connsiteY121" fmla="*/ 687673 h 1460500"/>
                <a:gd name="connsiteX122" fmla="*/ 920433 w 1854200"/>
                <a:gd name="connsiteY122" fmla="*/ 683876 h 1460500"/>
                <a:gd name="connsiteX123" fmla="*/ 922420 w 1854200"/>
                <a:gd name="connsiteY123" fmla="*/ 618318 h 1460500"/>
                <a:gd name="connsiteX124" fmla="*/ 896868 w 1854200"/>
                <a:gd name="connsiteY124" fmla="*/ 584930 h 1460500"/>
                <a:gd name="connsiteX125" fmla="*/ 896182 w 1854200"/>
                <a:gd name="connsiteY125" fmla="*/ 584016 h 1460500"/>
                <a:gd name="connsiteX126" fmla="*/ 896125 w 1854200"/>
                <a:gd name="connsiteY126" fmla="*/ 582835 h 1460500"/>
                <a:gd name="connsiteX127" fmla="*/ 892143 w 1854200"/>
                <a:gd name="connsiteY127" fmla="*/ 486848 h 1460500"/>
                <a:gd name="connsiteX128" fmla="*/ 847344 w 1854200"/>
                <a:gd name="connsiteY128" fmla="*/ 430378 h 1460500"/>
                <a:gd name="connsiteX129" fmla="*/ 697122 w 1854200"/>
                <a:gd name="connsiteY129" fmla="*/ 422358 h 1460500"/>
                <a:gd name="connsiteX130" fmla="*/ 695814 w 1854200"/>
                <a:gd name="connsiteY130" fmla="*/ 422294 h 1460500"/>
                <a:gd name="connsiteX131" fmla="*/ 694843 w 1854200"/>
                <a:gd name="connsiteY131" fmla="*/ 421399 h 1460500"/>
                <a:gd name="connsiteX132" fmla="*/ 670547 w 1854200"/>
                <a:gd name="connsiteY132" fmla="*/ 399110 h 1460500"/>
                <a:gd name="connsiteX133" fmla="*/ 669398 w 1854200"/>
                <a:gd name="connsiteY133" fmla="*/ 398050 h 1460500"/>
                <a:gd name="connsiteX134" fmla="*/ 669334 w 1854200"/>
                <a:gd name="connsiteY134" fmla="*/ 396500 h 1460500"/>
                <a:gd name="connsiteX135" fmla="*/ 667360 w 1854200"/>
                <a:gd name="connsiteY135" fmla="*/ 333451 h 1460500"/>
                <a:gd name="connsiteX136" fmla="*/ 606832 w 1854200"/>
                <a:gd name="connsiteY136" fmla="*/ 286601 h 1460500"/>
                <a:gd name="connsiteX137" fmla="*/ 474301 w 1854200"/>
                <a:gd name="connsiteY137" fmla="*/ 276574 h 1460500"/>
                <a:gd name="connsiteX138" fmla="*/ 472154 w 1854200"/>
                <a:gd name="connsiteY138" fmla="*/ 276390 h 1460500"/>
                <a:gd name="connsiteX139" fmla="*/ 471259 w 1854200"/>
                <a:gd name="connsiteY139" fmla="*/ 274460 h 1460500"/>
                <a:gd name="connsiteX140" fmla="*/ 434784 w 1854200"/>
                <a:gd name="connsiteY140" fmla="*/ 197498 h 1460500"/>
                <a:gd name="connsiteX141" fmla="*/ 433870 w 1854200"/>
                <a:gd name="connsiteY141" fmla="*/ 195535 h 1460500"/>
                <a:gd name="connsiteX142" fmla="*/ 435134 w 1854200"/>
                <a:gd name="connsiteY142" fmla="*/ 193789 h 1460500"/>
                <a:gd name="connsiteX143" fmla="*/ 489140 w 1854200"/>
                <a:gd name="connsiteY143" fmla="*/ 117742 h 1460500"/>
                <a:gd name="connsiteX144" fmla="*/ 493090 w 1854200"/>
                <a:gd name="connsiteY144" fmla="*/ 3175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1854200" h="1460500">
                  <a:moveTo>
                    <a:pt x="493090" y="3175"/>
                  </a:moveTo>
                  <a:lnTo>
                    <a:pt x="450094" y="3861"/>
                  </a:lnTo>
                  <a:lnTo>
                    <a:pt x="388233" y="58655"/>
                  </a:lnTo>
                  <a:lnTo>
                    <a:pt x="387274" y="59506"/>
                  </a:lnTo>
                  <a:lnTo>
                    <a:pt x="385985" y="59582"/>
                  </a:lnTo>
                  <a:lnTo>
                    <a:pt x="330079" y="62516"/>
                  </a:lnTo>
                  <a:lnTo>
                    <a:pt x="327920" y="62636"/>
                  </a:lnTo>
                  <a:lnTo>
                    <a:pt x="326784" y="60827"/>
                  </a:lnTo>
                  <a:lnTo>
                    <a:pt x="308508" y="32099"/>
                  </a:lnTo>
                  <a:lnTo>
                    <a:pt x="218358" y="112376"/>
                  </a:lnTo>
                  <a:lnTo>
                    <a:pt x="203936" y="164287"/>
                  </a:lnTo>
                  <a:lnTo>
                    <a:pt x="203632" y="165367"/>
                  </a:lnTo>
                  <a:lnTo>
                    <a:pt x="202844" y="166078"/>
                  </a:lnTo>
                  <a:lnTo>
                    <a:pt x="107620" y="251022"/>
                  </a:lnTo>
                  <a:lnTo>
                    <a:pt x="3175" y="429907"/>
                  </a:lnTo>
                  <a:lnTo>
                    <a:pt x="25305" y="452406"/>
                  </a:lnTo>
                  <a:lnTo>
                    <a:pt x="26022" y="453168"/>
                  </a:lnTo>
                  <a:lnTo>
                    <a:pt x="26264" y="454203"/>
                  </a:lnTo>
                  <a:lnTo>
                    <a:pt x="37141" y="503238"/>
                  </a:lnTo>
                  <a:lnTo>
                    <a:pt x="108864" y="545535"/>
                  </a:lnTo>
                  <a:lnTo>
                    <a:pt x="109931" y="546157"/>
                  </a:lnTo>
                  <a:lnTo>
                    <a:pt x="110414" y="547281"/>
                  </a:lnTo>
                  <a:lnTo>
                    <a:pt x="153530" y="650380"/>
                  </a:lnTo>
                  <a:lnTo>
                    <a:pt x="153759" y="650983"/>
                  </a:lnTo>
                  <a:lnTo>
                    <a:pt x="153791" y="651682"/>
                  </a:lnTo>
                  <a:lnTo>
                    <a:pt x="155658" y="713531"/>
                  </a:lnTo>
                  <a:lnTo>
                    <a:pt x="155689" y="714762"/>
                  </a:lnTo>
                  <a:lnTo>
                    <a:pt x="154972" y="715778"/>
                  </a:lnTo>
                  <a:lnTo>
                    <a:pt x="118408" y="766978"/>
                  </a:lnTo>
                  <a:lnTo>
                    <a:pt x="133109" y="845979"/>
                  </a:lnTo>
                  <a:lnTo>
                    <a:pt x="142488" y="892816"/>
                  </a:lnTo>
                  <a:lnTo>
                    <a:pt x="142818" y="894562"/>
                  </a:lnTo>
                  <a:lnTo>
                    <a:pt x="141694" y="895883"/>
                  </a:lnTo>
                  <a:lnTo>
                    <a:pt x="98095" y="948569"/>
                  </a:lnTo>
                  <a:lnTo>
                    <a:pt x="109988" y="979164"/>
                  </a:lnTo>
                  <a:lnTo>
                    <a:pt x="187712" y="1029132"/>
                  </a:lnTo>
                  <a:lnTo>
                    <a:pt x="189687" y="1030408"/>
                  </a:lnTo>
                  <a:lnTo>
                    <a:pt x="189370" y="1032751"/>
                  </a:lnTo>
                  <a:lnTo>
                    <a:pt x="178124" y="1109605"/>
                  </a:lnTo>
                  <a:lnTo>
                    <a:pt x="174498" y="1149287"/>
                  </a:lnTo>
                  <a:lnTo>
                    <a:pt x="202419" y="1191139"/>
                  </a:lnTo>
                  <a:lnTo>
                    <a:pt x="262687" y="1179366"/>
                  </a:lnTo>
                  <a:lnTo>
                    <a:pt x="282480" y="1141736"/>
                  </a:lnTo>
                  <a:lnTo>
                    <a:pt x="284074" y="1138701"/>
                  </a:lnTo>
                  <a:lnTo>
                    <a:pt x="333921" y="1160380"/>
                  </a:lnTo>
                  <a:lnTo>
                    <a:pt x="366979" y="1160380"/>
                  </a:lnTo>
                  <a:lnTo>
                    <a:pt x="384556" y="1146721"/>
                  </a:lnTo>
                  <a:lnTo>
                    <a:pt x="385909" y="1145654"/>
                  </a:lnTo>
                  <a:lnTo>
                    <a:pt x="387598" y="1146004"/>
                  </a:lnTo>
                  <a:lnTo>
                    <a:pt x="415156" y="1151934"/>
                  </a:lnTo>
                  <a:lnTo>
                    <a:pt x="448443" y="1134307"/>
                  </a:lnTo>
                  <a:lnTo>
                    <a:pt x="462445" y="1118311"/>
                  </a:lnTo>
                  <a:lnTo>
                    <a:pt x="463588" y="1116990"/>
                  </a:lnTo>
                  <a:lnTo>
                    <a:pt x="465334" y="1117067"/>
                  </a:lnTo>
                  <a:lnTo>
                    <a:pt x="520452" y="1119041"/>
                  </a:lnTo>
                  <a:lnTo>
                    <a:pt x="531876" y="1088517"/>
                  </a:lnTo>
                  <a:lnTo>
                    <a:pt x="533838" y="1083323"/>
                  </a:lnTo>
                  <a:lnTo>
                    <a:pt x="537864" y="1087164"/>
                  </a:lnTo>
                  <a:lnTo>
                    <a:pt x="576555" y="1123823"/>
                  </a:lnTo>
                  <a:lnTo>
                    <a:pt x="645725" y="1152284"/>
                  </a:lnTo>
                  <a:lnTo>
                    <a:pt x="680561" y="1160469"/>
                  </a:lnTo>
                  <a:lnTo>
                    <a:pt x="682339" y="1160894"/>
                  </a:lnTo>
                  <a:lnTo>
                    <a:pt x="683082" y="1162552"/>
                  </a:lnTo>
                  <a:lnTo>
                    <a:pt x="726338" y="1259338"/>
                  </a:lnTo>
                  <a:lnTo>
                    <a:pt x="783730" y="1372051"/>
                  </a:lnTo>
                  <a:lnTo>
                    <a:pt x="904811" y="1462900"/>
                  </a:lnTo>
                  <a:lnTo>
                    <a:pt x="971429" y="1424756"/>
                  </a:lnTo>
                  <a:lnTo>
                    <a:pt x="979208" y="1383919"/>
                  </a:lnTo>
                  <a:lnTo>
                    <a:pt x="979513" y="1382382"/>
                  </a:lnTo>
                  <a:lnTo>
                    <a:pt x="980834" y="1381487"/>
                  </a:lnTo>
                  <a:lnTo>
                    <a:pt x="1021353" y="1355160"/>
                  </a:lnTo>
                  <a:lnTo>
                    <a:pt x="1022477" y="1354430"/>
                  </a:lnTo>
                  <a:lnTo>
                    <a:pt x="1023785" y="1354607"/>
                  </a:lnTo>
                  <a:lnTo>
                    <a:pt x="1071378" y="1360322"/>
                  </a:lnTo>
                  <a:lnTo>
                    <a:pt x="1112977" y="1227588"/>
                  </a:lnTo>
                  <a:lnTo>
                    <a:pt x="1113295" y="1226464"/>
                  </a:lnTo>
                  <a:lnTo>
                    <a:pt x="1114266" y="1225753"/>
                  </a:lnTo>
                  <a:lnTo>
                    <a:pt x="1172972" y="1181208"/>
                  </a:lnTo>
                  <a:lnTo>
                    <a:pt x="1174477" y="1180052"/>
                  </a:lnTo>
                  <a:lnTo>
                    <a:pt x="1176236" y="1180567"/>
                  </a:lnTo>
                  <a:lnTo>
                    <a:pt x="1239012" y="1198829"/>
                  </a:lnTo>
                  <a:lnTo>
                    <a:pt x="1239622" y="1198950"/>
                  </a:lnTo>
                  <a:lnTo>
                    <a:pt x="1240028" y="1199242"/>
                  </a:lnTo>
                  <a:lnTo>
                    <a:pt x="1324191" y="1255357"/>
                  </a:lnTo>
                  <a:lnTo>
                    <a:pt x="1452658" y="1257408"/>
                  </a:lnTo>
                  <a:lnTo>
                    <a:pt x="1453877" y="1257408"/>
                  </a:lnTo>
                  <a:lnTo>
                    <a:pt x="1454829" y="1258094"/>
                  </a:lnTo>
                  <a:lnTo>
                    <a:pt x="1543996" y="1323499"/>
                  </a:lnTo>
                  <a:lnTo>
                    <a:pt x="1651254" y="1261923"/>
                  </a:lnTo>
                  <a:lnTo>
                    <a:pt x="1653305" y="1260736"/>
                  </a:lnTo>
                  <a:lnTo>
                    <a:pt x="1655261" y="1262107"/>
                  </a:lnTo>
                  <a:lnTo>
                    <a:pt x="1710760" y="1301769"/>
                  </a:lnTo>
                  <a:lnTo>
                    <a:pt x="1773657" y="1293933"/>
                  </a:lnTo>
                  <a:lnTo>
                    <a:pt x="1842611" y="1264367"/>
                  </a:lnTo>
                  <a:lnTo>
                    <a:pt x="1855083" y="1232313"/>
                  </a:lnTo>
                  <a:lnTo>
                    <a:pt x="1776813" y="1187298"/>
                  </a:lnTo>
                  <a:lnTo>
                    <a:pt x="1774958" y="1186237"/>
                  </a:lnTo>
                  <a:lnTo>
                    <a:pt x="1774958" y="1086441"/>
                  </a:lnTo>
                  <a:lnTo>
                    <a:pt x="1728413" y="1039889"/>
                  </a:lnTo>
                  <a:lnTo>
                    <a:pt x="1703464" y="1037958"/>
                  </a:lnTo>
                  <a:lnTo>
                    <a:pt x="1701705" y="1037837"/>
                  </a:lnTo>
                  <a:lnTo>
                    <a:pt x="1700670" y="1036352"/>
                  </a:lnTo>
                  <a:lnTo>
                    <a:pt x="1653210" y="967137"/>
                  </a:lnTo>
                  <a:lnTo>
                    <a:pt x="1590453" y="969111"/>
                  </a:lnTo>
                  <a:lnTo>
                    <a:pt x="1588948" y="969137"/>
                  </a:lnTo>
                  <a:lnTo>
                    <a:pt x="1587824" y="968121"/>
                  </a:lnTo>
                  <a:lnTo>
                    <a:pt x="1527283" y="911454"/>
                  </a:lnTo>
                  <a:lnTo>
                    <a:pt x="1460881" y="960310"/>
                  </a:lnTo>
                  <a:lnTo>
                    <a:pt x="1459770" y="961136"/>
                  </a:lnTo>
                  <a:lnTo>
                    <a:pt x="1458354" y="960996"/>
                  </a:lnTo>
                  <a:lnTo>
                    <a:pt x="1373308" y="952900"/>
                  </a:lnTo>
                  <a:lnTo>
                    <a:pt x="1372476" y="952805"/>
                  </a:lnTo>
                  <a:lnTo>
                    <a:pt x="1371746" y="952367"/>
                  </a:lnTo>
                  <a:lnTo>
                    <a:pt x="1288720" y="901719"/>
                  </a:lnTo>
                  <a:lnTo>
                    <a:pt x="1287913" y="901262"/>
                  </a:lnTo>
                  <a:lnTo>
                    <a:pt x="1287475" y="900487"/>
                  </a:lnTo>
                  <a:lnTo>
                    <a:pt x="1241520" y="824541"/>
                  </a:lnTo>
                  <a:lnTo>
                    <a:pt x="1117035" y="770350"/>
                  </a:lnTo>
                  <a:lnTo>
                    <a:pt x="1116470" y="770090"/>
                  </a:lnTo>
                  <a:lnTo>
                    <a:pt x="1116013" y="769709"/>
                  </a:lnTo>
                  <a:lnTo>
                    <a:pt x="1025970" y="687673"/>
                  </a:lnTo>
                  <a:lnTo>
                    <a:pt x="920312" y="687673"/>
                  </a:lnTo>
                  <a:lnTo>
                    <a:pt x="920433" y="683876"/>
                  </a:lnTo>
                  <a:lnTo>
                    <a:pt x="922420" y="618318"/>
                  </a:lnTo>
                  <a:lnTo>
                    <a:pt x="896868" y="584930"/>
                  </a:lnTo>
                  <a:lnTo>
                    <a:pt x="896182" y="584016"/>
                  </a:lnTo>
                  <a:lnTo>
                    <a:pt x="896125" y="582835"/>
                  </a:lnTo>
                  <a:lnTo>
                    <a:pt x="892143" y="486848"/>
                  </a:lnTo>
                  <a:lnTo>
                    <a:pt x="847344" y="430378"/>
                  </a:lnTo>
                  <a:lnTo>
                    <a:pt x="697122" y="422358"/>
                  </a:lnTo>
                  <a:lnTo>
                    <a:pt x="695814" y="422294"/>
                  </a:lnTo>
                  <a:lnTo>
                    <a:pt x="694843" y="421399"/>
                  </a:lnTo>
                  <a:lnTo>
                    <a:pt x="670547" y="399110"/>
                  </a:lnTo>
                  <a:lnTo>
                    <a:pt x="669398" y="398050"/>
                  </a:lnTo>
                  <a:lnTo>
                    <a:pt x="669334" y="396500"/>
                  </a:lnTo>
                  <a:lnTo>
                    <a:pt x="667360" y="333451"/>
                  </a:lnTo>
                  <a:lnTo>
                    <a:pt x="606832" y="286601"/>
                  </a:lnTo>
                  <a:lnTo>
                    <a:pt x="474301" y="276574"/>
                  </a:lnTo>
                  <a:lnTo>
                    <a:pt x="472154" y="276390"/>
                  </a:lnTo>
                  <a:lnTo>
                    <a:pt x="471259" y="274460"/>
                  </a:lnTo>
                  <a:lnTo>
                    <a:pt x="434784" y="197498"/>
                  </a:lnTo>
                  <a:lnTo>
                    <a:pt x="433870" y="195535"/>
                  </a:lnTo>
                  <a:lnTo>
                    <a:pt x="435134" y="193789"/>
                  </a:lnTo>
                  <a:lnTo>
                    <a:pt x="489140" y="117742"/>
                  </a:lnTo>
                  <a:lnTo>
                    <a:pt x="493090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0" name="Полилиния: фигура 299">
              <a:extLst>
                <a:ext uri="{FF2B5EF4-FFF2-40B4-BE49-F238E27FC236}">
                  <a16:creationId xmlns:a16="http://schemas.microsoft.com/office/drawing/2014/main" id="{8762AEC4-B98C-4406-8A2F-8CBB0AC1C6AE}"/>
                </a:ext>
              </a:extLst>
            </p:cNvPr>
            <p:cNvSpPr/>
            <p:nvPr/>
          </p:nvSpPr>
          <p:spPr>
            <a:xfrm>
              <a:off x="1569319" y="9384299"/>
              <a:ext cx="495300" cy="457200"/>
            </a:xfrm>
            <a:custGeom>
              <a:avLst/>
              <a:gdLst>
                <a:gd name="connsiteX0" fmla="*/ 148279 w 495300"/>
                <a:gd name="connsiteY0" fmla="*/ 3175 h 457200"/>
                <a:gd name="connsiteX1" fmla="*/ 130365 w 495300"/>
                <a:gd name="connsiteY1" fmla="*/ 17501 h 457200"/>
                <a:gd name="connsiteX2" fmla="*/ 119551 w 495300"/>
                <a:gd name="connsiteY2" fmla="*/ 45638 h 457200"/>
                <a:gd name="connsiteX3" fmla="*/ 121812 w 495300"/>
                <a:gd name="connsiteY3" fmla="*/ 138779 h 457200"/>
                <a:gd name="connsiteX4" fmla="*/ 121907 w 495300"/>
                <a:gd name="connsiteY4" fmla="*/ 141516 h 457200"/>
                <a:gd name="connsiteX5" fmla="*/ 119278 w 495300"/>
                <a:gd name="connsiteY5" fmla="*/ 142367 h 457200"/>
                <a:gd name="connsiteX6" fmla="*/ 50514 w 495300"/>
                <a:gd name="connsiteY6" fmla="*/ 164548 h 457200"/>
                <a:gd name="connsiteX7" fmla="*/ 46247 w 495300"/>
                <a:gd name="connsiteY7" fmla="*/ 196558 h 457200"/>
                <a:gd name="connsiteX8" fmla="*/ 45866 w 495300"/>
                <a:gd name="connsiteY8" fmla="*/ 199492 h 457200"/>
                <a:gd name="connsiteX9" fmla="*/ 42920 w 495300"/>
                <a:gd name="connsiteY9" fmla="*/ 199746 h 457200"/>
                <a:gd name="connsiteX10" fmla="*/ 20301 w 495300"/>
                <a:gd name="connsiteY10" fmla="*/ 201829 h 457200"/>
                <a:gd name="connsiteX11" fmla="*/ 14103 w 495300"/>
                <a:gd name="connsiteY11" fmla="*/ 224523 h 457200"/>
                <a:gd name="connsiteX12" fmla="*/ 13856 w 495300"/>
                <a:gd name="connsiteY12" fmla="*/ 225514 h 457200"/>
                <a:gd name="connsiteX13" fmla="*/ 13157 w 495300"/>
                <a:gd name="connsiteY13" fmla="*/ 226168 h 457200"/>
                <a:gd name="connsiteX14" fmla="*/ 3175 w 495300"/>
                <a:gd name="connsiteY14" fmla="*/ 236176 h 457200"/>
                <a:gd name="connsiteX15" fmla="*/ 26664 w 495300"/>
                <a:gd name="connsiteY15" fmla="*/ 259728 h 457200"/>
                <a:gd name="connsiteX16" fmla="*/ 70783 w 495300"/>
                <a:gd name="connsiteY16" fmla="*/ 291643 h 457200"/>
                <a:gd name="connsiteX17" fmla="*/ 156089 w 495300"/>
                <a:gd name="connsiteY17" fmla="*/ 313944 h 457200"/>
                <a:gd name="connsiteX18" fmla="*/ 156940 w 495300"/>
                <a:gd name="connsiteY18" fmla="*/ 314160 h 457200"/>
                <a:gd name="connsiteX19" fmla="*/ 157588 w 495300"/>
                <a:gd name="connsiteY19" fmla="*/ 314751 h 457200"/>
                <a:gd name="connsiteX20" fmla="*/ 186595 w 495300"/>
                <a:gd name="connsiteY20" fmla="*/ 340151 h 457200"/>
                <a:gd name="connsiteX21" fmla="*/ 269316 w 495300"/>
                <a:gd name="connsiteY21" fmla="*/ 347263 h 457200"/>
                <a:gd name="connsiteX22" fmla="*/ 274923 w 495300"/>
                <a:gd name="connsiteY22" fmla="*/ 316846 h 457200"/>
                <a:gd name="connsiteX23" fmla="*/ 275196 w 495300"/>
                <a:gd name="connsiteY23" fmla="*/ 315468 h 457200"/>
                <a:gd name="connsiteX24" fmla="*/ 276320 w 495300"/>
                <a:gd name="connsiteY24" fmla="*/ 314585 h 457200"/>
                <a:gd name="connsiteX25" fmla="*/ 292513 w 495300"/>
                <a:gd name="connsiteY25" fmla="*/ 302114 h 457200"/>
                <a:gd name="connsiteX26" fmla="*/ 294685 w 495300"/>
                <a:gd name="connsiteY26" fmla="*/ 300425 h 457200"/>
                <a:gd name="connsiteX27" fmla="*/ 296901 w 495300"/>
                <a:gd name="connsiteY27" fmla="*/ 302019 h 457200"/>
                <a:gd name="connsiteX28" fmla="*/ 335540 w 495300"/>
                <a:gd name="connsiteY28" fmla="*/ 329502 h 457200"/>
                <a:gd name="connsiteX29" fmla="*/ 336645 w 495300"/>
                <a:gd name="connsiteY29" fmla="*/ 330295 h 457200"/>
                <a:gd name="connsiteX30" fmla="*/ 336995 w 495300"/>
                <a:gd name="connsiteY30" fmla="*/ 331661 h 457200"/>
                <a:gd name="connsiteX31" fmla="*/ 345427 w 495300"/>
                <a:gd name="connsiteY31" fmla="*/ 366636 h 457200"/>
                <a:gd name="connsiteX32" fmla="*/ 390703 w 495300"/>
                <a:gd name="connsiteY32" fmla="*/ 403670 h 457200"/>
                <a:gd name="connsiteX33" fmla="*/ 430397 w 495300"/>
                <a:gd name="connsiteY33" fmla="*/ 401257 h 457200"/>
                <a:gd name="connsiteX34" fmla="*/ 431946 w 495300"/>
                <a:gd name="connsiteY34" fmla="*/ 401180 h 457200"/>
                <a:gd name="connsiteX35" fmla="*/ 433070 w 495300"/>
                <a:gd name="connsiteY35" fmla="*/ 402184 h 457200"/>
                <a:gd name="connsiteX36" fmla="*/ 495008 w 495300"/>
                <a:gd name="connsiteY36" fmla="*/ 457346 h 457200"/>
                <a:gd name="connsiteX37" fmla="*/ 497942 w 495300"/>
                <a:gd name="connsiteY37" fmla="*/ 429057 h 457200"/>
                <a:gd name="connsiteX38" fmla="*/ 487185 w 495300"/>
                <a:gd name="connsiteY38" fmla="*/ 394341 h 457200"/>
                <a:gd name="connsiteX39" fmla="*/ 459067 w 495300"/>
                <a:gd name="connsiteY39" fmla="*/ 363734 h 457200"/>
                <a:gd name="connsiteX40" fmla="*/ 457137 w 495300"/>
                <a:gd name="connsiteY40" fmla="*/ 361633 h 457200"/>
                <a:gd name="connsiteX41" fmla="*/ 458686 w 495300"/>
                <a:gd name="connsiteY41" fmla="*/ 359232 h 457200"/>
                <a:gd name="connsiteX42" fmla="*/ 485426 w 495300"/>
                <a:gd name="connsiteY42" fmla="*/ 317868 h 457200"/>
                <a:gd name="connsiteX43" fmla="*/ 480638 w 495300"/>
                <a:gd name="connsiteY43" fmla="*/ 272364 h 457200"/>
                <a:gd name="connsiteX44" fmla="*/ 456013 w 495300"/>
                <a:gd name="connsiteY44" fmla="*/ 224269 h 457200"/>
                <a:gd name="connsiteX45" fmla="*/ 455416 w 495300"/>
                <a:gd name="connsiteY45" fmla="*/ 223095 h 457200"/>
                <a:gd name="connsiteX46" fmla="*/ 455676 w 495300"/>
                <a:gd name="connsiteY46" fmla="*/ 221850 h 457200"/>
                <a:gd name="connsiteX47" fmla="*/ 462363 w 495300"/>
                <a:gd name="connsiteY47" fmla="*/ 188233 h 457200"/>
                <a:gd name="connsiteX48" fmla="*/ 438861 w 495300"/>
                <a:gd name="connsiteY48" fmla="*/ 185026 h 457200"/>
                <a:gd name="connsiteX49" fmla="*/ 436385 w 495300"/>
                <a:gd name="connsiteY49" fmla="*/ 184690 h 457200"/>
                <a:gd name="connsiteX50" fmla="*/ 435775 w 495300"/>
                <a:gd name="connsiteY50" fmla="*/ 182264 h 457200"/>
                <a:gd name="connsiteX51" fmla="*/ 430232 w 495300"/>
                <a:gd name="connsiteY51" fmla="*/ 159988 h 457200"/>
                <a:gd name="connsiteX52" fmla="*/ 388150 w 495300"/>
                <a:gd name="connsiteY52" fmla="*/ 158833 h 457200"/>
                <a:gd name="connsiteX53" fmla="*/ 386036 w 495300"/>
                <a:gd name="connsiteY53" fmla="*/ 158776 h 457200"/>
                <a:gd name="connsiteX54" fmla="*/ 385032 w 495300"/>
                <a:gd name="connsiteY54" fmla="*/ 156934 h 457200"/>
                <a:gd name="connsiteX55" fmla="*/ 372561 w 495300"/>
                <a:gd name="connsiteY55" fmla="*/ 134436 h 457200"/>
                <a:gd name="connsiteX56" fmla="*/ 371589 w 495300"/>
                <a:gd name="connsiteY56" fmla="*/ 132690 h 457200"/>
                <a:gd name="connsiteX57" fmla="*/ 372516 w 495300"/>
                <a:gd name="connsiteY57" fmla="*/ 130943 h 457200"/>
                <a:gd name="connsiteX58" fmla="*/ 383223 w 495300"/>
                <a:gd name="connsiteY58" fmla="*/ 110674 h 457200"/>
                <a:gd name="connsiteX59" fmla="*/ 381025 w 495300"/>
                <a:gd name="connsiteY59" fmla="*/ 84182 h 457200"/>
                <a:gd name="connsiteX60" fmla="*/ 348482 w 495300"/>
                <a:gd name="connsiteY60" fmla="*/ 73285 h 457200"/>
                <a:gd name="connsiteX61" fmla="*/ 338849 w 495300"/>
                <a:gd name="connsiteY61" fmla="*/ 86157 h 457200"/>
                <a:gd name="connsiteX62" fmla="*/ 337585 w 495300"/>
                <a:gd name="connsiteY62" fmla="*/ 87840 h 457200"/>
                <a:gd name="connsiteX63" fmla="*/ 335490 w 495300"/>
                <a:gd name="connsiteY63" fmla="*/ 87611 h 457200"/>
                <a:gd name="connsiteX64" fmla="*/ 313055 w 495300"/>
                <a:gd name="connsiteY64" fmla="*/ 85109 h 457200"/>
                <a:gd name="connsiteX65" fmla="*/ 311880 w 495300"/>
                <a:gd name="connsiteY65" fmla="*/ 84988 h 457200"/>
                <a:gd name="connsiteX66" fmla="*/ 311004 w 495300"/>
                <a:gd name="connsiteY66" fmla="*/ 84214 h 457200"/>
                <a:gd name="connsiteX67" fmla="*/ 288576 w 495300"/>
                <a:gd name="connsiteY67" fmla="*/ 64097 h 457200"/>
                <a:gd name="connsiteX68" fmla="*/ 252876 w 495300"/>
                <a:gd name="connsiteY68" fmla="*/ 68866 h 457200"/>
                <a:gd name="connsiteX69" fmla="*/ 250412 w 495300"/>
                <a:gd name="connsiteY69" fmla="*/ 69183 h 457200"/>
                <a:gd name="connsiteX70" fmla="*/ 249187 w 495300"/>
                <a:gd name="connsiteY70" fmla="*/ 67031 h 457200"/>
                <a:gd name="connsiteX71" fmla="*/ 228568 w 495300"/>
                <a:gd name="connsiteY71" fmla="*/ 30582 h 457200"/>
                <a:gd name="connsiteX72" fmla="*/ 205035 w 495300"/>
                <a:gd name="connsiteY72" fmla="*/ 19368 h 457200"/>
                <a:gd name="connsiteX73" fmla="*/ 164306 w 495300"/>
                <a:gd name="connsiteY73" fmla="*/ 39789 h 457200"/>
                <a:gd name="connsiteX74" fmla="*/ 160420 w 495300"/>
                <a:gd name="connsiteY74" fmla="*/ 41720 h 457200"/>
                <a:gd name="connsiteX75" fmla="*/ 159144 w 495300"/>
                <a:gd name="connsiteY75" fmla="*/ 37554 h 457200"/>
                <a:gd name="connsiteX76" fmla="*/ 148279 w 495300"/>
                <a:gd name="connsiteY76" fmla="*/ 3175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495300" h="457200">
                  <a:moveTo>
                    <a:pt x="148279" y="3175"/>
                  </a:moveTo>
                  <a:lnTo>
                    <a:pt x="130365" y="17501"/>
                  </a:lnTo>
                  <a:lnTo>
                    <a:pt x="119551" y="45638"/>
                  </a:lnTo>
                  <a:lnTo>
                    <a:pt x="121812" y="138779"/>
                  </a:lnTo>
                  <a:lnTo>
                    <a:pt x="121907" y="141516"/>
                  </a:lnTo>
                  <a:lnTo>
                    <a:pt x="119278" y="142367"/>
                  </a:lnTo>
                  <a:lnTo>
                    <a:pt x="50514" y="164548"/>
                  </a:lnTo>
                  <a:lnTo>
                    <a:pt x="46247" y="196558"/>
                  </a:lnTo>
                  <a:lnTo>
                    <a:pt x="45866" y="199492"/>
                  </a:lnTo>
                  <a:lnTo>
                    <a:pt x="42920" y="199746"/>
                  </a:lnTo>
                  <a:lnTo>
                    <a:pt x="20301" y="201829"/>
                  </a:lnTo>
                  <a:lnTo>
                    <a:pt x="14103" y="224523"/>
                  </a:lnTo>
                  <a:lnTo>
                    <a:pt x="13856" y="225514"/>
                  </a:lnTo>
                  <a:lnTo>
                    <a:pt x="13157" y="226168"/>
                  </a:lnTo>
                  <a:lnTo>
                    <a:pt x="3175" y="236176"/>
                  </a:lnTo>
                  <a:lnTo>
                    <a:pt x="26664" y="259728"/>
                  </a:lnTo>
                  <a:lnTo>
                    <a:pt x="70783" y="291643"/>
                  </a:lnTo>
                  <a:lnTo>
                    <a:pt x="156089" y="313944"/>
                  </a:lnTo>
                  <a:lnTo>
                    <a:pt x="156940" y="314160"/>
                  </a:lnTo>
                  <a:lnTo>
                    <a:pt x="157588" y="314751"/>
                  </a:lnTo>
                  <a:lnTo>
                    <a:pt x="186595" y="340151"/>
                  </a:lnTo>
                  <a:lnTo>
                    <a:pt x="269316" y="347263"/>
                  </a:lnTo>
                  <a:lnTo>
                    <a:pt x="274923" y="316846"/>
                  </a:lnTo>
                  <a:lnTo>
                    <a:pt x="275196" y="315468"/>
                  </a:lnTo>
                  <a:lnTo>
                    <a:pt x="276320" y="314585"/>
                  </a:lnTo>
                  <a:lnTo>
                    <a:pt x="292513" y="302114"/>
                  </a:lnTo>
                  <a:lnTo>
                    <a:pt x="294685" y="300425"/>
                  </a:lnTo>
                  <a:lnTo>
                    <a:pt x="296901" y="302019"/>
                  </a:lnTo>
                  <a:lnTo>
                    <a:pt x="335540" y="329502"/>
                  </a:lnTo>
                  <a:lnTo>
                    <a:pt x="336645" y="330295"/>
                  </a:lnTo>
                  <a:lnTo>
                    <a:pt x="336995" y="331661"/>
                  </a:lnTo>
                  <a:lnTo>
                    <a:pt x="345427" y="366636"/>
                  </a:lnTo>
                  <a:lnTo>
                    <a:pt x="390703" y="403670"/>
                  </a:lnTo>
                  <a:lnTo>
                    <a:pt x="430397" y="401257"/>
                  </a:lnTo>
                  <a:lnTo>
                    <a:pt x="431946" y="401180"/>
                  </a:lnTo>
                  <a:lnTo>
                    <a:pt x="433070" y="402184"/>
                  </a:lnTo>
                  <a:lnTo>
                    <a:pt x="495008" y="457346"/>
                  </a:lnTo>
                  <a:lnTo>
                    <a:pt x="497942" y="429057"/>
                  </a:lnTo>
                  <a:lnTo>
                    <a:pt x="487185" y="394341"/>
                  </a:lnTo>
                  <a:lnTo>
                    <a:pt x="459067" y="363734"/>
                  </a:lnTo>
                  <a:lnTo>
                    <a:pt x="457137" y="361633"/>
                  </a:lnTo>
                  <a:lnTo>
                    <a:pt x="458686" y="359232"/>
                  </a:lnTo>
                  <a:lnTo>
                    <a:pt x="485426" y="317868"/>
                  </a:lnTo>
                  <a:lnTo>
                    <a:pt x="480638" y="272364"/>
                  </a:lnTo>
                  <a:lnTo>
                    <a:pt x="456013" y="224269"/>
                  </a:lnTo>
                  <a:lnTo>
                    <a:pt x="455416" y="223095"/>
                  </a:lnTo>
                  <a:lnTo>
                    <a:pt x="455676" y="221850"/>
                  </a:lnTo>
                  <a:lnTo>
                    <a:pt x="462363" y="188233"/>
                  </a:lnTo>
                  <a:lnTo>
                    <a:pt x="438861" y="185026"/>
                  </a:lnTo>
                  <a:lnTo>
                    <a:pt x="436385" y="184690"/>
                  </a:lnTo>
                  <a:lnTo>
                    <a:pt x="435775" y="182264"/>
                  </a:lnTo>
                  <a:lnTo>
                    <a:pt x="430232" y="159988"/>
                  </a:lnTo>
                  <a:lnTo>
                    <a:pt x="388150" y="158833"/>
                  </a:lnTo>
                  <a:lnTo>
                    <a:pt x="386036" y="158776"/>
                  </a:lnTo>
                  <a:lnTo>
                    <a:pt x="385032" y="156934"/>
                  </a:lnTo>
                  <a:lnTo>
                    <a:pt x="372561" y="134436"/>
                  </a:lnTo>
                  <a:lnTo>
                    <a:pt x="371589" y="132690"/>
                  </a:lnTo>
                  <a:lnTo>
                    <a:pt x="372516" y="130943"/>
                  </a:lnTo>
                  <a:lnTo>
                    <a:pt x="383223" y="110674"/>
                  </a:lnTo>
                  <a:lnTo>
                    <a:pt x="381025" y="84182"/>
                  </a:lnTo>
                  <a:lnTo>
                    <a:pt x="348482" y="73285"/>
                  </a:lnTo>
                  <a:lnTo>
                    <a:pt x="338849" y="86157"/>
                  </a:lnTo>
                  <a:lnTo>
                    <a:pt x="337585" y="87840"/>
                  </a:lnTo>
                  <a:lnTo>
                    <a:pt x="335490" y="87611"/>
                  </a:lnTo>
                  <a:lnTo>
                    <a:pt x="313055" y="85109"/>
                  </a:lnTo>
                  <a:lnTo>
                    <a:pt x="311880" y="84988"/>
                  </a:lnTo>
                  <a:lnTo>
                    <a:pt x="311004" y="84214"/>
                  </a:lnTo>
                  <a:lnTo>
                    <a:pt x="288576" y="64097"/>
                  </a:lnTo>
                  <a:lnTo>
                    <a:pt x="252876" y="68866"/>
                  </a:lnTo>
                  <a:lnTo>
                    <a:pt x="250412" y="69183"/>
                  </a:lnTo>
                  <a:lnTo>
                    <a:pt x="249187" y="67031"/>
                  </a:lnTo>
                  <a:lnTo>
                    <a:pt x="228568" y="30582"/>
                  </a:lnTo>
                  <a:lnTo>
                    <a:pt x="205035" y="19368"/>
                  </a:lnTo>
                  <a:lnTo>
                    <a:pt x="164306" y="39789"/>
                  </a:lnTo>
                  <a:lnTo>
                    <a:pt x="160420" y="41720"/>
                  </a:lnTo>
                  <a:lnTo>
                    <a:pt x="159144" y="37554"/>
                  </a:lnTo>
                  <a:lnTo>
                    <a:pt x="148279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1" name="Полилиния: фигура 300">
              <a:extLst>
                <a:ext uri="{FF2B5EF4-FFF2-40B4-BE49-F238E27FC236}">
                  <a16:creationId xmlns:a16="http://schemas.microsoft.com/office/drawing/2014/main" id="{D6F9CF7C-8C1C-4294-8FE0-425A3E5B2F3C}"/>
                </a:ext>
              </a:extLst>
            </p:cNvPr>
            <p:cNvSpPr/>
            <p:nvPr/>
          </p:nvSpPr>
          <p:spPr>
            <a:xfrm>
              <a:off x="2032589" y="9549958"/>
              <a:ext cx="895350" cy="819150"/>
            </a:xfrm>
            <a:custGeom>
              <a:avLst/>
              <a:gdLst>
                <a:gd name="connsiteX0" fmla="*/ 113379 w 895350"/>
                <a:gd name="connsiteY0" fmla="*/ 372675 h 819150"/>
                <a:gd name="connsiteX1" fmla="*/ 193809 w 895350"/>
                <a:gd name="connsiteY1" fmla="*/ 424618 h 819150"/>
                <a:gd name="connsiteX2" fmla="*/ 225450 w 895350"/>
                <a:gd name="connsiteY2" fmla="*/ 422961 h 819150"/>
                <a:gd name="connsiteX3" fmla="*/ 227292 w 895350"/>
                <a:gd name="connsiteY3" fmla="*/ 422859 h 819150"/>
                <a:gd name="connsiteX4" fmla="*/ 228492 w 895350"/>
                <a:gd name="connsiteY4" fmla="*/ 424332 h 819150"/>
                <a:gd name="connsiteX5" fmla="*/ 266491 w 895350"/>
                <a:gd name="connsiteY5" fmla="*/ 470954 h 819150"/>
                <a:gd name="connsiteX6" fmla="*/ 267691 w 895350"/>
                <a:gd name="connsiteY6" fmla="*/ 472446 h 819150"/>
                <a:gd name="connsiteX7" fmla="*/ 267170 w 895350"/>
                <a:gd name="connsiteY7" fmla="*/ 474250 h 819150"/>
                <a:gd name="connsiteX8" fmla="*/ 248774 w 895350"/>
                <a:gd name="connsiteY8" fmla="*/ 541236 h 819150"/>
                <a:gd name="connsiteX9" fmla="*/ 297371 w 895350"/>
                <a:gd name="connsiteY9" fmla="*/ 587648 h 819150"/>
                <a:gd name="connsiteX10" fmla="*/ 428784 w 895350"/>
                <a:gd name="connsiteY10" fmla="*/ 594436 h 819150"/>
                <a:gd name="connsiteX11" fmla="*/ 429730 w 895350"/>
                <a:gd name="connsiteY11" fmla="*/ 594500 h 819150"/>
                <a:gd name="connsiteX12" fmla="*/ 430486 w 895350"/>
                <a:gd name="connsiteY12" fmla="*/ 594957 h 819150"/>
                <a:gd name="connsiteX13" fmla="*/ 517462 w 895350"/>
                <a:gd name="connsiteY13" fmla="*/ 647624 h 819150"/>
                <a:gd name="connsiteX14" fmla="*/ 518332 w 895350"/>
                <a:gd name="connsiteY14" fmla="*/ 648113 h 819150"/>
                <a:gd name="connsiteX15" fmla="*/ 518814 w 895350"/>
                <a:gd name="connsiteY15" fmla="*/ 649021 h 819150"/>
                <a:gd name="connsiteX16" fmla="*/ 575558 w 895350"/>
                <a:gd name="connsiteY16" fmla="*/ 753421 h 819150"/>
                <a:gd name="connsiteX17" fmla="*/ 667214 w 895350"/>
                <a:gd name="connsiteY17" fmla="*/ 807053 h 819150"/>
                <a:gd name="connsiteX18" fmla="*/ 729850 w 895350"/>
                <a:gd name="connsiteY18" fmla="*/ 791407 h 819150"/>
                <a:gd name="connsiteX19" fmla="*/ 731901 w 895350"/>
                <a:gd name="connsiteY19" fmla="*/ 790918 h 819150"/>
                <a:gd name="connsiteX20" fmla="*/ 733362 w 895350"/>
                <a:gd name="connsiteY20" fmla="*/ 792359 h 819150"/>
                <a:gd name="connsiteX21" fmla="*/ 760463 w 895350"/>
                <a:gd name="connsiteY21" fmla="*/ 819493 h 819150"/>
                <a:gd name="connsiteX22" fmla="*/ 804304 w 895350"/>
                <a:gd name="connsiteY22" fmla="*/ 774192 h 819150"/>
                <a:gd name="connsiteX23" fmla="*/ 765321 w 895350"/>
                <a:gd name="connsiteY23" fmla="*/ 737502 h 819150"/>
                <a:gd name="connsiteX24" fmla="*/ 763499 w 895350"/>
                <a:gd name="connsiteY24" fmla="*/ 735787 h 819150"/>
                <a:gd name="connsiteX25" fmla="*/ 764426 w 895350"/>
                <a:gd name="connsiteY25" fmla="*/ 733444 h 819150"/>
                <a:gd name="connsiteX26" fmla="*/ 774243 w 895350"/>
                <a:gd name="connsiteY26" fmla="*/ 708927 h 819150"/>
                <a:gd name="connsiteX27" fmla="*/ 775227 w 895350"/>
                <a:gd name="connsiteY27" fmla="*/ 706495 h 819150"/>
                <a:gd name="connsiteX28" fmla="*/ 777843 w 895350"/>
                <a:gd name="connsiteY28" fmla="*/ 706603 h 819150"/>
                <a:gd name="connsiteX29" fmla="*/ 835495 w 895350"/>
                <a:gd name="connsiteY29" fmla="*/ 709016 h 819150"/>
                <a:gd name="connsiteX30" fmla="*/ 896582 w 895350"/>
                <a:gd name="connsiteY30" fmla="*/ 669049 h 819150"/>
                <a:gd name="connsiteX31" fmla="*/ 896582 w 895350"/>
                <a:gd name="connsiteY31" fmla="*/ 626720 h 819150"/>
                <a:gd name="connsiteX32" fmla="*/ 854513 w 895350"/>
                <a:gd name="connsiteY32" fmla="*/ 605663 h 819150"/>
                <a:gd name="connsiteX33" fmla="*/ 851554 w 895350"/>
                <a:gd name="connsiteY33" fmla="*/ 604190 h 819150"/>
                <a:gd name="connsiteX34" fmla="*/ 866077 w 895350"/>
                <a:gd name="connsiteY34" fmla="*/ 565436 h 819150"/>
                <a:gd name="connsiteX35" fmla="*/ 826961 w 895350"/>
                <a:gd name="connsiteY35" fmla="*/ 552367 h 819150"/>
                <a:gd name="connsiteX36" fmla="*/ 801281 w 895350"/>
                <a:gd name="connsiteY36" fmla="*/ 564051 h 819150"/>
                <a:gd name="connsiteX37" fmla="*/ 797725 w 895350"/>
                <a:gd name="connsiteY37" fmla="*/ 565664 h 819150"/>
                <a:gd name="connsiteX38" fmla="*/ 796316 w 895350"/>
                <a:gd name="connsiteY38" fmla="*/ 562019 h 819150"/>
                <a:gd name="connsiteX39" fmla="*/ 765321 w 895350"/>
                <a:gd name="connsiteY39" fmla="*/ 483368 h 819150"/>
                <a:gd name="connsiteX40" fmla="*/ 689274 w 895350"/>
                <a:gd name="connsiteY40" fmla="*/ 480981 h 819150"/>
                <a:gd name="connsiteX41" fmla="*/ 687648 w 895350"/>
                <a:gd name="connsiteY41" fmla="*/ 480924 h 819150"/>
                <a:gd name="connsiteX42" fmla="*/ 686594 w 895350"/>
                <a:gd name="connsiteY42" fmla="*/ 479704 h 819150"/>
                <a:gd name="connsiteX43" fmla="*/ 637908 w 895350"/>
                <a:gd name="connsiteY43" fmla="*/ 423723 h 819150"/>
                <a:gd name="connsiteX44" fmla="*/ 591769 w 895350"/>
                <a:gd name="connsiteY44" fmla="*/ 394583 h 819150"/>
                <a:gd name="connsiteX45" fmla="*/ 591465 w 895350"/>
                <a:gd name="connsiteY45" fmla="*/ 394373 h 819150"/>
                <a:gd name="connsiteX46" fmla="*/ 591204 w 895350"/>
                <a:gd name="connsiteY46" fmla="*/ 394145 h 819150"/>
                <a:gd name="connsiteX47" fmla="*/ 547059 w 895350"/>
                <a:gd name="connsiteY47" fmla="*/ 352444 h 819150"/>
                <a:gd name="connsiteX48" fmla="*/ 546964 w 895350"/>
                <a:gd name="connsiteY48" fmla="*/ 352381 h 819150"/>
                <a:gd name="connsiteX49" fmla="*/ 546830 w 895350"/>
                <a:gd name="connsiteY49" fmla="*/ 352216 h 819150"/>
                <a:gd name="connsiteX50" fmla="*/ 416846 w 895350"/>
                <a:gd name="connsiteY50" fmla="*/ 205029 h 819150"/>
                <a:gd name="connsiteX51" fmla="*/ 415722 w 895350"/>
                <a:gd name="connsiteY51" fmla="*/ 203771 h 819150"/>
                <a:gd name="connsiteX52" fmla="*/ 415931 w 895350"/>
                <a:gd name="connsiteY52" fmla="*/ 202127 h 819150"/>
                <a:gd name="connsiteX53" fmla="*/ 425749 w 895350"/>
                <a:gd name="connsiteY53" fmla="*/ 128537 h 819150"/>
                <a:gd name="connsiteX54" fmla="*/ 425901 w 895350"/>
                <a:gd name="connsiteY54" fmla="*/ 127445 h 819150"/>
                <a:gd name="connsiteX55" fmla="*/ 474485 w 895350"/>
                <a:gd name="connsiteY55" fmla="*/ 71901 h 819150"/>
                <a:gd name="connsiteX56" fmla="*/ 442976 w 895350"/>
                <a:gd name="connsiteY56" fmla="*/ 61392 h 819150"/>
                <a:gd name="connsiteX57" fmla="*/ 440411 w 895350"/>
                <a:gd name="connsiteY57" fmla="*/ 60541 h 819150"/>
                <a:gd name="connsiteX58" fmla="*/ 440411 w 895350"/>
                <a:gd name="connsiteY58" fmla="*/ 7671 h 819150"/>
                <a:gd name="connsiteX59" fmla="*/ 401345 w 895350"/>
                <a:gd name="connsiteY59" fmla="*/ 8141 h 819150"/>
                <a:gd name="connsiteX60" fmla="*/ 374974 w 895350"/>
                <a:gd name="connsiteY60" fmla="*/ 33344 h 819150"/>
                <a:gd name="connsiteX61" fmla="*/ 373850 w 895350"/>
                <a:gd name="connsiteY61" fmla="*/ 34455 h 819150"/>
                <a:gd name="connsiteX62" fmla="*/ 372288 w 895350"/>
                <a:gd name="connsiteY62" fmla="*/ 34392 h 819150"/>
                <a:gd name="connsiteX63" fmla="*/ 317443 w 895350"/>
                <a:gd name="connsiteY63" fmla="*/ 31902 h 819150"/>
                <a:gd name="connsiteX64" fmla="*/ 315970 w 895350"/>
                <a:gd name="connsiteY64" fmla="*/ 31814 h 819150"/>
                <a:gd name="connsiteX65" fmla="*/ 314922 w 895350"/>
                <a:gd name="connsiteY65" fmla="*/ 30747 h 819150"/>
                <a:gd name="connsiteX66" fmla="*/ 289198 w 895350"/>
                <a:gd name="connsiteY66" fmla="*/ 3765 h 819150"/>
                <a:gd name="connsiteX67" fmla="*/ 264586 w 895350"/>
                <a:gd name="connsiteY67" fmla="*/ 3175 h 819150"/>
                <a:gd name="connsiteX68" fmla="*/ 228340 w 895350"/>
                <a:gd name="connsiteY68" fmla="*/ 15285 h 819150"/>
                <a:gd name="connsiteX69" fmla="*/ 169742 w 895350"/>
                <a:gd name="connsiteY69" fmla="*/ 59309 h 819150"/>
                <a:gd name="connsiteX70" fmla="*/ 131489 w 895350"/>
                <a:gd name="connsiteY70" fmla="*/ 139706 h 819150"/>
                <a:gd name="connsiteX71" fmla="*/ 130397 w 895350"/>
                <a:gd name="connsiteY71" fmla="*/ 142011 h 819150"/>
                <a:gd name="connsiteX72" fmla="*/ 127857 w 895350"/>
                <a:gd name="connsiteY72" fmla="*/ 141802 h 819150"/>
                <a:gd name="connsiteX73" fmla="*/ 64097 w 895350"/>
                <a:gd name="connsiteY73" fmla="*/ 136881 h 819150"/>
                <a:gd name="connsiteX74" fmla="*/ 28518 w 895350"/>
                <a:gd name="connsiteY74" fmla="*/ 155899 h 819150"/>
                <a:gd name="connsiteX75" fmla="*/ 3175 w 895350"/>
                <a:gd name="connsiteY75" fmla="*/ 195186 h 819150"/>
                <a:gd name="connsiteX76" fmla="*/ 29902 w 895350"/>
                <a:gd name="connsiteY76" fmla="*/ 224295 h 819150"/>
                <a:gd name="connsiteX77" fmla="*/ 30448 w 895350"/>
                <a:gd name="connsiteY77" fmla="*/ 224917 h 819150"/>
                <a:gd name="connsiteX78" fmla="*/ 30721 w 895350"/>
                <a:gd name="connsiteY78" fmla="*/ 225723 h 819150"/>
                <a:gd name="connsiteX79" fmla="*/ 41929 w 895350"/>
                <a:gd name="connsiteY79" fmla="*/ 261944 h 819150"/>
                <a:gd name="connsiteX80" fmla="*/ 42145 w 895350"/>
                <a:gd name="connsiteY80" fmla="*/ 262655 h 819150"/>
                <a:gd name="connsiteX81" fmla="*/ 42056 w 895350"/>
                <a:gd name="connsiteY81" fmla="*/ 263398 h 819150"/>
                <a:gd name="connsiteX82" fmla="*/ 38754 w 895350"/>
                <a:gd name="connsiteY82" fmla="*/ 295529 h 819150"/>
                <a:gd name="connsiteX83" fmla="*/ 101257 w 895350"/>
                <a:gd name="connsiteY83" fmla="*/ 295135 h 819150"/>
                <a:gd name="connsiteX84" fmla="*/ 104572 w 895350"/>
                <a:gd name="connsiteY84" fmla="*/ 295123 h 819150"/>
                <a:gd name="connsiteX85" fmla="*/ 104934 w 895350"/>
                <a:gd name="connsiteY85" fmla="*/ 298418 h 819150"/>
                <a:gd name="connsiteX86" fmla="*/ 113379 w 895350"/>
                <a:gd name="connsiteY86" fmla="*/ 372675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895350" h="819150">
                  <a:moveTo>
                    <a:pt x="113379" y="372675"/>
                  </a:moveTo>
                  <a:lnTo>
                    <a:pt x="193809" y="424618"/>
                  </a:lnTo>
                  <a:lnTo>
                    <a:pt x="225450" y="422961"/>
                  </a:lnTo>
                  <a:lnTo>
                    <a:pt x="227292" y="422859"/>
                  </a:lnTo>
                  <a:lnTo>
                    <a:pt x="228492" y="424332"/>
                  </a:lnTo>
                  <a:lnTo>
                    <a:pt x="266491" y="470954"/>
                  </a:lnTo>
                  <a:lnTo>
                    <a:pt x="267691" y="472446"/>
                  </a:lnTo>
                  <a:lnTo>
                    <a:pt x="267170" y="474250"/>
                  </a:lnTo>
                  <a:lnTo>
                    <a:pt x="248774" y="541236"/>
                  </a:lnTo>
                  <a:lnTo>
                    <a:pt x="297371" y="587648"/>
                  </a:lnTo>
                  <a:lnTo>
                    <a:pt x="428784" y="594436"/>
                  </a:lnTo>
                  <a:lnTo>
                    <a:pt x="429730" y="594500"/>
                  </a:lnTo>
                  <a:lnTo>
                    <a:pt x="430486" y="594957"/>
                  </a:lnTo>
                  <a:lnTo>
                    <a:pt x="517462" y="647624"/>
                  </a:lnTo>
                  <a:lnTo>
                    <a:pt x="518332" y="648113"/>
                  </a:lnTo>
                  <a:lnTo>
                    <a:pt x="518814" y="649021"/>
                  </a:lnTo>
                  <a:lnTo>
                    <a:pt x="575558" y="753421"/>
                  </a:lnTo>
                  <a:lnTo>
                    <a:pt x="667214" y="807053"/>
                  </a:lnTo>
                  <a:lnTo>
                    <a:pt x="729850" y="791407"/>
                  </a:lnTo>
                  <a:lnTo>
                    <a:pt x="731901" y="790918"/>
                  </a:lnTo>
                  <a:lnTo>
                    <a:pt x="733362" y="792359"/>
                  </a:lnTo>
                  <a:lnTo>
                    <a:pt x="760463" y="819493"/>
                  </a:lnTo>
                  <a:lnTo>
                    <a:pt x="804304" y="774192"/>
                  </a:lnTo>
                  <a:lnTo>
                    <a:pt x="765321" y="737502"/>
                  </a:lnTo>
                  <a:lnTo>
                    <a:pt x="763499" y="735787"/>
                  </a:lnTo>
                  <a:lnTo>
                    <a:pt x="764426" y="733444"/>
                  </a:lnTo>
                  <a:lnTo>
                    <a:pt x="774243" y="708927"/>
                  </a:lnTo>
                  <a:lnTo>
                    <a:pt x="775227" y="706495"/>
                  </a:lnTo>
                  <a:lnTo>
                    <a:pt x="777843" y="706603"/>
                  </a:lnTo>
                  <a:lnTo>
                    <a:pt x="835495" y="709016"/>
                  </a:lnTo>
                  <a:lnTo>
                    <a:pt x="896582" y="669049"/>
                  </a:lnTo>
                  <a:lnTo>
                    <a:pt x="896582" y="626720"/>
                  </a:lnTo>
                  <a:lnTo>
                    <a:pt x="854513" y="605663"/>
                  </a:lnTo>
                  <a:lnTo>
                    <a:pt x="851554" y="604190"/>
                  </a:lnTo>
                  <a:lnTo>
                    <a:pt x="866077" y="565436"/>
                  </a:lnTo>
                  <a:lnTo>
                    <a:pt x="826961" y="552367"/>
                  </a:lnTo>
                  <a:lnTo>
                    <a:pt x="801281" y="564051"/>
                  </a:lnTo>
                  <a:lnTo>
                    <a:pt x="797725" y="565664"/>
                  </a:lnTo>
                  <a:lnTo>
                    <a:pt x="796316" y="562019"/>
                  </a:lnTo>
                  <a:lnTo>
                    <a:pt x="765321" y="483368"/>
                  </a:lnTo>
                  <a:lnTo>
                    <a:pt x="689274" y="480981"/>
                  </a:lnTo>
                  <a:lnTo>
                    <a:pt x="687648" y="480924"/>
                  </a:lnTo>
                  <a:lnTo>
                    <a:pt x="686594" y="479704"/>
                  </a:lnTo>
                  <a:lnTo>
                    <a:pt x="637908" y="423723"/>
                  </a:lnTo>
                  <a:lnTo>
                    <a:pt x="591769" y="394583"/>
                  </a:lnTo>
                  <a:lnTo>
                    <a:pt x="591465" y="394373"/>
                  </a:lnTo>
                  <a:lnTo>
                    <a:pt x="591204" y="394145"/>
                  </a:lnTo>
                  <a:lnTo>
                    <a:pt x="547059" y="352444"/>
                  </a:lnTo>
                  <a:lnTo>
                    <a:pt x="546964" y="352381"/>
                  </a:lnTo>
                  <a:lnTo>
                    <a:pt x="546830" y="352216"/>
                  </a:lnTo>
                  <a:lnTo>
                    <a:pt x="416846" y="205029"/>
                  </a:lnTo>
                  <a:lnTo>
                    <a:pt x="415722" y="203771"/>
                  </a:lnTo>
                  <a:lnTo>
                    <a:pt x="415931" y="202127"/>
                  </a:lnTo>
                  <a:lnTo>
                    <a:pt x="425749" y="128537"/>
                  </a:lnTo>
                  <a:lnTo>
                    <a:pt x="425901" y="127445"/>
                  </a:lnTo>
                  <a:lnTo>
                    <a:pt x="474485" y="71901"/>
                  </a:lnTo>
                  <a:lnTo>
                    <a:pt x="442976" y="61392"/>
                  </a:lnTo>
                  <a:lnTo>
                    <a:pt x="440411" y="60541"/>
                  </a:lnTo>
                  <a:lnTo>
                    <a:pt x="440411" y="7671"/>
                  </a:lnTo>
                  <a:lnTo>
                    <a:pt x="401345" y="8141"/>
                  </a:lnTo>
                  <a:lnTo>
                    <a:pt x="374974" y="33344"/>
                  </a:lnTo>
                  <a:lnTo>
                    <a:pt x="373850" y="34455"/>
                  </a:lnTo>
                  <a:lnTo>
                    <a:pt x="372288" y="34392"/>
                  </a:lnTo>
                  <a:lnTo>
                    <a:pt x="317443" y="31902"/>
                  </a:lnTo>
                  <a:lnTo>
                    <a:pt x="315970" y="31814"/>
                  </a:lnTo>
                  <a:lnTo>
                    <a:pt x="314922" y="30747"/>
                  </a:lnTo>
                  <a:lnTo>
                    <a:pt x="289198" y="3765"/>
                  </a:lnTo>
                  <a:lnTo>
                    <a:pt x="264586" y="3175"/>
                  </a:lnTo>
                  <a:lnTo>
                    <a:pt x="228340" y="15285"/>
                  </a:lnTo>
                  <a:lnTo>
                    <a:pt x="169742" y="59309"/>
                  </a:lnTo>
                  <a:lnTo>
                    <a:pt x="131489" y="139706"/>
                  </a:lnTo>
                  <a:lnTo>
                    <a:pt x="130397" y="142011"/>
                  </a:lnTo>
                  <a:lnTo>
                    <a:pt x="127857" y="141802"/>
                  </a:lnTo>
                  <a:lnTo>
                    <a:pt x="64097" y="136881"/>
                  </a:lnTo>
                  <a:lnTo>
                    <a:pt x="28518" y="155899"/>
                  </a:lnTo>
                  <a:lnTo>
                    <a:pt x="3175" y="195186"/>
                  </a:lnTo>
                  <a:lnTo>
                    <a:pt x="29902" y="224295"/>
                  </a:lnTo>
                  <a:lnTo>
                    <a:pt x="30448" y="224917"/>
                  </a:lnTo>
                  <a:lnTo>
                    <a:pt x="30721" y="225723"/>
                  </a:lnTo>
                  <a:lnTo>
                    <a:pt x="41929" y="261944"/>
                  </a:lnTo>
                  <a:lnTo>
                    <a:pt x="42145" y="262655"/>
                  </a:lnTo>
                  <a:lnTo>
                    <a:pt x="42056" y="263398"/>
                  </a:lnTo>
                  <a:lnTo>
                    <a:pt x="38754" y="295529"/>
                  </a:lnTo>
                  <a:lnTo>
                    <a:pt x="101257" y="295135"/>
                  </a:lnTo>
                  <a:lnTo>
                    <a:pt x="104572" y="295123"/>
                  </a:lnTo>
                  <a:lnTo>
                    <a:pt x="104934" y="298418"/>
                  </a:lnTo>
                  <a:lnTo>
                    <a:pt x="113379" y="3726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2" name="Полилиния: фигура 301">
              <a:extLst>
                <a:ext uri="{FF2B5EF4-FFF2-40B4-BE49-F238E27FC236}">
                  <a16:creationId xmlns:a16="http://schemas.microsoft.com/office/drawing/2014/main" id="{B5F79F6E-95D2-4176-82CF-53C817717C56}"/>
                </a:ext>
              </a:extLst>
            </p:cNvPr>
            <p:cNvSpPr/>
            <p:nvPr/>
          </p:nvSpPr>
          <p:spPr>
            <a:xfrm>
              <a:off x="1331670" y="9201991"/>
              <a:ext cx="406400" cy="552450"/>
            </a:xfrm>
            <a:custGeom>
              <a:avLst/>
              <a:gdLst>
                <a:gd name="connsiteX0" fmla="*/ 374713 w 406400"/>
                <a:gd name="connsiteY0" fmla="*/ 3175 h 552450"/>
                <a:gd name="connsiteX1" fmla="*/ 336309 w 406400"/>
                <a:gd name="connsiteY1" fmla="*/ 7538 h 552450"/>
                <a:gd name="connsiteX2" fmla="*/ 274841 w 406400"/>
                <a:gd name="connsiteY2" fmla="*/ 55137 h 552450"/>
                <a:gd name="connsiteX3" fmla="*/ 239141 w 406400"/>
                <a:gd name="connsiteY3" fmla="*/ 104705 h 552450"/>
                <a:gd name="connsiteX4" fmla="*/ 169742 w 406400"/>
                <a:gd name="connsiteY4" fmla="*/ 100743 h 552450"/>
                <a:gd name="connsiteX5" fmla="*/ 128098 w 406400"/>
                <a:gd name="connsiteY5" fmla="*/ 170155 h 552450"/>
                <a:gd name="connsiteX6" fmla="*/ 78530 w 406400"/>
                <a:gd name="connsiteY6" fmla="*/ 176111 h 552450"/>
                <a:gd name="connsiteX7" fmla="*/ 76537 w 406400"/>
                <a:gd name="connsiteY7" fmla="*/ 229635 h 552450"/>
                <a:gd name="connsiteX8" fmla="*/ 3175 w 406400"/>
                <a:gd name="connsiteY8" fmla="*/ 277228 h 552450"/>
                <a:gd name="connsiteX9" fmla="*/ 7137 w 406400"/>
                <a:gd name="connsiteY9" fmla="*/ 346640 h 552450"/>
                <a:gd name="connsiteX10" fmla="*/ 36887 w 406400"/>
                <a:gd name="connsiteY10" fmla="*/ 384321 h 552450"/>
                <a:gd name="connsiteX11" fmla="*/ 3175 w 406400"/>
                <a:gd name="connsiteY11" fmla="*/ 425977 h 552450"/>
                <a:gd name="connsiteX12" fmla="*/ 11106 w 406400"/>
                <a:gd name="connsiteY12" fmla="*/ 459689 h 552450"/>
                <a:gd name="connsiteX13" fmla="*/ 58674 w 406400"/>
                <a:gd name="connsiteY13" fmla="*/ 471583 h 552450"/>
                <a:gd name="connsiteX14" fmla="*/ 68593 w 406400"/>
                <a:gd name="connsiteY14" fmla="*/ 521157 h 552450"/>
                <a:gd name="connsiteX15" fmla="*/ 53600 w 406400"/>
                <a:gd name="connsiteY15" fmla="*/ 547923 h 552450"/>
                <a:gd name="connsiteX16" fmla="*/ 56712 w 406400"/>
                <a:gd name="connsiteY16" fmla="*/ 548380 h 552450"/>
                <a:gd name="connsiteX17" fmla="*/ 88189 w 406400"/>
                <a:gd name="connsiteY17" fmla="*/ 540264 h 552450"/>
                <a:gd name="connsiteX18" fmla="*/ 89560 w 406400"/>
                <a:gd name="connsiteY18" fmla="*/ 539915 h 552450"/>
                <a:gd name="connsiteX19" fmla="*/ 90805 w 406400"/>
                <a:gd name="connsiteY19" fmla="*/ 540569 h 552450"/>
                <a:gd name="connsiteX20" fmla="*/ 107334 w 406400"/>
                <a:gd name="connsiteY20" fmla="*/ 549320 h 552450"/>
                <a:gd name="connsiteX21" fmla="*/ 168129 w 406400"/>
                <a:gd name="connsiteY21" fmla="*/ 537610 h 552450"/>
                <a:gd name="connsiteX22" fmla="*/ 192119 w 406400"/>
                <a:gd name="connsiteY22" fmla="*/ 500507 h 552450"/>
                <a:gd name="connsiteX23" fmla="*/ 205715 w 406400"/>
                <a:gd name="connsiteY23" fmla="*/ 443935 h 552450"/>
                <a:gd name="connsiteX24" fmla="*/ 205962 w 406400"/>
                <a:gd name="connsiteY24" fmla="*/ 442868 h 552450"/>
                <a:gd name="connsiteX25" fmla="*/ 206673 w 406400"/>
                <a:gd name="connsiteY25" fmla="*/ 442157 h 552450"/>
                <a:gd name="connsiteX26" fmla="*/ 244900 w 406400"/>
                <a:gd name="connsiteY26" fmla="*/ 403930 h 552450"/>
                <a:gd name="connsiteX27" fmla="*/ 251504 w 406400"/>
                <a:gd name="connsiteY27" fmla="*/ 379717 h 552450"/>
                <a:gd name="connsiteX28" fmla="*/ 252190 w 406400"/>
                <a:gd name="connsiteY28" fmla="*/ 377254 h 552450"/>
                <a:gd name="connsiteX29" fmla="*/ 254743 w 406400"/>
                <a:gd name="connsiteY29" fmla="*/ 377012 h 552450"/>
                <a:gd name="connsiteX30" fmla="*/ 276981 w 406400"/>
                <a:gd name="connsiteY30" fmla="*/ 374993 h 552450"/>
                <a:gd name="connsiteX31" fmla="*/ 281178 w 406400"/>
                <a:gd name="connsiteY31" fmla="*/ 343592 h 552450"/>
                <a:gd name="connsiteX32" fmla="*/ 281464 w 406400"/>
                <a:gd name="connsiteY32" fmla="*/ 341262 h 552450"/>
                <a:gd name="connsiteX33" fmla="*/ 283680 w 406400"/>
                <a:gd name="connsiteY33" fmla="*/ 340551 h 552450"/>
                <a:gd name="connsiteX34" fmla="*/ 352050 w 406400"/>
                <a:gd name="connsiteY34" fmla="*/ 318510 h 552450"/>
                <a:gd name="connsiteX35" fmla="*/ 349815 w 406400"/>
                <a:gd name="connsiteY35" fmla="*/ 227413 h 552450"/>
                <a:gd name="connsiteX36" fmla="*/ 349803 w 406400"/>
                <a:gd name="connsiteY36" fmla="*/ 226701 h 552450"/>
                <a:gd name="connsiteX37" fmla="*/ 350056 w 406400"/>
                <a:gd name="connsiteY37" fmla="*/ 226016 h 552450"/>
                <a:gd name="connsiteX38" fmla="*/ 361512 w 406400"/>
                <a:gd name="connsiteY38" fmla="*/ 196228 h 552450"/>
                <a:gd name="connsiteX39" fmla="*/ 361861 w 406400"/>
                <a:gd name="connsiteY39" fmla="*/ 195301 h 552450"/>
                <a:gd name="connsiteX40" fmla="*/ 362636 w 406400"/>
                <a:gd name="connsiteY40" fmla="*/ 194678 h 552450"/>
                <a:gd name="connsiteX41" fmla="*/ 384651 w 406400"/>
                <a:gd name="connsiteY41" fmla="*/ 177051 h 552450"/>
                <a:gd name="connsiteX42" fmla="*/ 406692 w 406400"/>
                <a:gd name="connsiteY42" fmla="*/ 108782 h 552450"/>
                <a:gd name="connsiteX43" fmla="*/ 377831 w 406400"/>
                <a:gd name="connsiteY43" fmla="*/ 62141 h 552450"/>
                <a:gd name="connsiteX44" fmla="*/ 377330 w 406400"/>
                <a:gd name="connsiteY44" fmla="*/ 61335 h 552450"/>
                <a:gd name="connsiteX45" fmla="*/ 377279 w 406400"/>
                <a:gd name="connsiteY45" fmla="*/ 60363 h 552450"/>
                <a:gd name="connsiteX46" fmla="*/ 374713 w 406400"/>
                <a:gd name="connsiteY46" fmla="*/ 3175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06400" h="552450">
                  <a:moveTo>
                    <a:pt x="374713" y="3175"/>
                  </a:moveTo>
                  <a:lnTo>
                    <a:pt x="336309" y="7538"/>
                  </a:lnTo>
                  <a:lnTo>
                    <a:pt x="274841" y="55137"/>
                  </a:lnTo>
                  <a:lnTo>
                    <a:pt x="239141" y="104705"/>
                  </a:lnTo>
                  <a:lnTo>
                    <a:pt x="169742" y="100743"/>
                  </a:lnTo>
                  <a:lnTo>
                    <a:pt x="128098" y="170155"/>
                  </a:lnTo>
                  <a:lnTo>
                    <a:pt x="78530" y="176111"/>
                  </a:lnTo>
                  <a:lnTo>
                    <a:pt x="76537" y="229635"/>
                  </a:lnTo>
                  <a:lnTo>
                    <a:pt x="3175" y="277228"/>
                  </a:lnTo>
                  <a:lnTo>
                    <a:pt x="7137" y="346640"/>
                  </a:lnTo>
                  <a:lnTo>
                    <a:pt x="36887" y="384321"/>
                  </a:lnTo>
                  <a:lnTo>
                    <a:pt x="3175" y="425977"/>
                  </a:lnTo>
                  <a:lnTo>
                    <a:pt x="11106" y="459689"/>
                  </a:lnTo>
                  <a:lnTo>
                    <a:pt x="58674" y="471583"/>
                  </a:lnTo>
                  <a:lnTo>
                    <a:pt x="68593" y="521157"/>
                  </a:lnTo>
                  <a:lnTo>
                    <a:pt x="53600" y="547923"/>
                  </a:lnTo>
                  <a:lnTo>
                    <a:pt x="56712" y="548380"/>
                  </a:lnTo>
                  <a:lnTo>
                    <a:pt x="88189" y="540264"/>
                  </a:lnTo>
                  <a:lnTo>
                    <a:pt x="89560" y="539915"/>
                  </a:lnTo>
                  <a:lnTo>
                    <a:pt x="90805" y="540569"/>
                  </a:lnTo>
                  <a:lnTo>
                    <a:pt x="107334" y="549320"/>
                  </a:lnTo>
                  <a:lnTo>
                    <a:pt x="168129" y="537610"/>
                  </a:lnTo>
                  <a:lnTo>
                    <a:pt x="192119" y="500507"/>
                  </a:lnTo>
                  <a:lnTo>
                    <a:pt x="205715" y="443935"/>
                  </a:lnTo>
                  <a:lnTo>
                    <a:pt x="205962" y="442868"/>
                  </a:lnTo>
                  <a:lnTo>
                    <a:pt x="206673" y="442157"/>
                  </a:lnTo>
                  <a:lnTo>
                    <a:pt x="244900" y="403930"/>
                  </a:lnTo>
                  <a:lnTo>
                    <a:pt x="251504" y="379717"/>
                  </a:lnTo>
                  <a:lnTo>
                    <a:pt x="252190" y="377254"/>
                  </a:lnTo>
                  <a:lnTo>
                    <a:pt x="254743" y="377012"/>
                  </a:lnTo>
                  <a:lnTo>
                    <a:pt x="276981" y="374993"/>
                  </a:lnTo>
                  <a:lnTo>
                    <a:pt x="281178" y="343592"/>
                  </a:lnTo>
                  <a:lnTo>
                    <a:pt x="281464" y="341262"/>
                  </a:lnTo>
                  <a:lnTo>
                    <a:pt x="283680" y="340551"/>
                  </a:lnTo>
                  <a:lnTo>
                    <a:pt x="352050" y="318510"/>
                  </a:lnTo>
                  <a:lnTo>
                    <a:pt x="349815" y="227413"/>
                  </a:lnTo>
                  <a:lnTo>
                    <a:pt x="349803" y="226701"/>
                  </a:lnTo>
                  <a:lnTo>
                    <a:pt x="350056" y="226016"/>
                  </a:lnTo>
                  <a:lnTo>
                    <a:pt x="361512" y="196228"/>
                  </a:lnTo>
                  <a:lnTo>
                    <a:pt x="361861" y="195301"/>
                  </a:lnTo>
                  <a:lnTo>
                    <a:pt x="362636" y="194678"/>
                  </a:lnTo>
                  <a:lnTo>
                    <a:pt x="384651" y="177051"/>
                  </a:lnTo>
                  <a:lnTo>
                    <a:pt x="406692" y="108782"/>
                  </a:lnTo>
                  <a:lnTo>
                    <a:pt x="377831" y="62141"/>
                  </a:lnTo>
                  <a:lnTo>
                    <a:pt x="377330" y="61335"/>
                  </a:lnTo>
                  <a:lnTo>
                    <a:pt x="377279" y="60363"/>
                  </a:lnTo>
                  <a:lnTo>
                    <a:pt x="374713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3" name="Полилиния: фигура 302">
              <a:extLst>
                <a:ext uri="{FF2B5EF4-FFF2-40B4-BE49-F238E27FC236}">
                  <a16:creationId xmlns:a16="http://schemas.microsoft.com/office/drawing/2014/main" id="{4E85992C-B3CD-4B89-BA87-08E07A34DCDA}"/>
                </a:ext>
              </a:extLst>
            </p:cNvPr>
            <p:cNvSpPr/>
            <p:nvPr/>
          </p:nvSpPr>
          <p:spPr>
            <a:xfrm>
              <a:off x="1710549" y="9104779"/>
              <a:ext cx="666750" cy="590550"/>
            </a:xfrm>
            <a:custGeom>
              <a:avLst/>
              <a:gdLst>
                <a:gd name="connsiteX0" fmla="*/ 371996 w 666750"/>
                <a:gd name="connsiteY0" fmla="*/ 3175 h 590550"/>
                <a:gd name="connsiteX1" fmla="*/ 306470 w 666750"/>
                <a:gd name="connsiteY1" fmla="*/ 5607 h 590550"/>
                <a:gd name="connsiteX2" fmla="*/ 225146 w 666750"/>
                <a:gd name="connsiteY2" fmla="*/ 35350 h 590550"/>
                <a:gd name="connsiteX3" fmla="*/ 221196 w 666750"/>
                <a:gd name="connsiteY3" fmla="*/ 100787 h 590550"/>
                <a:gd name="connsiteX4" fmla="*/ 229095 w 666750"/>
                <a:gd name="connsiteY4" fmla="*/ 130531 h 590550"/>
                <a:gd name="connsiteX5" fmla="*/ 205321 w 666750"/>
                <a:gd name="connsiteY5" fmla="*/ 150374 h 590550"/>
                <a:gd name="connsiteX6" fmla="*/ 187452 w 666750"/>
                <a:gd name="connsiteY6" fmla="*/ 104750 h 590550"/>
                <a:gd name="connsiteX7" fmla="*/ 155734 w 666750"/>
                <a:gd name="connsiteY7" fmla="*/ 102775 h 590550"/>
                <a:gd name="connsiteX8" fmla="*/ 106159 w 666750"/>
                <a:gd name="connsiteY8" fmla="*/ 55162 h 590550"/>
                <a:gd name="connsiteX9" fmla="*/ 44710 w 666750"/>
                <a:gd name="connsiteY9" fmla="*/ 94844 h 590550"/>
                <a:gd name="connsiteX10" fmla="*/ 3175 w 666750"/>
                <a:gd name="connsiteY10" fmla="*/ 99555 h 590550"/>
                <a:gd name="connsiteX11" fmla="*/ 5741 w 666750"/>
                <a:gd name="connsiteY11" fmla="*/ 156280 h 590550"/>
                <a:gd name="connsiteX12" fmla="*/ 34989 w 666750"/>
                <a:gd name="connsiteY12" fmla="*/ 203562 h 590550"/>
                <a:gd name="connsiteX13" fmla="*/ 35897 w 666750"/>
                <a:gd name="connsiteY13" fmla="*/ 205016 h 590550"/>
                <a:gd name="connsiteX14" fmla="*/ 35351 w 666750"/>
                <a:gd name="connsiteY14" fmla="*/ 206629 h 590550"/>
                <a:gd name="connsiteX15" fmla="*/ 12821 w 666750"/>
                <a:gd name="connsiteY15" fmla="*/ 276466 h 590550"/>
                <a:gd name="connsiteX16" fmla="*/ 23635 w 666750"/>
                <a:gd name="connsiteY16" fmla="*/ 310756 h 590550"/>
                <a:gd name="connsiteX17" fmla="*/ 62148 w 666750"/>
                <a:gd name="connsiteY17" fmla="*/ 291478 h 590550"/>
                <a:gd name="connsiteX18" fmla="*/ 63773 w 666750"/>
                <a:gd name="connsiteY18" fmla="*/ 290671 h 590550"/>
                <a:gd name="connsiteX19" fmla="*/ 65386 w 666750"/>
                <a:gd name="connsiteY19" fmla="*/ 291446 h 590550"/>
                <a:gd name="connsiteX20" fmla="*/ 91561 w 666750"/>
                <a:gd name="connsiteY20" fmla="*/ 303936 h 590550"/>
                <a:gd name="connsiteX21" fmla="*/ 92596 w 666750"/>
                <a:gd name="connsiteY21" fmla="*/ 304406 h 590550"/>
                <a:gd name="connsiteX22" fmla="*/ 93155 w 666750"/>
                <a:gd name="connsiteY22" fmla="*/ 305454 h 590550"/>
                <a:gd name="connsiteX23" fmla="*/ 113132 w 666750"/>
                <a:gd name="connsiteY23" fmla="*/ 340760 h 590550"/>
                <a:gd name="connsiteX24" fmla="*/ 148076 w 666750"/>
                <a:gd name="connsiteY24" fmla="*/ 336067 h 590550"/>
                <a:gd name="connsiteX25" fmla="*/ 149746 w 666750"/>
                <a:gd name="connsiteY25" fmla="*/ 335871 h 590550"/>
                <a:gd name="connsiteX26" fmla="*/ 151009 w 666750"/>
                <a:gd name="connsiteY26" fmla="*/ 336995 h 590550"/>
                <a:gd name="connsiteX27" fmla="*/ 173812 w 666750"/>
                <a:gd name="connsiteY27" fmla="*/ 357442 h 590550"/>
                <a:gd name="connsiteX28" fmla="*/ 192983 w 666750"/>
                <a:gd name="connsiteY28" fmla="*/ 359569 h 590550"/>
                <a:gd name="connsiteX29" fmla="*/ 204514 w 666750"/>
                <a:gd name="connsiteY29" fmla="*/ 344151 h 590550"/>
                <a:gd name="connsiteX30" fmla="*/ 207035 w 666750"/>
                <a:gd name="connsiteY30" fmla="*/ 344983 h 590550"/>
                <a:gd name="connsiteX31" fmla="*/ 244443 w 666750"/>
                <a:gd name="connsiteY31" fmla="*/ 357486 h 590550"/>
                <a:gd name="connsiteX32" fmla="*/ 246768 w 666750"/>
                <a:gd name="connsiteY32" fmla="*/ 358229 h 590550"/>
                <a:gd name="connsiteX33" fmla="*/ 246964 w 666750"/>
                <a:gd name="connsiteY33" fmla="*/ 360680 h 590550"/>
                <a:gd name="connsiteX34" fmla="*/ 249453 w 666750"/>
                <a:gd name="connsiteY34" fmla="*/ 390652 h 590550"/>
                <a:gd name="connsiteX35" fmla="*/ 249542 w 666750"/>
                <a:gd name="connsiteY35" fmla="*/ 391712 h 590550"/>
                <a:gd name="connsiteX36" fmla="*/ 249028 w 666750"/>
                <a:gd name="connsiteY36" fmla="*/ 392659 h 590550"/>
                <a:gd name="connsiteX37" fmla="*/ 238741 w 666750"/>
                <a:gd name="connsiteY37" fmla="*/ 412147 h 590550"/>
                <a:gd name="connsiteX38" fmla="*/ 249225 w 666750"/>
                <a:gd name="connsiteY38" fmla="*/ 431032 h 590550"/>
                <a:gd name="connsiteX39" fmla="*/ 291992 w 666750"/>
                <a:gd name="connsiteY39" fmla="*/ 432251 h 590550"/>
                <a:gd name="connsiteX40" fmla="*/ 294805 w 666750"/>
                <a:gd name="connsiteY40" fmla="*/ 432295 h 590550"/>
                <a:gd name="connsiteX41" fmla="*/ 295472 w 666750"/>
                <a:gd name="connsiteY41" fmla="*/ 435026 h 590550"/>
                <a:gd name="connsiteX42" fmla="*/ 301104 w 666750"/>
                <a:gd name="connsiteY42" fmla="*/ 457587 h 590550"/>
                <a:gd name="connsiteX43" fmla="*/ 326022 w 666750"/>
                <a:gd name="connsiteY43" fmla="*/ 460978 h 590550"/>
                <a:gd name="connsiteX44" fmla="*/ 329927 w 666750"/>
                <a:gd name="connsiteY44" fmla="*/ 461524 h 590550"/>
                <a:gd name="connsiteX45" fmla="*/ 321964 w 666750"/>
                <a:gd name="connsiteY45" fmla="*/ 501599 h 590550"/>
                <a:gd name="connsiteX46" fmla="*/ 346259 w 666750"/>
                <a:gd name="connsiteY46" fmla="*/ 549154 h 590550"/>
                <a:gd name="connsiteX47" fmla="*/ 346590 w 666750"/>
                <a:gd name="connsiteY47" fmla="*/ 549777 h 590550"/>
                <a:gd name="connsiteX48" fmla="*/ 346653 w 666750"/>
                <a:gd name="connsiteY48" fmla="*/ 550443 h 590550"/>
                <a:gd name="connsiteX49" fmla="*/ 351073 w 666750"/>
                <a:gd name="connsiteY49" fmla="*/ 592449 h 590550"/>
                <a:gd name="connsiteX50" fmla="*/ 383648 w 666750"/>
                <a:gd name="connsiteY50" fmla="*/ 575056 h 590550"/>
                <a:gd name="connsiteX51" fmla="*/ 384601 w 666750"/>
                <a:gd name="connsiteY51" fmla="*/ 574523 h 590550"/>
                <a:gd name="connsiteX52" fmla="*/ 385655 w 666750"/>
                <a:gd name="connsiteY52" fmla="*/ 574611 h 590550"/>
                <a:gd name="connsiteX53" fmla="*/ 447954 w 666750"/>
                <a:gd name="connsiteY53" fmla="*/ 579412 h 590550"/>
                <a:gd name="connsiteX54" fmla="*/ 485496 w 666750"/>
                <a:gd name="connsiteY54" fmla="*/ 500520 h 590550"/>
                <a:gd name="connsiteX55" fmla="*/ 485877 w 666750"/>
                <a:gd name="connsiteY55" fmla="*/ 499732 h 590550"/>
                <a:gd name="connsiteX56" fmla="*/ 486620 w 666750"/>
                <a:gd name="connsiteY56" fmla="*/ 499167 h 590550"/>
                <a:gd name="connsiteX57" fmla="*/ 546443 w 666750"/>
                <a:gd name="connsiteY57" fmla="*/ 454203 h 590550"/>
                <a:gd name="connsiteX58" fmla="*/ 546932 w 666750"/>
                <a:gd name="connsiteY58" fmla="*/ 453835 h 590550"/>
                <a:gd name="connsiteX59" fmla="*/ 547491 w 666750"/>
                <a:gd name="connsiteY59" fmla="*/ 453638 h 590550"/>
                <a:gd name="connsiteX60" fmla="*/ 584867 w 666750"/>
                <a:gd name="connsiteY60" fmla="*/ 441154 h 590550"/>
                <a:gd name="connsiteX61" fmla="*/ 585477 w 666750"/>
                <a:gd name="connsiteY61" fmla="*/ 440969 h 590550"/>
                <a:gd name="connsiteX62" fmla="*/ 586099 w 666750"/>
                <a:gd name="connsiteY62" fmla="*/ 440969 h 590550"/>
                <a:gd name="connsiteX63" fmla="*/ 638391 w 666750"/>
                <a:gd name="connsiteY63" fmla="*/ 442182 h 590550"/>
                <a:gd name="connsiteX64" fmla="*/ 665690 w 666750"/>
                <a:gd name="connsiteY64" fmla="*/ 420307 h 590550"/>
                <a:gd name="connsiteX65" fmla="*/ 615144 w 666750"/>
                <a:gd name="connsiteY65" fmla="*/ 354355 h 590550"/>
                <a:gd name="connsiteX66" fmla="*/ 582879 w 666750"/>
                <a:gd name="connsiteY66" fmla="*/ 348355 h 590550"/>
                <a:gd name="connsiteX67" fmla="*/ 580676 w 666750"/>
                <a:gd name="connsiteY67" fmla="*/ 347948 h 590550"/>
                <a:gd name="connsiteX68" fmla="*/ 580003 w 666750"/>
                <a:gd name="connsiteY68" fmla="*/ 345789 h 590550"/>
                <a:gd name="connsiteX69" fmla="*/ 564674 w 666750"/>
                <a:gd name="connsiteY69" fmla="*/ 294970 h 590550"/>
                <a:gd name="connsiteX70" fmla="*/ 544500 w 666750"/>
                <a:gd name="connsiteY70" fmla="*/ 296900 h 590550"/>
                <a:gd name="connsiteX71" fmla="*/ 541115 w 666750"/>
                <a:gd name="connsiteY71" fmla="*/ 327647 h 590550"/>
                <a:gd name="connsiteX72" fmla="*/ 540639 w 666750"/>
                <a:gd name="connsiteY72" fmla="*/ 331769 h 590550"/>
                <a:gd name="connsiteX73" fmla="*/ 536613 w 666750"/>
                <a:gd name="connsiteY73" fmla="*/ 330854 h 590550"/>
                <a:gd name="connsiteX74" fmla="*/ 520408 w 666750"/>
                <a:gd name="connsiteY74" fmla="*/ 327101 h 590550"/>
                <a:gd name="connsiteX75" fmla="*/ 518839 w 666750"/>
                <a:gd name="connsiteY75" fmla="*/ 326720 h 590550"/>
                <a:gd name="connsiteX76" fmla="*/ 518052 w 666750"/>
                <a:gd name="connsiteY76" fmla="*/ 325342 h 590550"/>
                <a:gd name="connsiteX77" fmla="*/ 505778 w 666750"/>
                <a:gd name="connsiteY77" fmla="*/ 304114 h 590550"/>
                <a:gd name="connsiteX78" fmla="*/ 489839 w 666750"/>
                <a:gd name="connsiteY78" fmla="*/ 308826 h 590550"/>
                <a:gd name="connsiteX79" fmla="*/ 487528 w 666750"/>
                <a:gd name="connsiteY79" fmla="*/ 344970 h 590550"/>
                <a:gd name="connsiteX80" fmla="*/ 487242 w 666750"/>
                <a:gd name="connsiteY80" fmla="*/ 349269 h 590550"/>
                <a:gd name="connsiteX81" fmla="*/ 483051 w 666750"/>
                <a:gd name="connsiteY81" fmla="*/ 348329 h 590550"/>
                <a:gd name="connsiteX82" fmla="*/ 460597 w 666750"/>
                <a:gd name="connsiteY82" fmla="*/ 343345 h 590550"/>
                <a:gd name="connsiteX83" fmla="*/ 458845 w 666750"/>
                <a:gd name="connsiteY83" fmla="*/ 342951 h 590550"/>
                <a:gd name="connsiteX84" fmla="*/ 458070 w 666750"/>
                <a:gd name="connsiteY84" fmla="*/ 341325 h 590550"/>
                <a:gd name="connsiteX85" fmla="*/ 445370 w 666750"/>
                <a:gd name="connsiteY85" fmla="*/ 314738 h 590550"/>
                <a:gd name="connsiteX86" fmla="*/ 382931 w 666750"/>
                <a:gd name="connsiteY86" fmla="*/ 315938 h 590550"/>
                <a:gd name="connsiteX87" fmla="*/ 380943 w 666750"/>
                <a:gd name="connsiteY87" fmla="*/ 315982 h 590550"/>
                <a:gd name="connsiteX88" fmla="*/ 379800 w 666750"/>
                <a:gd name="connsiteY88" fmla="*/ 314325 h 590550"/>
                <a:gd name="connsiteX89" fmla="*/ 354749 w 666750"/>
                <a:gd name="connsiteY89" fmla="*/ 277228 h 590550"/>
                <a:gd name="connsiteX90" fmla="*/ 293878 w 666750"/>
                <a:gd name="connsiteY90" fmla="*/ 277228 h 590550"/>
                <a:gd name="connsiteX91" fmla="*/ 292767 w 666750"/>
                <a:gd name="connsiteY91" fmla="*/ 275876 h 590550"/>
                <a:gd name="connsiteX92" fmla="*/ 276555 w 666750"/>
                <a:gd name="connsiteY92" fmla="*/ 255867 h 590550"/>
                <a:gd name="connsiteX93" fmla="*/ 274657 w 666750"/>
                <a:gd name="connsiteY93" fmla="*/ 253530 h 590550"/>
                <a:gd name="connsiteX94" fmla="*/ 276555 w 666750"/>
                <a:gd name="connsiteY94" fmla="*/ 251200 h 590550"/>
                <a:gd name="connsiteX95" fmla="*/ 377889 w 666750"/>
                <a:gd name="connsiteY95" fmla="*/ 128632 h 590550"/>
                <a:gd name="connsiteX96" fmla="*/ 371996 w 666750"/>
                <a:gd name="connsiteY96" fmla="*/ 3175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66750" h="590550">
                  <a:moveTo>
                    <a:pt x="371996" y="3175"/>
                  </a:moveTo>
                  <a:lnTo>
                    <a:pt x="306470" y="5607"/>
                  </a:lnTo>
                  <a:lnTo>
                    <a:pt x="225146" y="35350"/>
                  </a:lnTo>
                  <a:lnTo>
                    <a:pt x="221196" y="100787"/>
                  </a:lnTo>
                  <a:lnTo>
                    <a:pt x="229095" y="130531"/>
                  </a:lnTo>
                  <a:lnTo>
                    <a:pt x="205321" y="150374"/>
                  </a:lnTo>
                  <a:lnTo>
                    <a:pt x="187452" y="104750"/>
                  </a:lnTo>
                  <a:lnTo>
                    <a:pt x="155734" y="102775"/>
                  </a:lnTo>
                  <a:lnTo>
                    <a:pt x="106159" y="55162"/>
                  </a:lnTo>
                  <a:lnTo>
                    <a:pt x="44710" y="94844"/>
                  </a:lnTo>
                  <a:lnTo>
                    <a:pt x="3175" y="99555"/>
                  </a:lnTo>
                  <a:lnTo>
                    <a:pt x="5741" y="156280"/>
                  </a:lnTo>
                  <a:lnTo>
                    <a:pt x="34989" y="203562"/>
                  </a:lnTo>
                  <a:lnTo>
                    <a:pt x="35897" y="205016"/>
                  </a:lnTo>
                  <a:lnTo>
                    <a:pt x="35351" y="206629"/>
                  </a:lnTo>
                  <a:lnTo>
                    <a:pt x="12821" y="276466"/>
                  </a:lnTo>
                  <a:lnTo>
                    <a:pt x="23635" y="310756"/>
                  </a:lnTo>
                  <a:lnTo>
                    <a:pt x="62148" y="291478"/>
                  </a:lnTo>
                  <a:lnTo>
                    <a:pt x="63773" y="290671"/>
                  </a:lnTo>
                  <a:lnTo>
                    <a:pt x="65386" y="291446"/>
                  </a:lnTo>
                  <a:lnTo>
                    <a:pt x="91561" y="303936"/>
                  </a:lnTo>
                  <a:lnTo>
                    <a:pt x="92596" y="304406"/>
                  </a:lnTo>
                  <a:lnTo>
                    <a:pt x="93155" y="305454"/>
                  </a:lnTo>
                  <a:lnTo>
                    <a:pt x="113132" y="340760"/>
                  </a:lnTo>
                  <a:lnTo>
                    <a:pt x="148076" y="336067"/>
                  </a:lnTo>
                  <a:lnTo>
                    <a:pt x="149746" y="335871"/>
                  </a:lnTo>
                  <a:lnTo>
                    <a:pt x="151009" y="336995"/>
                  </a:lnTo>
                  <a:lnTo>
                    <a:pt x="173812" y="357442"/>
                  </a:lnTo>
                  <a:lnTo>
                    <a:pt x="192983" y="359569"/>
                  </a:lnTo>
                  <a:lnTo>
                    <a:pt x="204514" y="344151"/>
                  </a:lnTo>
                  <a:lnTo>
                    <a:pt x="207035" y="344983"/>
                  </a:lnTo>
                  <a:lnTo>
                    <a:pt x="244443" y="357486"/>
                  </a:lnTo>
                  <a:lnTo>
                    <a:pt x="246768" y="358229"/>
                  </a:lnTo>
                  <a:lnTo>
                    <a:pt x="246964" y="360680"/>
                  </a:lnTo>
                  <a:lnTo>
                    <a:pt x="249453" y="390652"/>
                  </a:lnTo>
                  <a:lnTo>
                    <a:pt x="249542" y="391712"/>
                  </a:lnTo>
                  <a:lnTo>
                    <a:pt x="249028" y="392659"/>
                  </a:lnTo>
                  <a:lnTo>
                    <a:pt x="238741" y="412147"/>
                  </a:lnTo>
                  <a:lnTo>
                    <a:pt x="249225" y="431032"/>
                  </a:lnTo>
                  <a:lnTo>
                    <a:pt x="291992" y="432251"/>
                  </a:lnTo>
                  <a:lnTo>
                    <a:pt x="294805" y="432295"/>
                  </a:lnTo>
                  <a:lnTo>
                    <a:pt x="295472" y="435026"/>
                  </a:lnTo>
                  <a:lnTo>
                    <a:pt x="301104" y="457587"/>
                  </a:lnTo>
                  <a:lnTo>
                    <a:pt x="326022" y="460978"/>
                  </a:lnTo>
                  <a:lnTo>
                    <a:pt x="329927" y="461524"/>
                  </a:lnTo>
                  <a:lnTo>
                    <a:pt x="321964" y="501599"/>
                  </a:lnTo>
                  <a:lnTo>
                    <a:pt x="346259" y="549154"/>
                  </a:lnTo>
                  <a:lnTo>
                    <a:pt x="346590" y="549777"/>
                  </a:lnTo>
                  <a:lnTo>
                    <a:pt x="346653" y="550443"/>
                  </a:lnTo>
                  <a:lnTo>
                    <a:pt x="351073" y="592449"/>
                  </a:lnTo>
                  <a:lnTo>
                    <a:pt x="383648" y="575056"/>
                  </a:lnTo>
                  <a:lnTo>
                    <a:pt x="384601" y="574523"/>
                  </a:lnTo>
                  <a:lnTo>
                    <a:pt x="385655" y="574611"/>
                  </a:lnTo>
                  <a:lnTo>
                    <a:pt x="447954" y="579412"/>
                  </a:lnTo>
                  <a:lnTo>
                    <a:pt x="485496" y="500520"/>
                  </a:lnTo>
                  <a:lnTo>
                    <a:pt x="485877" y="499732"/>
                  </a:lnTo>
                  <a:lnTo>
                    <a:pt x="486620" y="499167"/>
                  </a:lnTo>
                  <a:lnTo>
                    <a:pt x="546443" y="454203"/>
                  </a:lnTo>
                  <a:lnTo>
                    <a:pt x="546932" y="453835"/>
                  </a:lnTo>
                  <a:lnTo>
                    <a:pt x="547491" y="453638"/>
                  </a:lnTo>
                  <a:lnTo>
                    <a:pt x="584867" y="441154"/>
                  </a:lnTo>
                  <a:lnTo>
                    <a:pt x="585477" y="440969"/>
                  </a:lnTo>
                  <a:lnTo>
                    <a:pt x="586099" y="440969"/>
                  </a:lnTo>
                  <a:lnTo>
                    <a:pt x="638391" y="442182"/>
                  </a:lnTo>
                  <a:lnTo>
                    <a:pt x="665690" y="420307"/>
                  </a:lnTo>
                  <a:lnTo>
                    <a:pt x="615144" y="354355"/>
                  </a:lnTo>
                  <a:lnTo>
                    <a:pt x="582879" y="348355"/>
                  </a:lnTo>
                  <a:lnTo>
                    <a:pt x="580676" y="347948"/>
                  </a:lnTo>
                  <a:lnTo>
                    <a:pt x="580003" y="345789"/>
                  </a:lnTo>
                  <a:lnTo>
                    <a:pt x="564674" y="294970"/>
                  </a:lnTo>
                  <a:lnTo>
                    <a:pt x="544500" y="296900"/>
                  </a:lnTo>
                  <a:lnTo>
                    <a:pt x="541115" y="327647"/>
                  </a:lnTo>
                  <a:lnTo>
                    <a:pt x="540639" y="331769"/>
                  </a:lnTo>
                  <a:lnTo>
                    <a:pt x="536613" y="330854"/>
                  </a:lnTo>
                  <a:lnTo>
                    <a:pt x="520408" y="327101"/>
                  </a:lnTo>
                  <a:lnTo>
                    <a:pt x="518839" y="326720"/>
                  </a:lnTo>
                  <a:lnTo>
                    <a:pt x="518052" y="325342"/>
                  </a:lnTo>
                  <a:lnTo>
                    <a:pt x="505778" y="304114"/>
                  </a:lnTo>
                  <a:lnTo>
                    <a:pt x="489839" y="308826"/>
                  </a:lnTo>
                  <a:lnTo>
                    <a:pt x="487528" y="344970"/>
                  </a:lnTo>
                  <a:lnTo>
                    <a:pt x="487242" y="349269"/>
                  </a:lnTo>
                  <a:lnTo>
                    <a:pt x="483051" y="348329"/>
                  </a:lnTo>
                  <a:lnTo>
                    <a:pt x="460597" y="343345"/>
                  </a:lnTo>
                  <a:lnTo>
                    <a:pt x="458845" y="342951"/>
                  </a:lnTo>
                  <a:lnTo>
                    <a:pt x="458070" y="341325"/>
                  </a:lnTo>
                  <a:lnTo>
                    <a:pt x="445370" y="314738"/>
                  </a:lnTo>
                  <a:lnTo>
                    <a:pt x="382931" y="315938"/>
                  </a:lnTo>
                  <a:lnTo>
                    <a:pt x="380943" y="315982"/>
                  </a:lnTo>
                  <a:lnTo>
                    <a:pt x="379800" y="314325"/>
                  </a:lnTo>
                  <a:lnTo>
                    <a:pt x="354749" y="277228"/>
                  </a:lnTo>
                  <a:lnTo>
                    <a:pt x="293878" y="277228"/>
                  </a:lnTo>
                  <a:lnTo>
                    <a:pt x="292767" y="275876"/>
                  </a:lnTo>
                  <a:lnTo>
                    <a:pt x="276555" y="255867"/>
                  </a:lnTo>
                  <a:lnTo>
                    <a:pt x="274657" y="253530"/>
                  </a:lnTo>
                  <a:lnTo>
                    <a:pt x="276555" y="251200"/>
                  </a:lnTo>
                  <a:lnTo>
                    <a:pt x="377889" y="128632"/>
                  </a:lnTo>
                  <a:lnTo>
                    <a:pt x="371996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4" name="Полилиния: фигура 303">
              <a:extLst>
                <a:ext uri="{FF2B5EF4-FFF2-40B4-BE49-F238E27FC236}">
                  <a16:creationId xmlns:a16="http://schemas.microsoft.com/office/drawing/2014/main" id="{7EAC6D5B-484B-4506-9BB9-37509C1DF818}"/>
                </a:ext>
              </a:extLst>
            </p:cNvPr>
            <p:cNvSpPr/>
            <p:nvPr/>
          </p:nvSpPr>
          <p:spPr>
            <a:xfrm>
              <a:off x="2816980" y="8395287"/>
              <a:ext cx="596900" cy="857250"/>
            </a:xfrm>
            <a:custGeom>
              <a:avLst/>
              <a:gdLst>
                <a:gd name="connsiteX0" fmla="*/ 139313 w 596900"/>
                <a:gd name="connsiteY0" fmla="*/ 465734 h 857250"/>
                <a:gd name="connsiteX1" fmla="*/ 155854 w 596900"/>
                <a:gd name="connsiteY1" fmla="*/ 364084 h 857250"/>
                <a:gd name="connsiteX2" fmla="*/ 179680 w 596900"/>
                <a:gd name="connsiteY2" fmla="*/ 397796 h 857250"/>
                <a:gd name="connsiteX3" fmla="*/ 169742 w 596900"/>
                <a:gd name="connsiteY3" fmla="*/ 469195 h 857250"/>
                <a:gd name="connsiteX4" fmla="*/ 199485 w 596900"/>
                <a:gd name="connsiteY4" fmla="*/ 532657 h 857250"/>
                <a:gd name="connsiteX5" fmla="*/ 207416 w 596900"/>
                <a:gd name="connsiteY5" fmla="*/ 637756 h 857250"/>
                <a:gd name="connsiteX6" fmla="*/ 249060 w 596900"/>
                <a:gd name="connsiteY6" fmla="*/ 701211 h 857250"/>
                <a:gd name="connsiteX7" fmla="*/ 258953 w 596900"/>
                <a:gd name="connsiteY7" fmla="*/ 766648 h 857250"/>
                <a:gd name="connsiteX8" fmla="*/ 413652 w 596900"/>
                <a:gd name="connsiteY8" fmla="*/ 859866 h 857250"/>
                <a:gd name="connsiteX9" fmla="*/ 508832 w 596900"/>
                <a:gd name="connsiteY9" fmla="*/ 842016 h 857250"/>
                <a:gd name="connsiteX10" fmla="*/ 580231 w 596900"/>
                <a:gd name="connsiteY10" fmla="*/ 744842 h 857250"/>
                <a:gd name="connsiteX11" fmla="*/ 600031 w 596900"/>
                <a:gd name="connsiteY11" fmla="*/ 641718 h 857250"/>
                <a:gd name="connsiteX12" fmla="*/ 568325 w 596900"/>
                <a:gd name="connsiteY12" fmla="*/ 518770 h 857250"/>
                <a:gd name="connsiteX13" fmla="*/ 572287 w 596900"/>
                <a:gd name="connsiteY13" fmla="*/ 340290 h 857250"/>
                <a:gd name="connsiteX14" fmla="*/ 552475 w 596900"/>
                <a:gd name="connsiteY14" fmla="*/ 274860 h 857250"/>
                <a:gd name="connsiteX15" fmla="*/ 502889 w 596900"/>
                <a:gd name="connsiteY15" fmla="*/ 195529 h 857250"/>
                <a:gd name="connsiteX16" fmla="*/ 494963 w 596900"/>
                <a:gd name="connsiteY16" fmla="*/ 134042 h 857250"/>
                <a:gd name="connsiteX17" fmla="*/ 516763 w 596900"/>
                <a:gd name="connsiteY17" fmla="*/ 120174 h 857250"/>
                <a:gd name="connsiteX18" fmla="*/ 546525 w 596900"/>
                <a:gd name="connsiteY18" fmla="*/ 161817 h 857250"/>
                <a:gd name="connsiteX19" fmla="*/ 576269 w 596900"/>
                <a:gd name="connsiteY19" fmla="*/ 141986 h 857250"/>
                <a:gd name="connsiteX20" fmla="*/ 548500 w 596900"/>
                <a:gd name="connsiteY20" fmla="*/ 88468 h 857250"/>
                <a:gd name="connsiteX21" fmla="*/ 443395 w 596900"/>
                <a:gd name="connsiteY21" fmla="*/ 17050 h 857250"/>
                <a:gd name="connsiteX22" fmla="*/ 292691 w 596900"/>
                <a:gd name="connsiteY22" fmla="*/ 3175 h 857250"/>
                <a:gd name="connsiteX23" fmla="*/ 262928 w 596900"/>
                <a:gd name="connsiteY23" fmla="*/ 24994 h 857250"/>
                <a:gd name="connsiteX24" fmla="*/ 187579 w 596900"/>
                <a:gd name="connsiteY24" fmla="*/ 68624 h 857250"/>
                <a:gd name="connsiteX25" fmla="*/ 189554 w 596900"/>
                <a:gd name="connsiteY25" fmla="*/ 128105 h 857250"/>
                <a:gd name="connsiteX26" fmla="*/ 137992 w 596900"/>
                <a:gd name="connsiteY26" fmla="*/ 211385 h 857250"/>
                <a:gd name="connsiteX27" fmla="*/ 36868 w 596900"/>
                <a:gd name="connsiteY27" fmla="*/ 213379 h 857250"/>
                <a:gd name="connsiteX28" fmla="*/ 3175 w 596900"/>
                <a:gd name="connsiteY28" fmla="*/ 255746 h 857250"/>
                <a:gd name="connsiteX29" fmla="*/ 78181 w 596900"/>
                <a:gd name="connsiteY29" fmla="*/ 355727 h 857250"/>
                <a:gd name="connsiteX30" fmla="*/ 77826 w 596900"/>
                <a:gd name="connsiteY30" fmla="*/ 357340 h 857250"/>
                <a:gd name="connsiteX31" fmla="*/ 66148 w 596900"/>
                <a:gd name="connsiteY31" fmla="*/ 415887 h 857250"/>
                <a:gd name="connsiteX32" fmla="*/ 127368 w 596900"/>
                <a:gd name="connsiteY32" fmla="*/ 446513 h 857250"/>
                <a:gd name="connsiteX33" fmla="*/ 128359 w 596900"/>
                <a:gd name="connsiteY33" fmla="*/ 446989 h 857250"/>
                <a:gd name="connsiteX34" fmla="*/ 128905 w 596900"/>
                <a:gd name="connsiteY34" fmla="*/ 447942 h 857250"/>
                <a:gd name="connsiteX35" fmla="*/ 139313 w 596900"/>
                <a:gd name="connsiteY35" fmla="*/ 465734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6900" h="857250">
                  <a:moveTo>
                    <a:pt x="139313" y="465734"/>
                  </a:moveTo>
                  <a:lnTo>
                    <a:pt x="155854" y="364084"/>
                  </a:lnTo>
                  <a:lnTo>
                    <a:pt x="179680" y="397796"/>
                  </a:lnTo>
                  <a:lnTo>
                    <a:pt x="169742" y="469195"/>
                  </a:lnTo>
                  <a:lnTo>
                    <a:pt x="199485" y="532657"/>
                  </a:lnTo>
                  <a:lnTo>
                    <a:pt x="207416" y="637756"/>
                  </a:lnTo>
                  <a:lnTo>
                    <a:pt x="249060" y="701211"/>
                  </a:lnTo>
                  <a:lnTo>
                    <a:pt x="258953" y="766648"/>
                  </a:lnTo>
                  <a:lnTo>
                    <a:pt x="413652" y="859866"/>
                  </a:lnTo>
                  <a:lnTo>
                    <a:pt x="508832" y="842016"/>
                  </a:lnTo>
                  <a:lnTo>
                    <a:pt x="580231" y="744842"/>
                  </a:lnTo>
                  <a:lnTo>
                    <a:pt x="600031" y="641718"/>
                  </a:lnTo>
                  <a:lnTo>
                    <a:pt x="568325" y="518770"/>
                  </a:lnTo>
                  <a:lnTo>
                    <a:pt x="572287" y="340290"/>
                  </a:lnTo>
                  <a:lnTo>
                    <a:pt x="552475" y="274860"/>
                  </a:lnTo>
                  <a:lnTo>
                    <a:pt x="502889" y="195529"/>
                  </a:lnTo>
                  <a:lnTo>
                    <a:pt x="494963" y="134042"/>
                  </a:lnTo>
                  <a:lnTo>
                    <a:pt x="516763" y="120174"/>
                  </a:lnTo>
                  <a:lnTo>
                    <a:pt x="546525" y="161817"/>
                  </a:lnTo>
                  <a:lnTo>
                    <a:pt x="576269" y="141986"/>
                  </a:lnTo>
                  <a:lnTo>
                    <a:pt x="548500" y="88468"/>
                  </a:lnTo>
                  <a:lnTo>
                    <a:pt x="443395" y="17050"/>
                  </a:lnTo>
                  <a:lnTo>
                    <a:pt x="292691" y="3175"/>
                  </a:lnTo>
                  <a:lnTo>
                    <a:pt x="262928" y="24994"/>
                  </a:lnTo>
                  <a:lnTo>
                    <a:pt x="187579" y="68624"/>
                  </a:lnTo>
                  <a:lnTo>
                    <a:pt x="189554" y="128105"/>
                  </a:lnTo>
                  <a:lnTo>
                    <a:pt x="137992" y="211385"/>
                  </a:lnTo>
                  <a:lnTo>
                    <a:pt x="36868" y="213379"/>
                  </a:lnTo>
                  <a:lnTo>
                    <a:pt x="3175" y="255746"/>
                  </a:lnTo>
                  <a:lnTo>
                    <a:pt x="78181" y="355727"/>
                  </a:lnTo>
                  <a:lnTo>
                    <a:pt x="77826" y="357340"/>
                  </a:lnTo>
                  <a:lnTo>
                    <a:pt x="66148" y="415887"/>
                  </a:lnTo>
                  <a:lnTo>
                    <a:pt x="127368" y="446513"/>
                  </a:lnTo>
                  <a:lnTo>
                    <a:pt x="128359" y="446989"/>
                  </a:lnTo>
                  <a:lnTo>
                    <a:pt x="128905" y="447942"/>
                  </a:lnTo>
                  <a:lnTo>
                    <a:pt x="139313" y="46573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5" name="Полилиния: фигура 304">
              <a:extLst>
                <a:ext uri="{FF2B5EF4-FFF2-40B4-BE49-F238E27FC236}">
                  <a16:creationId xmlns:a16="http://schemas.microsoft.com/office/drawing/2014/main" id="{CDF4310D-F8CE-4B14-BE1F-9DC02E3CFBB1}"/>
                </a:ext>
              </a:extLst>
            </p:cNvPr>
            <p:cNvSpPr/>
            <p:nvPr/>
          </p:nvSpPr>
          <p:spPr>
            <a:xfrm>
              <a:off x="2086736" y="8653827"/>
              <a:ext cx="869950" cy="965200"/>
            </a:xfrm>
            <a:custGeom>
              <a:avLst/>
              <a:gdLst>
                <a:gd name="connsiteX0" fmla="*/ 684682 w 869950"/>
                <a:gd name="connsiteY0" fmla="*/ 619963 h 965200"/>
                <a:gd name="connsiteX1" fmla="*/ 679863 w 869950"/>
                <a:gd name="connsiteY1" fmla="*/ 587438 h 965200"/>
                <a:gd name="connsiteX2" fmla="*/ 685819 w 869950"/>
                <a:gd name="connsiteY2" fmla="*/ 559683 h 965200"/>
                <a:gd name="connsiteX3" fmla="*/ 660013 w 869950"/>
                <a:gd name="connsiteY3" fmla="*/ 523983 h 965200"/>
                <a:gd name="connsiteX4" fmla="*/ 683844 w 869950"/>
                <a:gd name="connsiteY4" fmla="*/ 480346 h 965200"/>
                <a:gd name="connsiteX5" fmla="*/ 757193 w 869950"/>
                <a:gd name="connsiteY5" fmla="*/ 389134 h 965200"/>
                <a:gd name="connsiteX6" fmla="*/ 818693 w 869950"/>
                <a:gd name="connsiteY6" fmla="*/ 369291 h 965200"/>
                <a:gd name="connsiteX7" fmla="*/ 854361 w 869950"/>
                <a:gd name="connsiteY7" fmla="*/ 307810 h 965200"/>
                <a:gd name="connsiteX8" fmla="*/ 867778 w 869950"/>
                <a:gd name="connsiteY8" fmla="*/ 218675 h 965200"/>
                <a:gd name="connsiteX9" fmla="*/ 853357 w 869950"/>
                <a:gd name="connsiteY9" fmla="*/ 194081 h 965200"/>
                <a:gd name="connsiteX10" fmla="*/ 790543 w 869950"/>
                <a:gd name="connsiteY10" fmla="*/ 162693 h 965200"/>
                <a:gd name="connsiteX11" fmla="*/ 788016 w 869950"/>
                <a:gd name="connsiteY11" fmla="*/ 161417 h 965200"/>
                <a:gd name="connsiteX12" fmla="*/ 788581 w 869950"/>
                <a:gd name="connsiteY12" fmla="*/ 158655 h 965200"/>
                <a:gd name="connsiteX13" fmla="*/ 800519 w 869950"/>
                <a:gd name="connsiteY13" fmla="*/ 98946 h 965200"/>
                <a:gd name="connsiteX14" fmla="*/ 728707 w 869950"/>
                <a:gd name="connsiteY14" fmla="*/ 3175 h 965200"/>
                <a:gd name="connsiteX15" fmla="*/ 644163 w 869950"/>
                <a:gd name="connsiteY15" fmla="*/ 109525 h 965200"/>
                <a:gd name="connsiteX16" fmla="*/ 600545 w 869950"/>
                <a:gd name="connsiteY16" fmla="*/ 107531 h 965200"/>
                <a:gd name="connsiteX17" fmla="*/ 545008 w 869950"/>
                <a:gd name="connsiteY17" fmla="*/ 145205 h 965200"/>
                <a:gd name="connsiteX18" fmla="*/ 505371 w 869950"/>
                <a:gd name="connsiteY18" fmla="*/ 143218 h 965200"/>
                <a:gd name="connsiteX19" fmla="*/ 489490 w 869950"/>
                <a:gd name="connsiteY19" fmla="*/ 182886 h 965200"/>
                <a:gd name="connsiteX20" fmla="*/ 471659 w 869950"/>
                <a:gd name="connsiteY20" fmla="*/ 216599 h 965200"/>
                <a:gd name="connsiteX21" fmla="*/ 439922 w 869950"/>
                <a:gd name="connsiteY21" fmla="*/ 240405 h 965200"/>
                <a:gd name="connsiteX22" fmla="*/ 457759 w 869950"/>
                <a:gd name="connsiteY22" fmla="*/ 274117 h 965200"/>
                <a:gd name="connsiteX23" fmla="*/ 435953 w 869950"/>
                <a:gd name="connsiteY23" fmla="*/ 295916 h 965200"/>
                <a:gd name="connsiteX24" fmla="*/ 362560 w 869950"/>
                <a:gd name="connsiteY24" fmla="*/ 284016 h 965200"/>
                <a:gd name="connsiteX25" fmla="*/ 342754 w 869950"/>
                <a:gd name="connsiteY25" fmla="*/ 353416 h 965200"/>
                <a:gd name="connsiteX26" fmla="*/ 328848 w 869950"/>
                <a:gd name="connsiteY26" fmla="*/ 458515 h 965200"/>
                <a:gd name="connsiteX27" fmla="*/ 285217 w 869950"/>
                <a:gd name="connsiteY27" fmla="*/ 476383 h 965200"/>
                <a:gd name="connsiteX28" fmla="*/ 90894 w 869950"/>
                <a:gd name="connsiteY28" fmla="*/ 450602 h 965200"/>
                <a:gd name="connsiteX29" fmla="*/ 3175 w 869950"/>
                <a:gd name="connsiteY29" fmla="*/ 453854 h 965200"/>
                <a:gd name="connsiteX30" fmla="*/ 5817 w 869950"/>
                <a:gd name="connsiteY30" fmla="*/ 510445 h 965200"/>
                <a:gd name="connsiteX31" fmla="*/ 53353 w 869950"/>
                <a:gd name="connsiteY31" fmla="*/ 501028 h 965200"/>
                <a:gd name="connsiteX32" fmla="*/ 53950 w 869950"/>
                <a:gd name="connsiteY32" fmla="*/ 500920 h 965200"/>
                <a:gd name="connsiteX33" fmla="*/ 54572 w 869950"/>
                <a:gd name="connsiteY33" fmla="*/ 501009 h 965200"/>
                <a:gd name="connsiteX34" fmla="*/ 116891 w 869950"/>
                <a:gd name="connsiteY34" fmla="*/ 509746 h 965200"/>
                <a:gd name="connsiteX35" fmla="*/ 118472 w 869950"/>
                <a:gd name="connsiteY35" fmla="*/ 509975 h 965200"/>
                <a:gd name="connsiteX36" fmla="*/ 119380 w 869950"/>
                <a:gd name="connsiteY36" fmla="*/ 511264 h 965200"/>
                <a:gd name="connsiteX37" fmla="*/ 144310 w 869950"/>
                <a:gd name="connsiteY37" fmla="*/ 546233 h 965200"/>
                <a:gd name="connsiteX38" fmla="*/ 145028 w 869950"/>
                <a:gd name="connsiteY38" fmla="*/ 547237 h 965200"/>
                <a:gd name="connsiteX39" fmla="*/ 144996 w 869950"/>
                <a:gd name="connsiteY39" fmla="*/ 548469 h 965200"/>
                <a:gd name="connsiteX40" fmla="*/ 143751 w 869950"/>
                <a:gd name="connsiteY40" fmla="*/ 592195 h 965200"/>
                <a:gd name="connsiteX41" fmla="*/ 143720 w 869950"/>
                <a:gd name="connsiteY41" fmla="*/ 593496 h 965200"/>
                <a:gd name="connsiteX42" fmla="*/ 142850 w 869950"/>
                <a:gd name="connsiteY42" fmla="*/ 594500 h 965200"/>
                <a:gd name="connsiteX43" fmla="*/ 121374 w 869950"/>
                <a:gd name="connsiteY43" fmla="*/ 619601 h 965200"/>
                <a:gd name="connsiteX44" fmla="*/ 123787 w 869950"/>
                <a:gd name="connsiteY44" fmla="*/ 668109 h 965200"/>
                <a:gd name="connsiteX45" fmla="*/ 123831 w 869950"/>
                <a:gd name="connsiteY45" fmla="*/ 668490 h 965200"/>
                <a:gd name="connsiteX46" fmla="*/ 123774 w 869950"/>
                <a:gd name="connsiteY46" fmla="*/ 668807 h 965200"/>
                <a:gd name="connsiteX47" fmla="*/ 117545 w 869950"/>
                <a:gd name="connsiteY47" fmla="*/ 711283 h 965200"/>
                <a:gd name="connsiteX48" fmla="*/ 117348 w 869950"/>
                <a:gd name="connsiteY48" fmla="*/ 712756 h 965200"/>
                <a:gd name="connsiteX49" fmla="*/ 116129 w 869950"/>
                <a:gd name="connsiteY49" fmla="*/ 713658 h 965200"/>
                <a:gd name="connsiteX50" fmla="*/ 84544 w 869950"/>
                <a:gd name="connsiteY50" fmla="*/ 738010 h 965200"/>
                <a:gd name="connsiteX51" fmla="*/ 75521 w 869950"/>
                <a:gd name="connsiteY51" fmla="*/ 761765 h 965200"/>
                <a:gd name="connsiteX52" fmla="*/ 87782 w 869950"/>
                <a:gd name="connsiteY52" fmla="*/ 787476 h 965200"/>
                <a:gd name="connsiteX53" fmla="*/ 104248 w 869950"/>
                <a:gd name="connsiteY53" fmla="*/ 791153 h 965200"/>
                <a:gd name="connsiteX54" fmla="*/ 106451 w 869950"/>
                <a:gd name="connsiteY54" fmla="*/ 756723 h 965200"/>
                <a:gd name="connsiteX55" fmla="*/ 106636 w 869950"/>
                <a:gd name="connsiteY55" fmla="*/ 754139 h 965200"/>
                <a:gd name="connsiteX56" fmla="*/ 109125 w 869950"/>
                <a:gd name="connsiteY56" fmla="*/ 753428 h 965200"/>
                <a:gd name="connsiteX57" fmla="*/ 130302 w 869950"/>
                <a:gd name="connsiteY57" fmla="*/ 747167 h 965200"/>
                <a:gd name="connsiteX58" fmla="*/ 133071 w 869950"/>
                <a:gd name="connsiteY58" fmla="*/ 746379 h 965200"/>
                <a:gd name="connsiteX59" fmla="*/ 134512 w 869950"/>
                <a:gd name="connsiteY59" fmla="*/ 748868 h 965200"/>
                <a:gd name="connsiteX60" fmla="*/ 147428 w 869950"/>
                <a:gd name="connsiteY60" fmla="*/ 771220 h 965200"/>
                <a:gd name="connsiteX61" fmla="*/ 158032 w 869950"/>
                <a:gd name="connsiteY61" fmla="*/ 773678 h 965200"/>
                <a:gd name="connsiteX62" fmla="*/ 161309 w 869950"/>
                <a:gd name="connsiteY62" fmla="*/ 744068 h 965200"/>
                <a:gd name="connsiteX63" fmla="*/ 161646 w 869950"/>
                <a:gd name="connsiteY63" fmla="*/ 741090 h 965200"/>
                <a:gd name="connsiteX64" fmla="*/ 164655 w 869950"/>
                <a:gd name="connsiteY64" fmla="*/ 740785 h 965200"/>
                <a:gd name="connsiteX65" fmla="*/ 190830 w 869950"/>
                <a:gd name="connsiteY65" fmla="*/ 738296 h 965200"/>
                <a:gd name="connsiteX66" fmla="*/ 193840 w 869950"/>
                <a:gd name="connsiteY66" fmla="*/ 738035 h 965200"/>
                <a:gd name="connsiteX67" fmla="*/ 194704 w 869950"/>
                <a:gd name="connsiteY67" fmla="*/ 740912 h 965200"/>
                <a:gd name="connsiteX68" fmla="*/ 210274 w 869950"/>
                <a:gd name="connsiteY68" fmla="*/ 792474 h 965200"/>
                <a:gd name="connsiteX69" fmla="*/ 241694 w 869950"/>
                <a:gd name="connsiteY69" fmla="*/ 798303 h 965200"/>
                <a:gd name="connsiteX70" fmla="*/ 243091 w 869950"/>
                <a:gd name="connsiteY70" fmla="*/ 798563 h 965200"/>
                <a:gd name="connsiteX71" fmla="*/ 243954 w 869950"/>
                <a:gd name="connsiteY71" fmla="*/ 799675 h 965200"/>
                <a:gd name="connsiteX72" fmla="*/ 293440 w 869950"/>
                <a:gd name="connsiteY72" fmla="*/ 864286 h 965200"/>
                <a:gd name="connsiteX73" fmla="*/ 300850 w 869950"/>
                <a:gd name="connsiteY73" fmla="*/ 843915 h 965200"/>
                <a:gd name="connsiteX74" fmla="*/ 295897 w 869950"/>
                <a:gd name="connsiteY74" fmla="*/ 782231 h 965200"/>
                <a:gd name="connsiteX75" fmla="*/ 295840 w 869950"/>
                <a:gd name="connsiteY75" fmla="*/ 781215 h 965200"/>
                <a:gd name="connsiteX76" fmla="*/ 296323 w 869950"/>
                <a:gd name="connsiteY76" fmla="*/ 780256 h 965200"/>
                <a:gd name="connsiteX77" fmla="*/ 318764 w 869950"/>
                <a:gd name="connsiteY77" fmla="*/ 736549 h 965200"/>
                <a:gd name="connsiteX78" fmla="*/ 318992 w 869950"/>
                <a:gd name="connsiteY78" fmla="*/ 736111 h 965200"/>
                <a:gd name="connsiteX79" fmla="*/ 319342 w 869950"/>
                <a:gd name="connsiteY79" fmla="*/ 735730 h 965200"/>
                <a:gd name="connsiteX80" fmla="*/ 400361 w 869950"/>
                <a:gd name="connsiteY80" fmla="*/ 648316 h 965200"/>
                <a:gd name="connsiteX81" fmla="*/ 401834 w 869950"/>
                <a:gd name="connsiteY81" fmla="*/ 646703 h 965200"/>
                <a:gd name="connsiteX82" fmla="*/ 403917 w 869950"/>
                <a:gd name="connsiteY82" fmla="*/ 647186 h 965200"/>
                <a:gd name="connsiteX83" fmla="*/ 451269 w 869950"/>
                <a:gd name="connsiteY83" fmla="*/ 658444 h 965200"/>
                <a:gd name="connsiteX84" fmla="*/ 452882 w 869950"/>
                <a:gd name="connsiteY84" fmla="*/ 658813 h 965200"/>
                <a:gd name="connsiteX85" fmla="*/ 453657 w 869950"/>
                <a:gd name="connsiteY85" fmla="*/ 660286 h 965200"/>
                <a:gd name="connsiteX86" fmla="*/ 468617 w 869950"/>
                <a:gd name="connsiteY86" fmla="*/ 687749 h 965200"/>
                <a:gd name="connsiteX87" fmla="*/ 469227 w 869950"/>
                <a:gd name="connsiteY87" fmla="*/ 688861 h 965200"/>
                <a:gd name="connsiteX88" fmla="*/ 469011 w 869950"/>
                <a:gd name="connsiteY88" fmla="*/ 690093 h 965200"/>
                <a:gd name="connsiteX89" fmla="*/ 461537 w 869950"/>
                <a:gd name="connsiteY89" fmla="*/ 737533 h 965200"/>
                <a:gd name="connsiteX90" fmla="*/ 461327 w 869950"/>
                <a:gd name="connsiteY90" fmla="*/ 738784 h 965200"/>
                <a:gd name="connsiteX91" fmla="*/ 460477 w 869950"/>
                <a:gd name="connsiteY91" fmla="*/ 739635 h 965200"/>
                <a:gd name="connsiteX92" fmla="*/ 425609 w 869950"/>
                <a:gd name="connsiteY92" fmla="*/ 773297 h 965200"/>
                <a:gd name="connsiteX93" fmla="*/ 366509 w 869950"/>
                <a:gd name="connsiteY93" fmla="*/ 839965 h 965200"/>
                <a:gd name="connsiteX94" fmla="*/ 350590 w 869950"/>
                <a:gd name="connsiteY94" fmla="*/ 896855 h 965200"/>
                <a:gd name="connsiteX95" fmla="*/ 389941 w 869950"/>
                <a:gd name="connsiteY95" fmla="*/ 896404 h 965200"/>
                <a:gd name="connsiteX96" fmla="*/ 393675 w 869950"/>
                <a:gd name="connsiteY96" fmla="*/ 896341 h 965200"/>
                <a:gd name="connsiteX97" fmla="*/ 393675 w 869950"/>
                <a:gd name="connsiteY97" fmla="*/ 951382 h 965200"/>
                <a:gd name="connsiteX98" fmla="*/ 425653 w 869950"/>
                <a:gd name="connsiteY98" fmla="*/ 962031 h 965200"/>
                <a:gd name="connsiteX99" fmla="*/ 448564 w 869950"/>
                <a:gd name="connsiteY99" fmla="*/ 936828 h 965200"/>
                <a:gd name="connsiteX100" fmla="*/ 449675 w 869950"/>
                <a:gd name="connsiteY100" fmla="*/ 935615 h 965200"/>
                <a:gd name="connsiteX101" fmla="*/ 480193 w 869950"/>
                <a:gd name="connsiteY101" fmla="*/ 935615 h 965200"/>
                <a:gd name="connsiteX102" fmla="*/ 491833 w 869950"/>
                <a:gd name="connsiteY102" fmla="*/ 882123 h 965200"/>
                <a:gd name="connsiteX103" fmla="*/ 492042 w 869950"/>
                <a:gd name="connsiteY103" fmla="*/ 881101 h 965200"/>
                <a:gd name="connsiteX104" fmla="*/ 492773 w 869950"/>
                <a:gd name="connsiteY104" fmla="*/ 880345 h 965200"/>
                <a:gd name="connsiteX105" fmla="*/ 547224 w 869950"/>
                <a:gd name="connsiteY105" fmla="*/ 823525 h 965200"/>
                <a:gd name="connsiteX106" fmla="*/ 533959 w 869950"/>
                <a:gd name="connsiteY106" fmla="*/ 801402 h 965200"/>
                <a:gd name="connsiteX107" fmla="*/ 533927 w 869950"/>
                <a:gd name="connsiteY107" fmla="*/ 801357 h 965200"/>
                <a:gd name="connsiteX108" fmla="*/ 516763 w 869950"/>
                <a:gd name="connsiteY108" fmla="*/ 771919 h 965200"/>
                <a:gd name="connsiteX109" fmla="*/ 516001 w 869950"/>
                <a:gd name="connsiteY109" fmla="*/ 770579 h 965200"/>
                <a:gd name="connsiteX110" fmla="*/ 516401 w 869950"/>
                <a:gd name="connsiteY110" fmla="*/ 769106 h 965200"/>
                <a:gd name="connsiteX111" fmla="*/ 528676 w 869950"/>
                <a:gd name="connsiteY111" fmla="*/ 724961 h 965200"/>
                <a:gd name="connsiteX112" fmla="*/ 528949 w 869950"/>
                <a:gd name="connsiteY112" fmla="*/ 724002 h 965200"/>
                <a:gd name="connsiteX113" fmla="*/ 529603 w 869950"/>
                <a:gd name="connsiteY113" fmla="*/ 723316 h 965200"/>
                <a:gd name="connsiteX114" fmla="*/ 582727 w 869950"/>
                <a:gd name="connsiteY114" fmla="*/ 670173 h 965200"/>
                <a:gd name="connsiteX115" fmla="*/ 587439 w 869950"/>
                <a:gd name="connsiteY115" fmla="*/ 641947 h 965200"/>
                <a:gd name="connsiteX116" fmla="*/ 588118 w 869950"/>
                <a:gd name="connsiteY116" fmla="*/ 637934 h 965200"/>
                <a:gd name="connsiteX117" fmla="*/ 592042 w 869950"/>
                <a:gd name="connsiteY117" fmla="*/ 638969 h 965200"/>
                <a:gd name="connsiteX118" fmla="*/ 628593 w 869950"/>
                <a:gd name="connsiteY118" fmla="*/ 648742 h 965200"/>
                <a:gd name="connsiteX119" fmla="*/ 651110 w 869950"/>
                <a:gd name="connsiteY119" fmla="*/ 653237 h 965200"/>
                <a:gd name="connsiteX120" fmla="*/ 679120 w 869950"/>
                <a:gd name="connsiteY120" fmla="*/ 622884 h 965200"/>
                <a:gd name="connsiteX121" fmla="*/ 679590 w 869950"/>
                <a:gd name="connsiteY121" fmla="*/ 622363 h 965200"/>
                <a:gd name="connsiteX122" fmla="*/ 680263 w 869950"/>
                <a:gd name="connsiteY122" fmla="*/ 622046 h 965200"/>
                <a:gd name="connsiteX123" fmla="*/ 684682 w 869950"/>
                <a:gd name="connsiteY123" fmla="*/ 619963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869950" h="965200">
                  <a:moveTo>
                    <a:pt x="684682" y="619963"/>
                  </a:moveTo>
                  <a:lnTo>
                    <a:pt x="679863" y="587438"/>
                  </a:lnTo>
                  <a:lnTo>
                    <a:pt x="685819" y="559683"/>
                  </a:lnTo>
                  <a:lnTo>
                    <a:pt x="660013" y="523983"/>
                  </a:lnTo>
                  <a:lnTo>
                    <a:pt x="683844" y="480346"/>
                  </a:lnTo>
                  <a:lnTo>
                    <a:pt x="757193" y="389134"/>
                  </a:lnTo>
                  <a:lnTo>
                    <a:pt x="818693" y="369291"/>
                  </a:lnTo>
                  <a:lnTo>
                    <a:pt x="854361" y="307810"/>
                  </a:lnTo>
                  <a:lnTo>
                    <a:pt x="867778" y="218675"/>
                  </a:lnTo>
                  <a:lnTo>
                    <a:pt x="853357" y="194081"/>
                  </a:lnTo>
                  <a:lnTo>
                    <a:pt x="790543" y="162693"/>
                  </a:lnTo>
                  <a:lnTo>
                    <a:pt x="788016" y="161417"/>
                  </a:lnTo>
                  <a:lnTo>
                    <a:pt x="788581" y="158655"/>
                  </a:lnTo>
                  <a:lnTo>
                    <a:pt x="800519" y="98946"/>
                  </a:lnTo>
                  <a:lnTo>
                    <a:pt x="728707" y="3175"/>
                  </a:lnTo>
                  <a:lnTo>
                    <a:pt x="644163" y="109525"/>
                  </a:lnTo>
                  <a:lnTo>
                    <a:pt x="600545" y="107531"/>
                  </a:lnTo>
                  <a:lnTo>
                    <a:pt x="545008" y="145205"/>
                  </a:lnTo>
                  <a:lnTo>
                    <a:pt x="505371" y="143218"/>
                  </a:lnTo>
                  <a:lnTo>
                    <a:pt x="489490" y="182886"/>
                  </a:lnTo>
                  <a:lnTo>
                    <a:pt x="471659" y="216599"/>
                  </a:lnTo>
                  <a:lnTo>
                    <a:pt x="439922" y="240405"/>
                  </a:lnTo>
                  <a:lnTo>
                    <a:pt x="457759" y="274117"/>
                  </a:lnTo>
                  <a:lnTo>
                    <a:pt x="435953" y="295916"/>
                  </a:lnTo>
                  <a:lnTo>
                    <a:pt x="362560" y="284016"/>
                  </a:lnTo>
                  <a:lnTo>
                    <a:pt x="342754" y="353416"/>
                  </a:lnTo>
                  <a:lnTo>
                    <a:pt x="328848" y="458515"/>
                  </a:lnTo>
                  <a:lnTo>
                    <a:pt x="285217" y="476383"/>
                  </a:lnTo>
                  <a:lnTo>
                    <a:pt x="90894" y="450602"/>
                  </a:lnTo>
                  <a:lnTo>
                    <a:pt x="3175" y="453854"/>
                  </a:lnTo>
                  <a:lnTo>
                    <a:pt x="5817" y="510445"/>
                  </a:lnTo>
                  <a:lnTo>
                    <a:pt x="53353" y="501028"/>
                  </a:lnTo>
                  <a:lnTo>
                    <a:pt x="53950" y="500920"/>
                  </a:lnTo>
                  <a:lnTo>
                    <a:pt x="54572" y="501009"/>
                  </a:lnTo>
                  <a:lnTo>
                    <a:pt x="116891" y="509746"/>
                  </a:lnTo>
                  <a:lnTo>
                    <a:pt x="118472" y="509975"/>
                  </a:lnTo>
                  <a:lnTo>
                    <a:pt x="119380" y="511264"/>
                  </a:lnTo>
                  <a:lnTo>
                    <a:pt x="144310" y="546233"/>
                  </a:lnTo>
                  <a:lnTo>
                    <a:pt x="145028" y="547237"/>
                  </a:lnTo>
                  <a:lnTo>
                    <a:pt x="144996" y="548469"/>
                  </a:lnTo>
                  <a:lnTo>
                    <a:pt x="143751" y="592195"/>
                  </a:lnTo>
                  <a:lnTo>
                    <a:pt x="143720" y="593496"/>
                  </a:lnTo>
                  <a:lnTo>
                    <a:pt x="142850" y="594500"/>
                  </a:lnTo>
                  <a:lnTo>
                    <a:pt x="121374" y="619601"/>
                  </a:lnTo>
                  <a:lnTo>
                    <a:pt x="123787" y="668109"/>
                  </a:lnTo>
                  <a:lnTo>
                    <a:pt x="123831" y="668490"/>
                  </a:lnTo>
                  <a:lnTo>
                    <a:pt x="123774" y="668807"/>
                  </a:lnTo>
                  <a:lnTo>
                    <a:pt x="117545" y="711283"/>
                  </a:lnTo>
                  <a:lnTo>
                    <a:pt x="117348" y="712756"/>
                  </a:lnTo>
                  <a:lnTo>
                    <a:pt x="116129" y="713658"/>
                  </a:lnTo>
                  <a:lnTo>
                    <a:pt x="84544" y="738010"/>
                  </a:lnTo>
                  <a:lnTo>
                    <a:pt x="75521" y="761765"/>
                  </a:lnTo>
                  <a:lnTo>
                    <a:pt x="87782" y="787476"/>
                  </a:lnTo>
                  <a:lnTo>
                    <a:pt x="104248" y="791153"/>
                  </a:lnTo>
                  <a:lnTo>
                    <a:pt x="106451" y="756723"/>
                  </a:lnTo>
                  <a:lnTo>
                    <a:pt x="106636" y="754139"/>
                  </a:lnTo>
                  <a:lnTo>
                    <a:pt x="109125" y="753428"/>
                  </a:lnTo>
                  <a:lnTo>
                    <a:pt x="130302" y="747167"/>
                  </a:lnTo>
                  <a:lnTo>
                    <a:pt x="133071" y="746379"/>
                  </a:lnTo>
                  <a:lnTo>
                    <a:pt x="134512" y="748868"/>
                  </a:lnTo>
                  <a:lnTo>
                    <a:pt x="147428" y="771220"/>
                  </a:lnTo>
                  <a:lnTo>
                    <a:pt x="158032" y="773678"/>
                  </a:lnTo>
                  <a:lnTo>
                    <a:pt x="161309" y="744068"/>
                  </a:lnTo>
                  <a:lnTo>
                    <a:pt x="161646" y="741090"/>
                  </a:lnTo>
                  <a:lnTo>
                    <a:pt x="164655" y="740785"/>
                  </a:lnTo>
                  <a:lnTo>
                    <a:pt x="190830" y="738296"/>
                  </a:lnTo>
                  <a:lnTo>
                    <a:pt x="193840" y="738035"/>
                  </a:lnTo>
                  <a:lnTo>
                    <a:pt x="194704" y="740912"/>
                  </a:lnTo>
                  <a:lnTo>
                    <a:pt x="210274" y="792474"/>
                  </a:lnTo>
                  <a:lnTo>
                    <a:pt x="241694" y="798303"/>
                  </a:lnTo>
                  <a:lnTo>
                    <a:pt x="243091" y="798563"/>
                  </a:lnTo>
                  <a:lnTo>
                    <a:pt x="243954" y="799675"/>
                  </a:lnTo>
                  <a:lnTo>
                    <a:pt x="293440" y="864286"/>
                  </a:lnTo>
                  <a:lnTo>
                    <a:pt x="300850" y="843915"/>
                  </a:lnTo>
                  <a:lnTo>
                    <a:pt x="295897" y="782231"/>
                  </a:lnTo>
                  <a:lnTo>
                    <a:pt x="295840" y="781215"/>
                  </a:lnTo>
                  <a:lnTo>
                    <a:pt x="296323" y="780256"/>
                  </a:lnTo>
                  <a:lnTo>
                    <a:pt x="318764" y="736549"/>
                  </a:lnTo>
                  <a:lnTo>
                    <a:pt x="318992" y="736111"/>
                  </a:lnTo>
                  <a:lnTo>
                    <a:pt x="319342" y="735730"/>
                  </a:lnTo>
                  <a:lnTo>
                    <a:pt x="400361" y="648316"/>
                  </a:lnTo>
                  <a:lnTo>
                    <a:pt x="401834" y="646703"/>
                  </a:lnTo>
                  <a:lnTo>
                    <a:pt x="403917" y="647186"/>
                  </a:lnTo>
                  <a:lnTo>
                    <a:pt x="451269" y="658444"/>
                  </a:lnTo>
                  <a:lnTo>
                    <a:pt x="452882" y="658813"/>
                  </a:lnTo>
                  <a:lnTo>
                    <a:pt x="453657" y="660286"/>
                  </a:lnTo>
                  <a:lnTo>
                    <a:pt x="468617" y="687749"/>
                  </a:lnTo>
                  <a:lnTo>
                    <a:pt x="469227" y="688861"/>
                  </a:lnTo>
                  <a:lnTo>
                    <a:pt x="469011" y="690093"/>
                  </a:lnTo>
                  <a:lnTo>
                    <a:pt x="461537" y="737533"/>
                  </a:lnTo>
                  <a:lnTo>
                    <a:pt x="461327" y="738784"/>
                  </a:lnTo>
                  <a:lnTo>
                    <a:pt x="460477" y="739635"/>
                  </a:lnTo>
                  <a:lnTo>
                    <a:pt x="425609" y="773297"/>
                  </a:lnTo>
                  <a:lnTo>
                    <a:pt x="366509" y="839965"/>
                  </a:lnTo>
                  <a:lnTo>
                    <a:pt x="350590" y="896855"/>
                  </a:lnTo>
                  <a:lnTo>
                    <a:pt x="389941" y="896404"/>
                  </a:lnTo>
                  <a:lnTo>
                    <a:pt x="393675" y="896341"/>
                  </a:lnTo>
                  <a:lnTo>
                    <a:pt x="393675" y="951382"/>
                  </a:lnTo>
                  <a:lnTo>
                    <a:pt x="425653" y="962031"/>
                  </a:lnTo>
                  <a:lnTo>
                    <a:pt x="448564" y="936828"/>
                  </a:lnTo>
                  <a:lnTo>
                    <a:pt x="449675" y="935615"/>
                  </a:lnTo>
                  <a:lnTo>
                    <a:pt x="480193" y="935615"/>
                  </a:lnTo>
                  <a:lnTo>
                    <a:pt x="491833" y="882123"/>
                  </a:lnTo>
                  <a:lnTo>
                    <a:pt x="492042" y="881101"/>
                  </a:lnTo>
                  <a:lnTo>
                    <a:pt x="492773" y="880345"/>
                  </a:lnTo>
                  <a:lnTo>
                    <a:pt x="547224" y="823525"/>
                  </a:lnTo>
                  <a:lnTo>
                    <a:pt x="533959" y="801402"/>
                  </a:lnTo>
                  <a:lnTo>
                    <a:pt x="533927" y="801357"/>
                  </a:lnTo>
                  <a:lnTo>
                    <a:pt x="516763" y="771919"/>
                  </a:lnTo>
                  <a:lnTo>
                    <a:pt x="516001" y="770579"/>
                  </a:lnTo>
                  <a:lnTo>
                    <a:pt x="516401" y="769106"/>
                  </a:lnTo>
                  <a:lnTo>
                    <a:pt x="528676" y="724961"/>
                  </a:lnTo>
                  <a:lnTo>
                    <a:pt x="528949" y="724002"/>
                  </a:lnTo>
                  <a:lnTo>
                    <a:pt x="529603" y="723316"/>
                  </a:lnTo>
                  <a:lnTo>
                    <a:pt x="582727" y="670173"/>
                  </a:lnTo>
                  <a:lnTo>
                    <a:pt x="587439" y="641947"/>
                  </a:lnTo>
                  <a:lnTo>
                    <a:pt x="588118" y="637934"/>
                  </a:lnTo>
                  <a:lnTo>
                    <a:pt x="592042" y="638969"/>
                  </a:lnTo>
                  <a:lnTo>
                    <a:pt x="628593" y="648742"/>
                  </a:lnTo>
                  <a:lnTo>
                    <a:pt x="651110" y="653237"/>
                  </a:lnTo>
                  <a:lnTo>
                    <a:pt x="679120" y="622884"/>
                  </a:lnTo>
                  <a:lnTo>
                    <a:pt x="679590" y="622363"/>
                  </a:lnTo>
                  <a:lnTo>
                    <a:pt x="680263" y="622046"/>
                  </a:lnTo>
                  <a:lnTo>
                    <a:pt x="684682" y="61996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6" name="Полилиния: фигура 305">
              <a:extLst>
                <a:ext uri="{FF2B5EF4-FFF2-40B4-BE49-F238E27FC236}">
                  <a16:creationId xmlns:a16="http://schemas.microsoft.com/office/drawing/2014/main" id="{A0165B06-ED00-4810-A12E-6741858E95A1}"/>
                </a:ext>
              </a:extLst>
            </p:cNvPr>
            <p:cNvSpPr/>
            <p:nvPr/>
          </p:nvSpPr>
          <p:spPr>
            <a:xfrm>
              <a:off x="2907537" y="9672329"/>
              <a:ext cx="1784350" cy="1016000"/>
            </a:xfrm>
            <a:custGeom>
              <a:avLst/>
              <a:gdLst>
                <a:gd name="connsiteX0" fmla="*/ 699027 w 1784350"/>
                <a:gd name="connsiteY0" fmla="*/ 3175 h 1016000"/>
                <a:gd name="connsiteX1" fmla="*/ 625875 w 1784350"/>
                <a:gd name="connsiteY1" fmla="*/ 97593 h 1016000"/>
                <a:gd name="connsiteX2" fmla="*/ 651396 w 1784350"/>
                <a:gd name="connsiteY2" fmla="*/ 137077 h 1016000"/>
                <a:gd name="connsiteX3" fmla="*/ 652583 w 1784350"/>
                <a:gd name="connsiteY3" fmla="*/ 138919 h 1016000"/>
                <a:gd name="connsiteX4" fmla="*/ 651580 w 1784350"/>
                <a:gd name="connsiteY4" fmla="*/ 140830 h 1016000"/>
                <a:gd name="connsiteX5" fmla="*/ 635083 w 1784350"/>
                <a:gd name="connsiteY5" fmla="*/ 171475 h 1016000"/>
                <a:gd name="connsiteX6" fmla="*/ 647008 w 1784350"/>
                <a:gd name="connsiteY6" fmla="*/ 221640 h 1016000"/>
                <a:gd name="connsiteX7" fmla="*/ 647643 w 1784350"/>
                <a:gd name="connsiteY7" fmla="*/ 224282 h 1016000"/>
                <a:gd name="connsiteX8" fmla="*/ 645261 w 1784350"/>
                <a:gd name="connsiteY8" fmla="*/ 225679 h 1016000"/>
                <a:gd name="connsiteX9" fmla="*/ 598678 w 1784350"/>
                <a:gd name="connsiteY9" fmla="*/ 252660 h 1016000"/>
                <a:gd name="connsiteX10" fmla="*/ 596722 w 1784350"/>
                <a:gd name="connsiteY10" fmla="*/ 253784 h 1016000"/>
                <a:gd name="connsiteX11" fmla="*/ 594849 w 1784350"/>
                <a:gd name="connsiteY11" fmla="*/ 252571 h 1016000"/>
                <a:gd name="connsiteX12" fmla="*/ 534492 w 1784350"/>
                <a:gd name="connsiteY12" fmla="*/ 213951 h 1016000"/>
                <a:gd name="connsiteX13" fmla="*/ 476777 w 1784350"/>
                <a:gd name="connsiteY13" fmla="*/ 216351 h 1016000"/>
                <a:gd name="connsiteX14" fmla="*/ 473723 w 1784350"/>
                <a:gd name="connsiteY14" fmla="*/ 216491 h 1016000"/>
                <a:gd name="connsiteX15" fmla="*/ 473024 w 1784350"/>
                <a:gd name="connsiteY15" fmla="*/ 213468 h 1016000"/>
                <a:gd name="connsiteX16" fmla="*/ 463544 w 1784350"/>
                <a:gd name="connsiteY16" fmla="*/ 170637 h 1016000"/>
                <a:gd name="connsiteX17" fmla="*/ 318097 w 1784350"/>
                <a:gd name="connsiteY17" fmla="*/ 58579 h 1016000"/>
                <a:gd name="connsiteX18" fmla="*/ 301974 w 1784350"/>
                <a:gd name="connsiteY18" fmla="*/ 82798 h 1016000"/>
                <a:gd name="connsiteX19" fmla="*/ 342449 w 1784350"/>
                <a:gd name="connsiteY19" fmla="*/ 149460 h 1016000"/>
                <a:gd name="connsiteX20" fmla="*/ 343211 w 1784350"/>
                <a:gd name="connsiteY20" fmla="*/ 150724 h 1016000"/>
                <a:gd name="connsiteX21" fmla="*/ 330645 w 1784350"/>
                <a:gd name="connsiteY21" fmla="*/ 208528 h 1016000"/>
                <a:gd name="connsiteX22" fmla="*/ 330403 w 1784350"/>
                <a:gd name="connsiteY22" fmla="*/ 209620 h 1016000"/>
                <a:gd name="connsiteX23" fmla="*/ 294869 w 1784350"/>
                <a:gd name="connsiteY23" fmla="*/ 245154 h 1016000"/>
                <a:gd name="connsiteX24" fmla="*/ 310591 w 1784350"/>
                <a:gd name="connsiteY24" fmla="*/ 272136 h 1016000"/>
                <a:gd name="connsiteX25" fmla="*/ 311029 w 1784350"/>
                <a:gd name="connsiteY25" fmla="*/ 272879 h 1016000"/>
                <a:gd name="connsiteX26" fmla="*/ 311093 w 1784350"/>
                <a:gd name="connsiteY26" fmla="*/ 273685 h 1016000"/>
                <a:gd name="connsiteX27" fmla="*/ 313538 w 1784350"/>
                <a:gd name="connsiteY27" fmla="*/ 303117 h 1016000"/>
                <a:gd name="connsiteX28" fmla="*/ 313874 w 1784350"/>
                <a:gd name="connsiteY28" fmla="*/ 306940 h 1016000"/>
                <a:gd name="connsiteX29" fmla="*/ 310001 w 1784350"/>
                <a:gd name="connsiteY29" fmla="*/ 307112 h 1016000"/>
                <a:gd name="connsiteX30" fmla="*/ 252889 w 1784350"/>
                <a:gd name="connsiteY30" fmla="*/ 309480 h 1016000"/>
                <a:gd name="connsiteX31" fmla="*/ 208026 w 1784350"/>
                <a:gd name="connsiteY31" fmla="*/ 368516 h 1016000"/>
                <a:gd name="connsiteX32" fmla="*/ 205797 w 1784350"/>
                <a:gd name="connsiteY32" fmla="*/ 404038 h 1016000"/>
                <a:gd name="connsiteX33" fmla="*/ 259728 w 1784350"/>
                <a:gd name="connsiteY33" fmla="*/ 426504 h 1016000"/>
                <a:gd name="connsiteX34" fmla="*/ 282486 w 1784350"/>
                <a:gd name="connsiteY34" fmla="*/ 399161 h 1016000"/>
                <a:gd name="connsiteX35" fmla="*/ 283172 w 1784350"/>
                <a:gd name="connsiteY35" fmla="*/ 398355 h 1016000"/>
                <a:gd name="connsiteX36" fmla="*/ 284169 w 1784350"/>
                <a:gd name="connsiteY36" fmla="*/ 398018 h 1016000"/>
                <a:gd name="connsiteX37" fmla="*/ 335686 w 1784350"/>
                <a:gd name="connsiteY37" fmla="*/ 380854 h 1016000"/>
                <a:gd name="connsiteX38" fmla="*/ 338709 w 1784350"/>
                <a:gd name="connsiteY38" fmla="*/ 379863 h 1016000"/>
                <a:gd name="connsiteX39" fmla="*/ 340138 w 1784350"/>
                <a:gd name="connsiteY39" fmla="*/ 382708 h 1016000"/>
                <a:gd name="connsiteX40" fmla="*/ 373348 w 1784350"/>
                <a:gd name="connsiteY40" fmla="*/ 449142 h 1016000"/>
                <a:gd name="connsiteX41" fmla="*/ 371024 w 1784350"/>
                <a:gd name="connsiteY41" fmla="*/ 451009 h 1016000"/>
                <a:gd name="connsiteX42" fmla="*/ 252165 w 1784350"/>
                <a:gd name="connsiteY42" fmla="*/ 545611 h 1016000"/>
                <a:gd name="connsiteX43" fmla="*/ 249777 w 1784350"/>
                <a:gd name="connsiteY43" fmla="*/ 597891 h 1016000"/>
                <a:gd name="connsiteX44" fmla="*/ 249701 w 1784350"/>
                <a:gd name="connsiteY44" fmla="*/ 599618 h 1016000"/>
                <a:gd name="connsiteX45" fmla="*/ 248317 w 1784350"/>
                <a:gd name="connsiteY45" fmla="*/ 600653 h 1016000"/>
                <a:gd name="connsiteX46" fmla="*/ 206648 w 1784350"/>
                <a:gd name="connsiteY46" fmla="*/ 632555 h 1016000"/>
                <a:gd name="connsiteX47" fmla="*/ 204959 w 1784350"/>
                <a:gd name="connsiteY47" fmla="*/ 633819 h 1016000"/>
                <a:gd name="connsiteX48" fmla="*/ 203016 w 1784350"/>
                <a:gd name="connsiteY48" fmla="*/ 633025 h 1016000"/>
                <a:gd name="connsiteX49" fmla="*/ 151086 w 1784350"/>
                <a:gd name="connsiteY49" fmla="*/ 611772 h 1016000"/>
                <a:gd name="connsiteX50" fmla="*/ 113748 w 1784350"/>
                <a:gd name="connsiteY50" fmla="*/ 642099 h 1016000"/>
                <a:gd name="connsiteX51" fmla="*/ 3175 w 1784350"/>
                <a:gd name="connsiteY51" fmla="*/ 765715 h 1016000"/>
                <a:gd name="connsiteX52" fmla="*/ 14040 w 1784350"/>
                <a:gd name="connsiteY52" fmla="*/ 791527 h 1016000"/>
                <a:gd name="connsiteX53" fmla="*/ 14357 w 1784350"/>
                <a:gd name="connsiteY53" fmla="*/ 792239 h 1016000"/>
                <a:gd name="connsiteX54" fmla="*/ 14345 w 1784350"/>
                <a:gd name="connsiteY54" fmla="*/ 792956 h 1016000"/>
                <a:gd name="connsiteX55" fmla="*/ 14345 w 1784350"/>
                <a:gd name="connsiteY55" fmla="*/ 875068 h 1016000"/>
                <a:gd name="connsiteX56" fmla="*/ 32271 w 1784350"/>
                <a:gd name="connsiteY56" fmla="*/ 889457 h 1016000"/>
                <a:gd name="connsiteX57" fmla="*/ 78518 w 1784350"/>
                <a:gd name="connsiteY57" fmla="*/ 837591 h 1016000"/>
                <a:gd name="connsiteX58" fmla="*/ 80220 w 1784350"/>
                <a:gd name="connsiteY58" fmla="*/ 835692 h 1016000"/>
                <a:gd name="connsiteX59" fmla="*/ 82601 w 1784350"/>
                <a:gd name="connsiteY59" fmla="*/ 836600 h 1016000"/>
                <a:gd name="connsiteX60" fmla="*/ 222428 w 1784350"/>
                <a:gd name="connsiteY60" fmla="*/ 890505 h 1016000"/>
                <a:gd name="connsiteX61" fmla="*/ 271183 w 1784350"/>
                <a:gd name="connsiteY61" fmla="*/ 868236 h 1016000"/>
                <a:gd name="connsiteX62" fmla="*/ 298590 w 1784350"/>
                <a:gd name="connsiteY62" fmla="*/ 800430 h 1016000"/>
                <a:gd name="connsiteX63" fmla="*/ 299637 w 1784350"/>
                <a:gd name="connsiteY63" fmla="*/ 797846 h 1016000"/>
                <a:gd name="connsiteX64" fmla="*/ 302374 w 1784350"/>
                <a:gd name="connsiteY64" fmla="*/ 798119 h 1016000"/>
                <a:gd name="connsiteX65" fmla="*/ 395078 w 1784350"/>
                <a:gd name="connsiteY65" fmla="*/ 806965 h 1016000"/>
                <a:gd name="connsiteX66" fmla="*/ 396500 w 1784350"/>
                <a:gd name="connsiteY66" fmla="*/ 807085 h 1016000"/>
                <a:gd name="connsiteX67" fmla="*/ 397491 w 1784350"/>
                <a:gd name="connsiteY67" fmla="*/ 808177 h 1016000"/>
                <a:gd name="connsiteX68" fmla="*/ 466192 w 1784350"/>
                <a:gd name="connsiteY68" fmla="*/ 885660 h 1016000"/>
                <a:gd name="connsiteX69" fmla="*/ 541496 w 1784350"/>
                <a:gd name="connsiteY69" fmla="*/ 924763 h 1016000"/>
                <a:gd name="connsiteX70" fmla="*/ 647052 w 1784350"/>
                <a:gd name="connsiteY70" fmla="*/ 936339 h 1016000"/>
                <a:gd name="connsiteX71" fmla="*/ 688727 w 1784350"/>
                <a:gd name="connsiteY71" fmla="*/ 913352 h 1016000"/>
                <a:gd name="connsiteX72" fmla="*/ 690912 w 1784350"/>
                <a:gd name="connsiteY72" fmla="*/ 912140 h 1016000"/>
                <a:gd name="connsiteX73" fmla="*/ 806831 w 1784350"/>
                <a:gd name="connsiteY73" fmla="*/ 1007243 h 1016000"/>
                <a:gd name="connsiteX74" fmla="*/ 876922 w 1784350"/>
                <a:gd name="connsiteY74" fmla="*/ 1017054 h 1016000"/>
                <a:gd name="connsiteX75" fmla="*/ 1003719 w 1784350"/>
                <a:gd name="connsiteY75" fmla="*/ 799929 h 1016000"/>
                <a:gd name="connsiteX76" fmla="*/ 1004011 w 1784350"/>
                <a:gd name="connsiteY76" fmla="*/ 799427 h 1016000"/>
                <a:gd name="connsiteX77" fmla="*/ 1004449 w 1784350"/>
                <a:gd name="connsiteY77" fmla="*/ 799033 h 1016000"/>
                <a:gd name="connsiteX78" fmla="*/ 1099293 w 1784350"/>
                <a:gd name="connsiteY78" fmla="*/ 714413 h 1016000"/>
                <a:gd name="connsiteX79" fmla="*/ 1113708 w 1784350"/>
                <a:gd name="connsiteY79" fmla="*/ 662470 h 1016000"/>
                <a:gd name="connsiteX80" fmla="*/ 1114000 w 1784350"/>
                <a:gd name="connsiteY80" fmla="*/ 661422 h 1016000"/>
                <a:gd name="connsiteX81" fmla="*/ 1114787 w 1784350"/>
                <a:gd name="connsiteY81" fmla="*/ 660705 h 1016000"/>
                <a:gd name="connsiteX82" fmla="*/ 1208983 w 1784350"/>
                <a:gd name="connsiteY82" fmla="*/ 576834 h 1016000"/>
                <a:gd name="connsiteX83" fmla="*/ 1212234 w 1784350"/>
                <a:gd name="connsiteY83" fmla="*/ 573945 h 1016000"/>
                <a:gd name="connsiteX84" fmla="*/ 1214558 w 1784350"/>
                <a:gd name="connsiteY84" fmla="*/ 577609 h 1016000"/>
                <a:gd name="connsiteX85" fmla="*/ 1233989 w 1784350"/>
                <a:gd name="connsiteY85" fmla="*/ 608159 h 1016000"/>
                <a:gd name="connsiteX86" fmla="*/ 1286491 w 1784350"/>
                <a:gd name="connsiteY86" fmla="*/ 605390 h 1016000"/>
                <a:gd name="connsiteX87" fmla="*/ 1348429 w 1784350"/>
                <a:gd name="connsiteY87" fmla="*/ 550564 h 1016000"/>
                <a:gd name="connsiteX88" fmla="*/ 1349432 w 1784350"/>
                <a:gd name="connsiteY88" fmla="*/ 549637 h 1016000"/>
                <a:gd name="connsiteX89" fmla="*/ 1350785 w 1784350"/>
                <a:gd name="connsiteY89" fmla="*/ 549624 h 1016000"/>
                <a:gd name="connsiteX90" fmla="*/ 1445901 w 1784350"/>
                <a:gd name="connsiteY90" fmla="*/ 548132 h 1016000"/>
                <a:gd name="connsiteX91" fmla="*/ 1515301 w 1784350"/>
                <a:gd name="connsiteY91" fmla="*/ 490766 h 1016000"/>
                <a:gd name="connsiteX92" fmla="*/ 1516259 w 1784350"/>
                <a:gd name="connsiteY92" fmla="*/ 490010 h 1016000"/>
                <a:gd name="connsiteX93" fmla="*/ 1517504 w 1784350"/>
                <a:gd name="connsiteY93" fmla="*/ 489947 h 1016000"/>
                <a:gd name="connsiteX94" fmla="*/ 1653623 w 1784350"/>
                <a:gd name="connsiteY94" fmla="*/ 483883 h 1016000"/>
                <a:gd name="connsiteX95" fmla="*/ 1689329 w 1784350"/>
                <a:gd name="connsiteY95" fmla="*/ 442258 h 1016000"/>
                <a:gd name="connsiteX96" fmla="*/ 1689995 w 1784350"/>
                <a:gd name="connsiteY96" fmla="*/ 441484 h 1016000"/>
                <a:gd name="connsiteX97" fmla="*/ 1690967 w 1784350"/>
                <a:gd name="connsiteY97" fmla="*/ 441166 h 1016000"/>
                <a:gd name="connsiteX98" fmla="*/ 1744809 w 1784350"/>
                <a:gd name="connsiteY98" fmla="*/ 423208 h 1016000"/>
                <a:gd name="connsiteX99" fmla="*/ 1776832 w 1784350"/>
                <a:gd name="connsiteY99" fmla="*/ 373710 h 1016000"/>
                <a:gd name="connsiteX100" fmla="*/ 1755902 w 1784350"/>
                <a:gd name="connsiteY100" fmla="*/ 304953 h 1016000"/>
                <a:gd name="connsiteX101" fmla="*/ 1755445 w 1784350"/>
                <a:gd name="connsiteY101" fmla="*/ 303416 h 1016000"/>
                <a:gd name="connsiteX102" fmla="*/ 1756220 w 1784350"/>
                <a:gd name="connsiteY102" fmla="*/ 302063 h 1016000"/>
                <a:gd name="connsiteX103" fmla="*/ 1781226 w 1784350"/>
                <a:gd name="connsiteY103" fmla="*/ 257613 h 1016000"/>
                <a:gd name="connsiteX104" fmla="*/ 1755051 w 1784350"/>
                <a:gd name="connsiteY104" fmla="*/ 252844 h 1016000"/>
                <a:gd name="connsiteX105" fmla="*/ 1738033 w 1784350"/>
                <a:gd name="connsiteY105" fmla="*/ 278384 h 1016000"/>
                <a:gd name="connsiteX106" fmla="*/ 1736922 w 1784350"/>
                <a:gd name="connsiteY106" fmla="*/ 280022 h 1016000"/>
                <a:gd name="connsiteX107" fmla="*/ 1702740 w 1784350"/>
                <a:gd name="connsiteY107" fmla="*/ 280022 h 1016000"/>
                <a:gd name="connsiteX108" fmla="*/ 1660931 w 1784350"/>
                <a:gd name="connsiteY108" fmla="*/ 318821 h 1016000"/>
                <a:gd name="connsiteX109" fmla="*/ 1659522 w 1784350"/>
                <a:gd name="connsiteY109" fmla="*/ 320161 h 1016000"/>
                <a:gd name="connsiteX110" fmla="*/ 1657592 w 1784350"/>
                <a:gd name="connsiteY110" fmla="*/ 319716 h 1016000"/>
                <a:gd name="connsiteX111" fmla="*/ 1607731 w 1784350"/>
                <a:gd name="connsiteY111" fmla="*/ 307994 h 1016000"/>
                <a:gd name="connsiteX112" fmla="*/ 1569428 w 1784350"/>
                <a:gd name="connsiteY112" fmla="*/ 352203 h 1016000"/>
                <a:gd name="connsiteX113" fmla="*/ 1568424 w 1784350"/>
                <a:gd name="connsiteY113" fmla="*/ 353371 h 1016000"/>
                <a:gd name="connsiteX114" fmla="*/ 1566907 w 1784350"/>
                <a:gd name="connsiteY114" fmla="*/ 353479 h 1016000"/>
                <a:gd name="connsiteX115" fmla="*/ 1453680 w 1784350"/>
                <a:gd name="connsiteY115" fmla="*/ 362655 h 1016000"/>
                <a:gd name="connsiteX116" fmla="*/ 1452347 w 1784350"/>
                <a:gd name="connsiteY116" fmla="*/ 362776 h 1016000"/>
                <a:gd name="connsiteX117" fmla="*/ 1451248 w 1784350"/>
                <a:gd name="connsiteY117" fmla="*/ 361969 h 1016000"/>
                <a:gd name="connsiteX118" fmla="*/ 959999 w 1784350"/>
                <a:gd name="connsiteY118" fmla="*/ 11075 h 1016000"/>
                <a:gd name="connsiteX119" fmla="*/ 912749 w 1784350"/>
                <a:gd name="connsiteY119" fmla="*/ 25845 h 1016000"/>
                <a:gd name="connsiteX120" fmla="*/ 912051 w 1784350"/>
                <a:gd name="connsiteY120" fmla="*/ 26067 h 1016000"/>
                <a:gd name="connsiteX121" fmla="*/ 911308 w 1784350"/>
                <a:gd name="connsiteY121" fmla="*/ 25978 h 1016000"/>
                <a:gd name="connsiteX122" fmla="*/ 699027 w 1784350"/>
                <a:gd name="connsiteY122" fmla="*/ 3175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1784350" h="1016000">
                  <a:moveTo>
                    <a:pt x="699027" y="3175"/>
                  </a:moveTo>
                  <a:lnTo>
                    <a:pt x="625875" y="97593"/>
                  </a:lnTo>
                  <a:lnTo>
                    <a:pt x="651396" y="137077"/>
                  </a:lnTo>
                  <a:lnTo>
                    <a:pt x="652583" y="138919"/>
                  </a:lnTo>
                  <a:lnTo>
                    <a:pt x="651580" y="140830"/>
                  </a:lnTo>
                  <a:lnTo>
                    <a:pt x="635083" y="171475"/>
                  </a:lnTo>
                  <a:lnTo>
                    <a:pt x="647008" y="221640"/>
                  </a:lnTo>
                  <a:lnTo>
                    <a:pt x="647643" y="224282"/>
                  </a:lnTo>
                  <a:lnTo>
                    <a:pt x="645261" y="225679"/>
                  </a:lnTo>
                  <a:lnTo>
                    <a:pt x="598678" y="252660"/>
                  </a:lnTo>
                  <a:lnTo>
                    <a:pt x="596722" y="253784"/>
                  </a:lnTo>
                  <a:lnTo>
                    <a:pt x="594849" y="252571"/>
                  </a:lnTo>
                  <a:lnTo>
                    <a:pt x="534492" y="213951"/>
                  </a:lnTo>
                  <a:lnTo>
                    <a:pt x="476777" y="216351"/>
                  </a:lnTo>
                  <a:lnTo>
                    <a:pt x="473723" y="216491"/>
                  </a:lnTo>
                  <a:lnTo>
                    <a:pt x="473024" y="213468"/>
                  </a:lnTo>
                  <a:lnTo>
                    <a:pt x="463544" y="170637"/>
                  </a:lnTo>
                  <a:lnTo>
                    <a:pt x="318097" y="58579"/>
                  </a:lnTo>
                  <a:lnTo>
                    <a:pt x="301974" y="82798"/>
                  </a:lnTo>
                  <a:lnTo>
                    <a:pt x="342449" y="149460"/>
                  </a:lnTo>
                  <a:lnTo>
                    <a:pt x="343211" y="150724"/>
                  </a:lnTo>
                  <a:lnTo>
                    <a:pt x="330645" y="208528"/>
                  </a:lnTo>
                  <a:lnTo>
                    <a:pt x="330403" y="209620"/>
                  </a:lnTo>
                  <a:lnTo>
                    <a:pt x="294869" y="245154"/>
                  </a:lnTo>
                  <a:lnTo>
                    <a:pt x="310591" y="272136"/>
                  </a:lnTo>
                  <a:lnTo>
                    <a:pt x="311029" y="272879"/>
                  </a:lnTo>
                  <a:lnTo>
                    <a:pt x="311093" y="273685"/>
                  </a:lnTo>
                  <a:lnTo>
                    <a:pt x="313538" y="303117"/>
                  </a:lnTo>
                  <a:lnTo>
                    <a:pt x="313874" y="306940"/>
                  </a:lnTo>
                  <a:lnTo>
                    <a:pt x="310001" y="307112"/>
                  </a:lnTo>
                  <a:lnTo>
                    <a:pt x="252889" y="309480"/>
                  </a:lnTo>
                  <a:lnTo>
                    <a:pt x="208026" y="368516"/>
                  </a:lnTo>
                  <a:lnTo>
                    <a:pt x="205797" y="404038"/>
                  </a:lnTo>
                  <a:lnTo>
                    <a:pt x="259728" y="426504"/>
                  </a:lnTo>
                  <a:lnTo>
                    <a:pt x="282486" y="399161"/>
                  </a:lnTo>
                  <a:lnTo>
                    <a:pt x="283172" y="398355"/>
                  </a:lnTo>
                  <a:lnTo>
                    <a:pt x="284169" y="398018"/>
                  </a:lnTo>
                  <a:lnTo>
                    <a:pt x="335686" y="380854"/>
                  </a:lnTo>
                  <a:lnTo>
                    <a:pt x="338709" y="379863"/>
                  </a:lnTo>
                  <a:lnTo>
                    <a:pt x="340138" y="382708"/>
                  </a:lnTo>
                  <a:lnTo>
                    <a:pt x="373348" y="449142"/>
                  </a:lnTo>
                  <a:lnTo>
                    <a:pt x="371024" y="451009"/>
                  </a:lnTo>
                  <a:lnTo>
                    <a:pt x="252165" y="545611"/>
                  </a:lnTo>
                  <a:lnTo>
                    <a:pt x="249777" y="597891"/>
                  </a:lnTo>
                  <a:lnTo>
                    <a:pt x="249701" y="599618"/>
                  </a:lnTo>
                  <a:lnTo>
                    <a:pt x="248317" y="600653"/>
                  </a:lnTo>
                  <a:lnTo>
                    <a:pt x="206648" y="632555"/>
                  </a:lnTo>
                  <a:lnTo>
                    <a:pt x="204959" y="633819"/>
                  </a:lnTo>
                  <a:lnTo>
                    <a:pt x="203016" y="633025"/>
                  </a:lnTo>
                  <a:lnTo>
                    <a:pt x="151086" y="611772"/>
                  </a:lnTo>
                  <a:lnTo>
                    <a:pt x="113748" y="642099"/>
                  </a:lnTo>
                  <a:lnTo>
                    <a:pt x="3175" y="765715"/>
                  </a:lnTo>
                  <a:lnTo>
                    <a:pt x="14040" y="791527"/>
                  </a:lnTo>
                  <a:lnTo>
                    <a:pt x="14357" y="792239"/>
                  </a:lnTo>
                  <a:lnTo>
                    <a:pt x="14345" y="792956"/>
                  </a:lnTo>
                  <a:lnTo>
                    <a:pt x="14345" y="875068"/>
                  </a:lnTo>
                  <a:lnTo>
                    <a:pt x="32271" y="889457"/>
                  </a:lnTo>
                  <a:lnTo>
                    <a:pt x="78518" y="837591"/>
                  </a:lnTo>
                  <a:lnTo>
                    <a:pt x="80220" y="835692"/>
                  </a:lnTo>
                  <a:lnTo>
                    <a:pt x="82601" y="836600"/>
                  </a:lnTo>
                  <a:lnTo>
                    <a:pt x="222428" y="890505"/>
                  </a:lnTo>
                  <a:lnTo>
                    <a:pt x="271183" y="868236"/>
                  </a:lnTo>
                  <a:lnTo>
                    <a:pt x="298590" y="800430"/>
                  </a:lnTo>
                  <a:lnTo>
                    <a:pt x="299637" y="797846"/>
                  </a:lnTo>
                  <a:lnTo>
                    <a:pt x="302374" y="798119"/>
                  </a:lnTo>
                  <a:lnTo>
                    <a:pt x="395078" y="806965"/>
                  </a:lnTo>
                  <a:lnTo>
                    <a:pt x="396500" y="807085"/>
                  </a:lnTo>
                  <a:lnTo>
                    <a:pt x="397491" y="808177"/>
                  </a:lnTo>
                  <a:lnTo>
                    <a:pt x="466192" y="885660"/>
                  </a:lnTo>
                  <a:lnTo>
                    <a:pt x="541496" y="924763"/>
                  </a:lnTo>
                  <a:lnTo>
                    <a:pt x="647052" y="936339"/>
                  </a:lnTo>
                  <a:lnTo>
                    <a:pt x="688727" y="913352"/>
                  </a:lnTo>
                  <a:lnTo>
                    <a:pt x="690912" y="912140"/>
                  </a:lnTo>
                  <a:lnTo>
                    <a:pt x="806831" y="1007243"/>
                  </a:lnTo>
                  <a:lnTo>
                    <a:pt x="876922" y="1017054"/>
                  </a:lnTo>
                  <a:lnTo>
                    <a:pt x="1003719" y="799929"/>
                  </a:lnTo>
                  <a:lnTo>
                    <a:pt x="1004011" y="799427"/>
                  </a:lnTo>
                  <a:lnTo>
                    <a:pt x="1004449" y="799033"/>
                  </a:lnTo>
                  <a:lnTo>
                    <a:pt x="1099293" y="714413"/>
                  </a:lnTo>
                  <a:lnTo>
                    <a:pt x="1113708" y="662470"/>
                  </a:lnTo>
                  <a:lnTo>
                    <a:pt x="1114000" y="661422"/>
                  </a:lnTo>
                  <a:lnTo>
                    <a:pt x="1114787" y="660705"/>
                  </a:lnTo>
                  <a:lnTo>
                    <a:pt x="1208983" y="576834"/>
                  </a:lnTo>
                  <a:lnTo>
                    <a:pt x="1212234" y="573945"/>
                  </a:lnTo>
                  <a:lnTo>
                    <a:pt x="1214558" y="577609"/>
                  </a:lnTo>
                  <a:lnTo>
                    <a:pt x="1233989" y="608159"/>
                  </a:lnTo>
                  <a:lnTo>
                    <a:pt x="1286491" y="605390"/>
                  </a:lnTo>
                  <a:lnTo>
                    <a:pt x="1348429" y="550564"/>
                  </a:lnTo>
                  <a:lnTo>
                    <a:pt x="1349432" y="549637"/>
                  </a:lnTo>
                  <a:lnTo>
                    <a:pt x="1350785" y="549624"/>
                  </a:lnTo>
                  <a:lnTo>
                    <a:pt x="1445901" y="548132"/>
                  </a:lnTo>
                  <a:lnTo>
                    <a:pt x="1515301" y="490766"/>
                  </a:lnTo>
                  <a:lnTo>
                    <a:pt x="1516259" y="490010"/>
                  </a:lnTo>
                  <a:lnTo>
                    <a:pt x="1517504" y="489947"/>
                  </a:lnTo>
                  <a:lnTo>
                    <a:pt x="1653623" y="483883"/>
                  </a:lnTo>
                  <a:lnTo>
                    <a:pt x="1689329" y="442258"/>
                  </a:lnTo>
                  <a:lnTo>
                    <a:pt x="1689995" y="441484"/>
                  </a:lnTo>
                  <a:lnTo>
                    <a:pt x="1690967" y="441166"/>
                  </a:lnTo>
                  <a:lnTo>
                    <a:pt x="1744809" y="423208"/>
                  </a:lnTo>
                  <a:lnTo>
                    <a:pt x="1776832" y="373710"/>
                  </a:lnTo>
                  <a:lnTo>
                    <a:pt x="1755902" y="304953"/>
                  </a:lnTo>
                  <a:lnTo>
                    <a:pt x="1755445" y="303416"/>
                  </a:lnTo>
                  <a:lnTo>
                    <a:pt x="1756220" y="302063"/>
                  </a:lnTo>
                  <a:lnTo>
                    <a:pt x="1781226" y="257613"/>
                  </a:lnTo>
                  <a:lnTo>
                    <a:pt x="1755051" y="252844"/>
                  </a:lnTo>
                  <a:lnTo>
                    <a:pt x="1738033" y="278384"/>
                  </a:lnTo>
                  <a:lnTo>
                    <a:pt x="1736922" y="280022"/>
                  </a:lnTo>
                  <a:lnTo>
                    <a:pt x="1702740" y="280022"/>
                  </a:lnTo>
                  <a:lnTo>
                    <a:pt x="1660931" y="318821"/>
                  </a:lnTo>
                  <a:lnTo>
                    <a:pt x="1659522" y="320161"/>
                  </a:lnTo>
                  <a:lnTo>
                    <a:pt x="1657592" y="319716"/>
                  </a:lnTo>
                  <a:lnTo>
                    <a:pt x="1607731" y="307994"/>
                  </a:lnTo>
                  <a:lnTo>
                    <a:pt x="1569428" y="352203"/>
                  </a:lnTo>
                  <a:lnTo>
                    <a:pt x="1568424" y="353371"/>
                  </a:lnTo>
                  <a:lnTo>
                    <a:pt x="1566907" y="353479"/>
                  </a:lnTo>
                  <a:lnTo>
                    <a:pt x="1453680" y="362655"/>
                  </a:lnTo>
                  <a:lnTo>
                    <a:pt x="1452347" y="362776"/>
                  </a:lnTo>
                  <a:lnTo>
                    <a:pt x="1451248" y="361969"/>
                  </a:lnTo>
                  <a:lnTo>
                    <a:pt x="959999" y="11075"/>
                  </a:lnTo>
                  <a:lnTo>
                    <a:pt x="912749" y="25845"/>
                  </a:lnTo>
                  <a:lnTo>
                    <a:pt x="912051" y="26067"/>
                  </a:lnTo>
                  <a:lnTo>
                    <a:pt x="911308" y="25978"/>
                  </a:lnTo>
                  <a:lnTo>
                    <a:pt x="699027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7" name="Полилиния: фигура 306">
              <a:extLst>
                <a:ext uri="{FF2B5EF4-FFF2-40B4-BE49-F238E27FC236}">
                  <a16:creationId xmlns:a16="http://schemas.microsoft.com/office/drawing/2014/main" id="{59036EB8-64AC-4FB3-9679-4DE6365E6D44}"/>
                </a:ext>
              </a:extLst>
            </p:cNvPr>
            <p:cNvSpPr/>
            <p:nvPr/>
          </p:nvSpPr>
          <p:spPr>
            <a:xfrm>
              <a:off x="2853270" y="9100118"/>
              <a:ext cx="38100" cy="50800"/>
            </a:xfrm>
            <a:custGeom>
              <a:avLst/>
              <a:gdLst>
                <a:gd name="connsiteX0" fmla="*/ 3175 w 38100"/>
                <a:gd name="connsiteY0" fmla="*/ 36233 h 50800"/>
                <a:gd name="connsiteX1" fmla="*/ 18459 w 38100"/>
                <a:gd name="connsiteY1" fmla="*/ 53035 h 50800"/>
                <a:gd name="connsiteX2" fmla="*/ 39154 w 38100"/>
                <a:gd name="connsiteY2" fmla="*/ 39211 h 50800"/>
                <a:gd name="connsiteX3" fmla="*/ 33242 w 38100"/>
                <a:gd name="connsiteY3" fmla="*/ 15024 h 50800"/>
                <a:gd name="connsiteX4" fmla="*/ 17475 w 38100"/>
                <a:gd name="connsiteY4" fmla="*/ 3175 h 50800"/>
                <a:gd name="connsiteX5" fmla="*/ 5169 w 38100"/>
                <a:gd name="connsiteY5" fmla="*/ 19945 h 50800"/>
                <a:gd name="connsiteX6" fmla="*/ 3175 w 38100"/>
                <a:gd name="connsiteY6" fmla="*/ 36233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50800">
                  <a:moveTo>
                    <a:pt x="3175" y="36233"/>
                  </a:moveTo>
                  <a:lnTo>
                    <a:pt x="18459" y="53035"/>
                  </a:lnTo>
                  <a:lnTo>
                    <a:pt x="39154" y="39211"/>
                  </a:lnTo>
                  <a:lnTo>
                    <a:pt x="33242" y="15024"/>
                  </a:lnTo>
                  <a:lnTo>
                    <a:pt x="17475" y="3175"/>
                  </a:lnTo>
                  <a:lnTo>
                    <a:pt x="5169" y="19945"/>
                  </a:lnTo>
                  <a:lnTo>
                    <a:pt x="3175" y="3623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8" name="Полилиния: фигура 307">
              <a:extLst>
                <a:ext uri="{FF2B5EF4-FFF2-40B4-BE49-F238E27FC236}">
                  <a16:creationId xmlns:a16="http://schemas.microsoft.com/office/drawing/2014/main" id="{4BFBE647-34FC-44EF-A894-665A2E941C08}"/>
                </a:ext>
              </a:extLst>
            </p:cNvPr>
            <p:cNvSpPr/>
            <p:nvPr/>
          </p:nvSpPr>
          <p:spPr>
            <a:xfrm>
              <a:off x="4323587" y="9121264"/>
              <a:ext cx="31750" cy="69850"/>
            </a:xfrm>
            <a:custGeom>
              <a:avLst/>
              <a:gdLst>
                <a:gd name="connsiteX0" fmla="*/ 7810 w 31750"/>
                <a:gd name="connsiteY0" fmla="*/ 70415 h 69850"/>
                <a:gd name="connsiteX1" fmla="*/ 33331 w 31750"/>
                <a:gd name="connsiteY1" fmla="*/ 51848 h 69850"/>
                <a:gd name="connsiteX2" fmla="*/ 33331 w 31750"/>
                <a:gd name="connsiteY2" fmla="*/ 10134 h 69850"/>
                <a:gd name="connsiteX3" fmla="*/ 3175 w 31750"/>
                <a:gd name="connsiteY3" fmla="*/ 3175 h 69850"/>
                <a:gd name="connsiteX4" fmla="*/ 7810 w 31750"/>
                <a:gd name="connsiteY4" fmla="*/ 70415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69850">
                  <a:moveTo>
                    <a:pt x="7810" y="70415"/>
                  </a:moveTo>
                  <a:lnTo>
                    <a:pt x="33331" y="51848"/>
                  </a:lnTo>
                  <a:lnTo>
                    <a:pt x="33331" y="10134"/>
                  </a:lnTo>
                  <a:lnTo>
                    <a:pt x="3175" y="3175"/>
                  </a:lnTo>
                  <a:lnTo>
                    <a:pt x="7810" y="7041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9" name="Полилиния: фигура 308">
              <a:extLst>
                <a:ext uri="{FF2B5EF4-FFF2-40B4-BE49-F238E27FC236}">
                  <a16:creationId xmlns:a16="http://schemas.microsoft.com/office/drawing/2014/main" id="{9F6AE493-3A41-4610-BADB-C3E247EB586C}"/>
                </a:ext>
              </a:extLst>
            </p:cNvPr>
            <p:cNvSpPr/>
            <p:nvPr/>
          </p:nvSpPr>
          <p:spPr>
            <a:xfrm>
              <a:off x="3428402" y="9117130"/>
              <a:ext cx="1314450" cy="908050"/>
            </a:xfrm>
            <a:custGeom>
              <a:avLst/>
              <a:gdLst>
                <a:gd name="connsiteX0" fmla="*/ 1311434 w 1314450"/>
                <a:gd name="connsiteY0" fmla="*/ 669627 h 908050"/>
                <a:gd name="connsiteX1" fmla="*/ 1273651 w 1314450"/>
                <a:gd name="connsiteY1" fmla="*/ 600062 h 908050"/>
                <a:gd name="connsiteX2" fmla="*/ 1174496 w 1314450"/>
                <a:gd name="connsiteY2" fmla="*/ 492970 h 908050"/>
                <a:gd name="connsiteX3" fmla="*/ 1099141 w 1314450"/>
                <a:gd name="connsiteY3" fmla="*/ 492970 h 908050"/>
                <a:gd name="connsiteX4" fmla="*/ 1089254 w 1314450"/>
                <a:gd name="connsiteY4" fmla="*/ 536588 h 908050"/>
                <a:gd name="connsiteX5" fmla="*/ 1087260 w 1314450"/>
                <a:gd name="connsiteY5" fmla="*/ 602050 h 908050"/>
                <a:gd name="connsiteX6" fmla="*/ 1033691 w 1314450"/>
                <a:gd name="connsiteY6" fmla="*/ 633774 h 908050"/>
                <a:gd name="connsiteX7" fmla="*/ 1003929 w 1314450"/>
                <a:gd name="connsiteY7" fmla="*/ 627831 h 908050"/>
                <a:gd name="connsiteX8" fmla="*/ 984136 w 1314450"/>
                <a:gd name="connsiteY8" fmla="*/ 657561 h 908050"/>
                <a:gd name="connsiteX9" fmla="*/ 946461 w 1314450"/>
                <a:gd name="connsiteY9" fmla="*/ 627831 h 908050"/>
                <a:gd name="connsiteX10" fmla="*/ 990073 w 1314450"/>
                <a:gd name="connsiteY10" fmla="*/ 588162 h 908050"/>
                <a:gd name="connsiteX11" fmla="*/ 990073 w 1314450"/>
                <a:gd name="connsiteY11" fmla="*/ 544551 h 908050"/>
                <a:gd name="connsiteX12" fmla="*/ 849287 w 1314450"/>
                <a:gd name="connsiteY12" fmla="*/ 542557 h 908050"/>
                <a:gd name="connsiteX13" fmla="*/ 779875 w 1314450"/>
                <a:gd name="connsiteY13" fmla="*/ 490995 h 908050"/>
                <a:gd name="connsiteX14" fmla="*/ 672789 w 1314450"/>
                <a:gd name="connsiteY14" fmla="*/ 500913 h 908050"/>
                <a:gd name="connsiteX15" fmla="*/ 635108 w 1314450"/>
                <a:gd name="connsiteY15" fmla="*/ 449351 h 908050"/>
                <a:gd name="connsiteX16" fmla="*/ 698583 w 1314450"/>
                <a:gd name="connsiteY16" fmla="*/ 443401 h 908050"/>
                <a:gd name="connsiteX17" fmla="*/ 732295 w 1314450"/>
                <a:gd name="connsiteY17" fmla="*/ 377965 h 908050"/>
                <a:gd name="connsiteX18" fmla="*/ 647008 w 1314450"/>
                <a:gd name="connsiteY18" fmla="*/ 358127 h 908050"/>
                <a:gd name="connsiteX19" fmla="*/ 607352 w 1314450"/>
                <a:gd name="connsiteY19" fmla="*/ 405740 h 908050"/>
                <a:gd name="connsiteX20" fmla="*/ 587515 w 1314450"/>
                <a:gd name="connsiteY20" fmla="*/ 370021 h 908050"/>
                <a:gd name="connsiteX21" fmla="*/ 369398 w 1314450"/>
                <a:gd name="connsiteY21" fmla="*/ 316484 h 908050"/>
                <a:gd name="connsiteX22" fmla="*/ 341630 w 1314450"/>
                <a:gd name="connsiteY22" fmla="*/ 344252 h 908050"/>
                <a:gd name="connsiteX23" fmla="*/ 309893 w 1314450"/>
                <a:gd name="connsiteY23" fmla="*/ 314490 h 908050"/>
                <a:gd name="connsiteX24" fmla="*/ 194888 w 1314450"/>
                <a:gd name="connsiteY24" fmla="*/ 381933 h 908050"/>
                <a:gd name="connsiteX25" fmla="*/ 135382 w 1314450"/>
                <a:gd name="connsiteY25" fmla="*/ 324396 h 908050"/>
                <a:gd name="connsiteX26" fmla="*/ 153232 w 1314450"/>
                <a:gd name="connsiteY26" fmla="*/ 272866 h 908050"/>
                <a:gd name="connsiteX27" fmla="*/ 135382 w 1314450"/>
                <a:gd name="connsiteY27" fmla="*/ 221291 h 908050"/>
                <a:gd name="connsiteX28" fmla="*/ 206769 w 1314450"/>
                <a:gd name="connsiteY28" fmla="*/ 197498 h 908050"/>
                <a:gd name="connsiteX29" fmla="*/ 272212 w 1314450"/>
                <a:gd name="connsiteY29" fmla="*/ 243103 h 908050"/>
                <a:gd name="connsiteX30" fmla="*/ 303937 w 1314450"/>
                <a:gd name="connsiteY30" fmla="*/ 191560 h 908050"/>
                <a:gd name="connsiteX31" fmla="*/ 301949 w 1314450"/>
                <a:gd name="connsiteY31" fmla="*/ 98336 h 908050"/>
                <a:gd name="connsiteX32" fmla="*/ 214700 w 1314450"/>
                <a:gd name="connsiteY32" fmla="*/ 3175 h 908050"/>
                <a:gd name="connsiteX33" fmla="*/ 188931 w 1314450"/>
                <a:gd name="connsiteY33" fmla="*/ 96380 h 908050"/>
                <a:gd name="connsiteX34" fmla="*/ 69933 w 1314450"/>
                <a:gd name="connsiteY34" fmla="*/ 173692 h 908050"/>
                <a:gd name="connsiteX35" fmla="*/ 60039 w 1314450"/>
                <a:gd name="connsiteY35" fmla="*/ 233185 h 908050"/>
                <a:gd name="connsiteX36" fmla="*/ 3175 w 1314450"/>
                <a:gd name="connsiteY36" fmla="*/ 284537 h 908050"/>
                <a:gd name="connsiteX37" fmla="*/ 25495 w 1314450"/>
                <a:gd name="connsiteY37" fmla="*/ 403460 h 908050"/>
                <a:gd name="connsiteX38" fmla="*/ 87903 w 1314450"/>
                <a:gd name="connsiteY38" fmla="*/ 497072 h 908050"/>
                <a:gd name="connsiteX39" fmla="*/ 145072 w 1314450"/>
                <a:gd name="connsiteY39" fmla="*/ 504215 h 908050"/>
                <a:gd name="connsiteX40" fmla="*/ 146742 w 1314450"/>
                <a:gd name="connsiteY40" fmla="*/ 504425 h 908050"/>
                <a:gd name="connsiteX41" fmla="*/ 147669 w 1314450"/>
                <a:gd name="connsiteY41" fmla="*/ 505822 h 908050"/>
                <a:gd name="connsiteX42" fmla="*/ 178568 w 1314450"/>
                <a:gd name="connsiteY42" fmla="*/ 551002 h 908050"/>
                <a:gd name="connsiteX43" fmla="*/ 390442 w 1314450"/>
                <a:gd name="connsiteY43" fmla="*/ 573761 h 908050"/>
                <a:gd name="connsiteX44" fmla="*/ 438677 w 1314450"/>
                <a:gd name="connsiteY44" fmla="*/ 558679 h 908050"/>
                <a:gd name="connsiteX45" fmla="*/ 440411 w 1314450"/>
                <a:gd name="connsiteY45" fmla="*/ 558133 h 908050"/>
                <a:gd name="connsiteX46" fmla="*/ 441928 w 1314450"/>
                <a:gd name="connsiteY46" fmla="*/ 559194 h 908050"/>
                <a:gd name="connsiteX47" fmla="*/ 933558 w 1314450"/>
                <a:gd name="connsiteY47" fmla="*/ 910374 h 908050"/>
                <a:gd name="connsiteX48" fmla="*/ 1043965 w 1314450"/>
                <a:gd name="connsiteY48" fmla="*/ 901414 h 908050"/>
                <a:gd name="connsiteX49" fmla="*/ 1082751 w 1314450"/>
                <a:gd name="connsiteY49" fmla="*/ 856672 h 908050"/>
                <a:gd name="connsiteX50" fmla="*/ 1084237 w 1314450"/>
                <a:gd name="connsiteY50" fmla="*/ 854970 h 908050"/>
                <a:gd name="connsiteX51" fmla="*/ 1086377 w 1314450"/>
                <a:gd name="connsiteY51" fmla="*/ 855472 h 908050"/>
                <a:gd name="connsiteX52" fmla="*/ 1136510 w 1314450"/>
                <a:gd name="connsiteY52" fmla="*/ 867277 h 908050"/>
                <a:gd name="connsiteX53" fmla="*/ 1177912 w 1314450"/>
                <a:gd name="connsiteY53" fmla="*/ 828840 h 908050"/>
                <a:gd name="connsiteX54" fmla="*/ 1178992 w 1314450"/>
                <a:gd name="connsiteY54" fmla="*/ 827837 h 908050"/>
                <a:gd name="connsiteX55" fmla="*/ 1212107 w 1314450"/>
                <a:gd name="connsiteY55" fmla="*/ 827837 h 908050"/>
                <a:gd name="connsiteX56" fmla="*/ 1229385 w 1314450"/>
                <a:gd name="connsiteY56" fmla="*/ 801948 h 908050"/>
                <a:gd name="connsiteX57" fmla="*/ 1230706 w 1314450"/>
                <a:gd name="connsiteY57" fmla="*/ 799929 h 908050"/>
                <a:gd name="connsiteX58" fmla="*/ 1233088 w 1314450"/>
                <a:gd name="connsiteY58" fmla="*/ 800354 h 908050"/>
                <a:gd name="connsiteX59" fmla="*/ 1264171 w 1314450"/>
                <a:gd name="connsiteY59" fmla="*/ 806018 h 908050"/>
                <a:gd name="connsiteX60" fmla="*/ 1289437 w 1314450"/>
                <a:gd name="connsiteY60" fmla="*/ 761143 h 908050"/>
                <a:gd name="connsiteX61" fmla="*/ 1262894 w 1314450"/>
                <a:gd name="connsiteY61" fmla="*/ 713968 h 908050"/>
                <a:gd name="connsiteX62" fmla="*/ 1261408 w 1314450"/>
                <a:gd name="connsiteY62" fmla="*/ 711314 h 908050"/>
                <a:gd name="connsiteX63" fmla="*/ 1263745 w 1314450"/>
                <a:gd name="connsiteY63" fmla="*/ 709339 h 908050"/>
                <a:gd name="connsiteX64" fmla="*/ 1311434 w 1314450"/>
                <a:gd name="connsiteY64" fmla="*/ 669627 h 908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314450" h="908050">
                  <a:moveTo>
                    <a:pt x="1311434" y="669627"/>
                  </a:moveTo>
                  <a:lnTo>
                    <a:pt x="1273651" y="600062"/>
                  </a:lnTo>
                  <a:lnTo>
                    <a:pt x="1174496" y="492970"/>
                  </a:lnTo>
                  <a:lnTo>
                    <a:pt x="1099141" y="492970"/>
                  </a:lnTo>
                  <a:lnTo>
                    <a:pt x="1089254" y="536588"/>
                  </a:lnTo>
                  <a:lnTo>
                    <a:pt x="1087260" y="602050"/>
                  </a:lnTo>
                  <a:lnTo>
                    <a:pt x="1033691" y="633774"/>
                  </a:lnTo>
                  <a:lnTo>
                    <a:pt x="1003929" y="627831"/>
                  </a:lnTo>
                  <a:lnTo>
                    <a:pt x="984136" y="657561"/>
                  </a:lnTo>
                  <a:lnTo>
                    <a:pt x="946461" y="627831"/>
                  </a:lnTo>
                  <a:lnTo>
                    <a:pt x="990073" y="588162"/>
                  </a:lnTo>
                  <a:lnTo>
                    <a:pt x="990073" y="544551"/>
                  </a:lnTo>
                  <a:lnTo>
                    <a:pt x="849287" y="542557"/>
                  </a:lnTo>
                  <a:lnTo>
                    <a:pt x="779875" y="490995"/>
                  </a:lnTo>
                  <a:lnTo>
                    <a:pt x="672789" y="500913"/>
                  </a:lnTo>
                  <a:lnTo>
                    <a:pt x="635108" y="449351"/>
                  </a:lnTo>
                  <a:lnTo>
                    <a:pt x="698583" y="443401"/>
                  </a:lnTo>
                  <a:lnTo>
                    <a:pt x="732295" y="377965"/>
                  </a:lnTo>
                  <a:lnTo>
                    <a:pt x="647008" y="358127"/>
                  </a:lnTo>
                  <a:lnTo>
                    <a:pt x="607352" y="405740"/>
                  </a:lnTo>
                  <a:lnTo>
                    <a:pt x="587515" y="370021"/>
                  </a:lnTo>
                  <a:lnTo>
                    <a:pt x="369398" y="316484"/>
                  </a:lnTo>
                  <a:lnTo>
                    <a:pt x="341630" y="344252"/>
                  </a:lnTo>
                  <a:lnTo>
                    <a:pt x="309893" y="314490"/>
                  </a:lnTo>
                  <a:lnTo>
                    <a:pt x="194888" y="381933"/>
                  </a:lnTo>
                  <a:lnTo>
                    <a:pt x="135382" y="324396"/>
                  </a:lnTo>
                  <a:lnTo>
                    <a:pt x="153232" y="272866"/>
                  </a:lnTo>
                  <a:lnTo>
                    <a:pt x="135382" y="221291"/>
                  </a:lnTo>
                  <a:lnTo>
                    <a:pt x="206769" y="197498"/>
                  </a:lnTo>
                  <a:lnTo>
                    <a:pt x="272212" y="243103"/>
                  </a:lnTo>
                  <a:lnTo>
                    <a:pt x="303937" y="191560"/>
                  </a:lnTo>
                  <a:lnTo>
                    <a:pt x="301949" y="98336"/>
                  </a:lnTo>
                  <a:lnTo>
                    <a:pt x="214700" y="3175"/>
                  </a:lnTo>
                  <a:lnTo>
                    <a:pt x="188931" y="96380"/>
                  </a:lnTo>
                  <a:lnTo>
                    <a:pt x="69933" y="173692"/>
                  </a:lnTo>
                  <a:lnTo>
                    <a:pt x="60039" y="233185"/>
                  </a:lnTo>
                  <a:lnTo>
                    <a:pt x="3175" y="284537"/>
                  </a:lnTo>
                  <a:lnTo>
                    <a:pt x="25495" y="403460"/>
                  </a:lnTo>
                  <a:lnTo>
                    <a:pt x="87903" y="497072"/>
                  </a:lnTo>
                  <a:lnTo>
                    <a:pt x="145072" y="504215"/>
                  </a:lnTo>
                  <a:lnTo>
                    <a:pt x="146742" y="504425"/>
                  </a:lnTo>
                  <a:lnTo>
                    <a:pt x="147669" y="505822"/>
                  </a:lnTo>
                  <a:lnTo>
                    <a:pt x="178568" y="551002"/>
                  </a:lnTo>
                  <a:lnTo>
                    <a:pt x="390442" y="573761"/>
                  </a:lnTo>
                  <a:lnTo>
                    <a:pt x="438677" y="558679"/>
                  </a:lnTo>
                  <a:lnTo>
                    <a:pt x="440411" y="558133"/>
                  </a:lnTo>
                  <a:lnTo>
                    <a:pt x="441928" y="559194"/>
                  </a:lnTo>
                  <a:lnTo>
                    <a:pt x="933558" y="910374"/>
                  </a:lnTo>
                  <a:lnTo>
                    <a:pt x="1043965" y="901414"/>
                  </a:lnTo>
                  <a:lnTo>
                    <a:pt x="1082751" y="856672"/>
                  </a:lnTo>
                  <a:lnTo>
                    <a:pt x="1084237" y="854970"/>
                  </a:lnTo>
                  <a:lnTo>
                    <a:pt x="1086377" y="855472"/>
                  </a:lnTo>
                  <a:lnTo>
                    <a:pt x="1136510" y="867277"/>
                  </a:lnTo>
                  <a:lnTo>
                    <a:pt x="1177912" y="828840"/>
                  </a:lnTo>
                  <a:lnTo>
                    <a:pt x="1178992" y="827837"/>
                  </a:lnTo>
                  <a:lnTo>
                    <a:pt x="1212107" y="827837"/>
                  </a:lnTo>
                  <a:lnTo>
                    <a:pt x="1229385" y="801948"/>
                  </a:lnTo>
                  <a:lnTo>
                    <a:pt x="1230706" y="799929"/>
                  </a:lnTo>
                  <a:lnTo>
                    <a:pt x="1233088" y="800354"/>
                  </a:lnTo>
                  <a:lnTo>
                    <a:pt x="1264171" y="806018"/>
                  </a:lnTo>
                  <a:lnTo>
                    <a:pt x="1289437" y="761143"/>
                  </a:lnTo>
                  <a:lnTo>
                    <a:pt x="1262894" y="713968"/>
                  </a:lnTo>
                  <a:lnTo>
                    <a:pt x="1261408" y="711314"/>
                  </a:lnTo>
                  <a:lnTo>
                    <a:pt x="1263745" y="709339"/>
                  </a:lnTo>
                  <a:lnTo>
                    <a:pt x="1311434" y="66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0" name="Полилиния: фигура 309">
              <a:extLst>
                <a:ext uri="{FF2B5EF4-FFF2-40B4-BE49-F238E27FC236}">
                  <a16:creationId xmlns:a16="http://schemas.microsoft.com/office/drawing/2014/main" id="{C992652B-CEFD-4D69-948E-7FDBC89604A1}"/>
                </a:ext>
              </a:extLst>
            </p:cNvPr>
            <p:cNvSpPr/>
            <p:nvPr/>
          </p:nvSpPr>
          <p:spPr>
            <a:xfrm>
              <a:off x="4483575" y="9457432"/>
              <a:ext cx="82550" cy="127000"/>
            </a:xfrm>
            <a:custGeom>
              <a:avLst/>
              <a:gdLst>
                <a:gd name="connsiteX0" fmla="*/ 81991 w 82550"/>
                <a:gd name="connsiteY0" fmla="*/ 123743 h 127000"/>
                <a:gd name="connsiteX1" fmla="*/ 37935 w 82550"/>
                <a:gd name="connsiteY1" fmla="*/ 128378 h 127000"/>
                <a:gd name="connsiteX2" fmla="*/ 3175 w 82550"/>
                <a:gd name="connsiteY2" fmla="*/ 70415 h 127000"/>
                <a:gd name="connsiteX3" fmla="*/ 12446 w 82550"/>
                <a:gd name="connsiteY3" fmla="*/ 17094 h 127000"/>
                <a:gd name="connsiteX4" fmla="*/ 68078 w 82550"/>
                <a:gd name="connsiteY4" fmla="*/ 3175 h 127000"/>
                <a:gd name="connsiteX5" fmla="*/ 84303 w 82550"/>
                <a:gd name="connsiteY5" fmla="*/ 63462 h 127000"/>
                <a:gd name="connsiteX6" fmla="*/ 81991 w 82550"/>
                <a:gd name="connsiteY6" fmla="*/ 123743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550" h="127000">
                  <a:moveTo>
                    <a:pt x="81991" y="123743"/>
                  </a:moveTo>
                  <a:lnTo>
                    <a:pt x="37935" y="128378"/>
                  </a:lnTo>
                  <a:lnTo>
                    <a:pt x="3175" y="70415"/>
                  </a:lnTo>
                  <a:lnTo>
                    <a:pt x="12446" y="17094"/>
                  </a:lnTo>
                  <a:lnTo>
                    <a:pt x="68078" y="3175"/>
                  </a:lnTo>
                  <a:lnTo>
                    <a:pt x="84303" y="63462"/>
                  </a:lnTo>
                  <a:lnTo>
                    <a:pt x="81991" y="12374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1" name="Полилиния: фигура 310">
              <a:extLst>
                <a:ext uri="{FF2B5EF4-FFF2-40B4-BE49-F238E27FC236}">
                  <a16:creationId xmlns:a16="http://schemas.microsoft.com/office/drawing/2014/main" id="{C3E39D84-1214-4E49-8FCB-026304C5BEB3}"/>
                </a:ext>
              </a:extLst>
            </p:cNvPr>
            <p:cNvSpPr/>
            <p:nvPr/>
          </p:nvSpPr>
          <p:spPr>
            <a:xfrm>
              <a:off x="3881633" y="9230661"/>
              <a:ext cx="127000" cy="127000"/>
            </a:xfrm>
            <a:custGeom>
              <a:avLst/>
              <a:gdLst>
                <a:gd name="connsiteX0" fmla="*/ 3175 w 127000"/>
                <a:gd name="connsiteY0" fmla="*/ 77279 h 127000"/>
                <a:gd name="connsiteX1" fmla="*/ 37312 w 127000"/>
                <a:gd name="connsiteY1" fmla="*/ 122193 h 127000"/>
                <a:gd name="connsiteX2" fmla="*/ 117678 w 127000"/>
                <a:gd name="connsiteY2" fmla="*/ 124320 h 127000"/>
                <a:gd name="connsiteX3" fmla="*/ 126943 w 127000"/>
                <a:gd name="connsiteY3" fmla="*/ 94386 h 127000"/>
                <a:gd name="connsiteX4" fmla="*/ 121945 w 127000"/>
                <a:gd name="connsiteY4" fmla="*/ 49498 h 127000"/>
                <a:gd name="connsiteX5" fmla="*/ 79273 w 127000"/>
                <a:gd name="connsiteY5" fmla="*/ 3175 h 127000"/>
                <a:gd name="connsiteX6" fmla="*/ 18123 w 127000"/>
                <a:gd name="connsiteY6" fmla="*/ 24568 h 127000"/>
                <a:gd name="connsiteX7" fmla="*/ 3175 w 127000"/>
                <a:gd name="connsiteY7" fmla="*/ 77279 h 12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000" h="127000">
                  <a:moveTo>
                    <a:pt x="3175" y="77279"/>
                  </a:moveTo>
                  <a:lnTo>
                    <a:pt x="37312" y="122193"/>
                  </a:lnTo>
                  <a:lnTo>
                    <a:pt x="117678" y="124320"/>
                  </a:lnTo>
                  <a:lnTo>
                    <a:pt x="126943" y="94386"/>
                  </a:lnTo>
                  <a:lnTo>
                    <a:pt x="121945" y="49498"/>
                  </a:lnTo>
                  <a:lnTo>
                    <a:pt x="79273" y="3175"/>
                  </a:lnTo>
                  <a:lnTo>
                    <a:pt x="18123" y="24568"/>
                  </a:lnTo>
                  <a:lnTo>
                    <a:pt x="3175" y="7727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2" name="Полилиния: фигура 311">
              <a:extLst>
                <a:ext uri="{FF2B5EF4-FFF2-40B4-BE49-F238E27FC236}">
                  <a16:creationId xmlns:a16="http://schemas.microsoft.com/office/drawing/2014/main" id="{D4B7BC44-9817-492A-AF3B-30A7B25B033D}"/>
                </a:ext>
              </a:extLst>
            </p:cNvPr>
            <p:cNvSpPr/>
            <p:nvPr/>
          </p:nvSpPr>
          <p:spPr>
            <a:xfrm>
              <a:off x="4332883" y="8648296"/>
              <a:ext cx="1155700" cy="717550"/>
            </a:xfrm>
            <a:custGeom>
              <a:avLst/>
              <a:gdLst>
                <a:gd name="connsiteX0" fmla="*/ 149219 w 1155700"/>
                <a:gd name="connsiteY0" fmla="*/ 719582 h 717550"/>
                <a:gd name="connsiteX1" fmla="*/ 167786 w 1155700"/>
                <a:gd name="connsiteY1" fmla="*/ 543382 h 717550"/>
                <a:gd name="connsiteX2" fmla="*/ 181686 w 1155700"/>
                <a:gd name="connsiteY2" fmla="*/ 476142 h 717550"/>
                <a:gd name="connsiteX3" fmla="*/ 239630 w 1155700"/>
                <a:gd name="connsiteY3" fmla="*/ 413550 h 717550"/>
                <a:gd name="connsiteX4" fmla="*/ 309207 w 1155700"/>
                <a:gd name="connsiteY4" fmla="*/ 390366 h 717550"/>
                <a:gd name="connsiteX5" fmla="*/ 337007 w 1155700"/>
                <a:gd name="connsiteY5" fmla="*/ 350939 h 717550"/>
                <a:gd name="connsiteX6" fmla="*/ 320783 w 1155700"/>
                <a:gd name="connsiteY6" fmla="*/ 302254 h 717550"/>
                <a:gd name="connsiteX7" fmla="*/ 371786 w 1155700"/>
                <a:gd name="connsiteY7" fmla="*/ 334734 h 717550"/>
                <a:gd name="connsiteX8" fmla="*/ 418154 w 1155700"/>
                <a:gd name="connsiteY8" fmla="*/ 330086 h 717550"/>
                <a:gd name="connsiteX9" fmla="*/ 429775 w 1155700"/>
                <a:gd name="connsiteY9" fmla="*/ 295307 h 717550"/>
                <a:gd name="connsiteX10" fmla="*/ 459899 w 1155700"/>
                <a:gd name="connsiteY10" fmla="*/ 297618 h 717550"/>
                <a:gd name="connsiteX11" fmla="*/ 462191 w 1155700"/>
                <a:gd name="connsiteY11" fmla="*/ 262846 h 717550"/>
                <a:gd name="connsiteX12" fmla="*/ 499307 w 1155700"/>
                <a:gd name="connsiteY12" fmla="*/ 276758 h 717550"/>
                <a:gd name="connsiteX13" fmla="*/ 506266 w 1155700"/>
                <a:gd name="connsiteY13" fmla="*/ 241986 h 717550"/>
                <a:gd name="connsiteX14" fmla="*/ 534079 w 1155700"/>
                <a:gd name="connsiteY14" fmla="*/ 272123 h 717550"/>
                <a:gd name="connsiteX15" fmla="*/ 554958 w 1155700"/>
                <a:gd name="connsiteY15" fmla="*/ 244310 h 717550"/>
                <a:gd name="connsiteX16" fmla="*/ 561899 w 1155700"/>
                <a:gd name="connsiteY16" fmla="*/ 202559 h 717550"/>
                <a:gd name="connsiteX17" fmla="*/ 601339 w 1155700"/>
                <a:gd name="connsiteY17" fmla="*/ 230391 h 717550"/>
                <a:gd name="connsiteX18" fmla="*/ 626815 w 1155700"/>
                <a:gd name="connsiteY18" fmla="*/ 207207 h 717550"/>
                <a:gd name="connsiteX19" fmla="*/ 680155 w 1155700"/>
                <a:gd name="connsiteY19" fmla="*/ 218802 h 717550"/>
                <a:gd name="connsiteX20" fmla="*/ 724211 w 1155700"/>
                <a:gd name="connsiteY20" fmla="*/ 167799 h 717550"/>
                <a:gd name="connsiteX21" fmla="*/ 1062692 w 1155700"/>
                <a:gd name="connsiteY21" fmla="*/ 160827 h 717550"/>
                <a:gd name="connsiteX22" fmla="*/ 1143851 w 1155700"/>
                <a:gd name="connsiteY22" fmla="*/ 116802 h 717550"/>
                <a:gd name="connsiteX23" fmla="*/ 1153103 w 1155700"/>
                <a:gd name="connsiteY23" fmla="*/ 56502 h 717550"/>
                <a:gd name="connsiteX24" fmla="*/ 1118343 w 1155700"/>
                <a:gd name="connsiteY24" fmla="*/ 14783 h 717550"/>
                <a:gd name="connsiteX25" fmla="*/ 1037190 w 1155700"/>
                <a:gd name="connsiteY25" fmla="*/ 35630 h 717550"/>
                <a:gd name="connsiteX26" fmla="*/ 1023271 w 1155700"/>
                <a:gd name="connsiteY26" fmla="*/ 65786 h 717550"/>
                <a:gd name="connsiteX27" fmla="*/ 884174 w 1155700"/>
                <a:gd name="connsiteY27" fmla="*/ 54191 h 717550"/>
                <a:gd name="connsiteX28" fmla="*/ 823906 w 1155700"/>
                <a:gd name="connsiteY28" fmla="*/ 3175 h 717550"/>
                <a:gd name="connsiteX29" fmla="*/ 770566 w 1155700"/>
                <a:gd name="connsiteY29" fmla="*/ 33319 h 717550"/>
                <a:gd name="connsiteX30" fmla="*/ 717239 w 1155700"/>
                <a:gd name="connsiteY30" fmla="*/ 10135 h 717550"/>
                <a:gd name="connsiteX31" fmla="*/ 650012 w 1155700"/>
                <a:gd name="connsiteY31" fmla="*/ 54191 h 717550"/>
                <a:gd name="connsiteX32" fmla="*/ 594366 w 1155700"/>
                <a:gd name="connsiteY32" fmla="*/ 54191 h 717550"/>
                <a:gd name="connsiteX33" fmla="*/ 566566 w 1155700"/>
                <a:gd name="connsiteY33" fmla="*/ 77362 h 717550"/>
                <a:gd name="connsiteX34" fmla="*/ 529450 w 1155700"/>
                <a:gd name="connsiteY34" fmla="*/ 37954 h 717550"/>
                <a:gd name="connsiteX35" fmla="*/ 510883 w 1155700"/>
                <a:gd name="connsiteY35" fmla="*/ 119107 h 717550"/>
                <a:gd name="connsiteX36" fmla="*/ 469151 w 1155700"/>
                <a:gd name="connsiteY36" fmla="*/ 121431 h 717550"/>
                <a:gd name="connsiteX37" fmla="*/ 464534 w 1155700"/>
                <a:gd name="connsiteY37" fmla="*/ 153867 h 717550"/>
                <a:gd name="connsiteX38" fmla="*/ 360223 w 1155700"/>
                <a:gd name="connsiteY38" fmla="*/ 186334 h 717550"/>
                <a:gd name="connsiteX39" fmla="*/ 323107 w 1155700"/>
                <a:gd name="connsiteY39" fmla="*/ 170123 h 717550"/>
                <a:gd name="connsiteX40" fmla="*/ 299923 w 1155700"/>
                <a:gd name="connsiteY40" fmla="*/ 197929 h 717550"/>
                <a:gd name="connsiteX41" fmla="*/ 330067 w 1155700"/>
                <a:gd name="connsiteY41" fmla="*/ 228067 h 717550"/>
                <a:gd name="connsiteX42" fmla="*/ 288322 w 1155700"/>
                <a:gd name="connsiteY42" fmla="*/ 267494 h 717550"/>
                <a:gd name="connsiteX43" fmla="*/ 221075 w 1155700"/>
                <a:gd name="connsiteY43" fmla="*/ 239674 h 717550"/>
                <a:gd name="connsiteX44" fmla="*/ 211811 w 1155700"/>
                <a:gd name="connsiteY44" fmla="*/ 290678 h 717550"/>
                <a:gd name="connsiteX45" fmla="*/ 163138 w 1155700"/>
                <a:gd name="connsiteY45" fmla="*/ 288366 h 717550"/>
                <a:gd name="connsiteX46" fmla="*/ 160827 w 1155700"/>
                <a:gd name="connsiteY46" fmla="*/ 327774 h 717550"/>
                <a:gd name="connsiteX47" fmla="*/ 93586 w 1155700"/>
                <a:gd name="connsiteY47" fmla="*/ 362547 h 717550"/>
                <a:gd name="connsiteX48" fmla="*/ 51854 w 1155700"/>
                <a:gd name="connsiteY48" fmla="*/ 348634 h 717550"/>
                <a:gd name="connsiteX49" fmla="*/ 5474 w 1155700"/>
                <a:gd name="connsiteY49" fmla="*/ 383407 h 717550"/>
                <a:gd name="connsiteX50" fmla="*/ 3175 w 1155700"/>
                <a:gd name="connsiteY50" fmla="*/ 434410 h 717550"/>
                <a:gd name="connsiteX51" fmla="*/ 47206 w 1155700"/>
                <a:gd name="connsiteY51" fmla="*/ 478466 h 717550"/>
                <a:gd name="connsiteX52" fmla="*/ 49511 w 1155700"/>
                <a:gd name="connsiteY52" fmla="*/ 545694 h 717550"/>
                <a:gd name="connsiteX53" fmla="*/ 7798 w 1155700"/>
                <a:gd name="connsiteY53" fmla="*/ 587438 h 717550"/>
                <a:gd name="connsiteX54" fmla="*/ 40246 w 1155700"/>
                <a:gd name="connsiteY54" fmla="*/ 659295 h 717550"/>
                <a:gd name="connsiteX55" fmla="*/ 77343 w 1155700"/>
                <a:gd name="connsiteY55" fmla="*/ 663950 h 717550"/>
                <a:gd name="connsiteX56" fmla="*/ 79667 w 1155700"/>
                <a:gd name="connsiteY56" fmla="*/ 696398 h 717550"/>
                <a:gd name="connsiteX57" fmla="*/ 121399 w 1155700"/>
                <a:gd name="connsiteY57" fmla="*/ 705682 h 717550"/>
                <a:gd name="connsiteX58" fmla="*/ 149219 w 1155700"/>
                <a:gd name="connsiteY58" fmla="*/ 719582 h 71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155700" h="717550">
                  <a:moveTo>
                    <a:pt x="149219" y="719582"/>
                  </a:moveTo>
                  <a:lnTo>
                    <a:pt x="167786" y="543382"/>
                  </a:lnTo>
                  <a:lnTo>
                    <a:pt x="181686" y="476142"/>
                  </a:lnTo>
                  <a:lnTo>
                    <a:pt x="239630" y="413550"/>
                  </a:lnTo>
                  <a:lnTo>
                    <a:pt x="309207" y="390366"/>
                  </a:lnTo>
                  <a:lnTo>
                    <a:pt x="337007" y="350939"/>
                  </a:lnTo>
                  <a:lnTo>
                    <a:pt x="320783" y="302254"/>
                  </a:lnTo>
                  <a:lnTo>
                    <a:pt x="371786" y="334734"/>
                  </a:lnTo>
                  <a:lnTo>
                    <a:pt x="418154" y="330086"/>
                  </a:lnTo>
                  <a:lnTo>
                    <a:pt x="429775" y="295307"/>
                  </a:lnTo>
                  <a:lnTo>
                    <a:pt x="459899" y="297618"/>
                  </a:lnTo>
                  <a:lnTo>
                    <a:pt x="462191" y="262846"/>
                  </a:lnTo>
                  <a:lnTo>
                    <a:pt x="499307" y="276758"/>
                  </a:lnTo>
                  <a:lnTo>
                    <a:pt x="506266" y="241986"/>
                  </a:lnTo>
                  <a:lnTo>
                    <a:pt x="534079" y="272123"/>
                  </a:lnTo>
                  <a:lnTo>
                    <a:pt x="554958" y="244310"/>
                  </a:lnTo>
                  <a:lnTo>
                    <a:pt x="561899" y="202559"/>
                  </a:lnTo>
                  <a:lnTo>
                    <a:pt x="601339" y="230391"/>
                  </a:lnTo>
                  <a:lnTo>
                    <a:pt x="626815" y="207207"/>
                  </a:lnTo>
                  <a:lnTo>
                    <a:pt x="680155" y="218802"/>
                  </a:lnTo>
                  <a:lnTo>
                    <a:pt x="724211" y="167799"/>
                  </a:lnTo>
                  <a:lnTo>
                    <a:pt x="1062692" y="160827"/>
                  </a:lnTo>
                  <a:lnTo>
                    <a:pt x="1143851" y="116802"/>
                  </a:lnTo>
                  <a:lnTo>
                    <a:pt x="1153103" y="56502"/>
                  </a:lnTo>
                  <a:lnTo>
                    <a:pt x="1118343" y="14783"/>
                  </a:lnTo>
                  <a:lnTo>
                    <a:pt x="1037190" y="35630"/>
                  </a:lnTo>
                  <a:lnTo>
                    <a:pt x="1023271" y="65786"/>
                  </a:lnTo>
                  <a:lnTo>
                    <a:pt x="884174" y="54191"/>
                  </a:lnTo>
                  <a:lnTo>
                    <a:pt x="823906" y="3175"/>
                  </a:lnTo>
                  <a:lnTo>
                    <a:pt x="770566" y="33319"/>
                  </a:lnTo>
                  <a:lnTo>
                    <a:pt x="717239" y="10135"/>
                  </a:lnTo>
                  <a:lnTo>
                    <a:pt x="650012" y="54191"/>
                  </a:lnTo>
                  <a:lnTo>
                    <a:pt x="594366" y="54191"/>
                  </a:lnTo>
                  <a:lnTo>
                    <a:pt x="566566" y="77362"/>
                  </a:lnTo>
                  <a:lnTo>
                    <a:pt x="529450" y="37954"/>
                  </a:lnTo>
                  <a:lnTo>
                    <a:pt x="510883" y="119107"/>
                  </a:lnTo>
                  <a:lnTo>
                    <a:pt x="469151" y="121431"/>
                  </a:lnTo>
                  <a:lnTo>
                    <a:pt x="464534" y="153867"/>
                  </a:lnTo>
                  <a:lnTo>
                    <a:pt x="360223" y="186334"/>
                  </a:lnTo>
                  <a:lnTo>
                    <a:pt x="323107" y="170123"/>
                  </a:lnTo>
                  <a:lnTo>
                    <a:pt x="299923" y="197929"/>
                  </a:lnTo>
                  <a:lnTo>
                    <a:pt x="330067" y="228067"/>
                  </a:lnTo>
                  <a:lnTo>
                    <a:pt x="288322" y="267494"/>
                  </a:lnTo>
                  <a:lnTo>
                    <a:pt x="221075" y="239674"/>
                  </a:lnTo>
                  <a:lnTo>
                    <a:pt x="211811" y="290678"/>
                  </a:lnTo>
                  <a:lnTo>
                    <a:pt x="163138" y="288366"/>
                  </a:lnTo>
                  <a:lnTo>
                    <a:pt x="160827" y="327774"/>
                  </a:lnTo>
                  <a:lnTo>
                    <a:pt x="93586" y="362547"/>
                  </a:lnTo>
                  <a:lnTo>
                    <a:pt x="51854" y="348634"/>
                  </a:lnTo>
                  <a:lnTo>
                    <a:pt x="5474" y="383407"/>
                  </a:lnTo>
                  <a:lnTo>
                    <a:pt x="3175" y="434410"/>
                  </a:lnTo>
                  <a:lnTo>
                    <a:pt x="47206" y="478466"/>
                  </a:lnTo>
                  <a:lnTo>
                    <a:pt x="49511" y="545694"/>
                  </a:lnTo>
                  <a:lnTo>
                    <a:pt x="7798" y="587438"/>
                  </a:lnTo>
                  <a:lnTo>
                    <a:pt x="40246" y="659295"/>
                  </a:lnTo>
                  <a:lnTo>
                    <a:pt x="77343" y="663950"/>
                  </a:lnTo>
                  <a:lnTo>
                    <a:pt x="79667" y="696398"/>
                  </a:lnTo>
                  <a:lnTo>
                    <a:pt x="121399" y="705682"/>
                  </a:lnTo>
                  <a:lnTo>
                    <a:pt x="149219" y="71958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3" name="Полилиния: фигура 312">
              <a:extLst>
                <a:ext uri="{FF2B5EF4-FFF2-40B4-BE49-F238E27FC236}">
                  <a16:creationId xmlns:a16="http://schemas.microsoft.com/office/drawing/2014/main" id="{D5178CEE-0973-48DC-A5CD-101C7081EF40}"/>
                </a:ext>
              </a:extLst>
            </p:cNvPr>
            <p:cNvSpPr/>
            <p:nvPr/>
          </p:nvSpPr>
          <p:spPr>
            <a:xfrm>
              <a:off x="2452896" y="9190478"/>
              <a:ext cx="1149350" cy="1111250"/>
            </a:xfrm>
            <a:custGeom>
              <a:avLst/>
              <a:gdLst>
                <a:gd name="connsiteX0" fmla="*/ 972287 w 1149350"/>
                <a:gd name="connsiteY0" fmla="*/ 216992 h 1111250"/>
                <a:gd name="connsiteX1" fmla="*/ 912584 w 1149350"/>
                <a:gd name="connsiteY1" fmla="*/ 270910 h 1111250"/>
                <a:gd name="connsiteX2" fmla="*/ 884809 w 1149350"/>
                <a:gd name="connsiteY2" fmla="*/ 219329 h 1111250"/>
                <a:gd name="connsiteX3" fmla="*/ 924478 w 1149350"/>
                <a:gd name="connsiteY3" fmla="*/ 211417 h 1111250"/>
                <a:gd name="connsiteX4" fmla="*/ 874890 w 1149350"/>
                <a:gd name="connsiteY4" fmla="*/ 118212 h 1111250"/>
                <a:gd name="connsiteX5" fmla="*/ 799554 w 1149350"/>
                <a:gd name="connsiteY5" fmla="*/ 130092 h 1111250"/>
                <a:gd name="connsiteX6" fmla="*/ 724186 w 1149350"/>
                <a:gd name="connsiteY6" fmla="*/ 104324 h 1111250"/>
                <a:gd name="connsiteX7" fmla="*/ 630993 w 1149350"/>
                <a:gd name="connsiteY7" fmla="*/ 118212 h 1111250"/>
                <a:gd name="connsiteX8" fmla="*/ 579431 w 1149350"/>
                <a:gd name="connsiteY8" fmla="*/ 247117 h 1111250"/>
                <a:gd name="connsiteX9" fmla="*/ 541738 w 1149350"/>
                <a:gd name="connsiteY9" fmla="*/ 225298 h 1111250"/>
                <a:gd name="connsiteX10" fmla="*/ 488201 w 1149350"/>
                <a:gd name="connsiteY10" fmla="*/ 100343 h 1111250"/>
                <a:gd name="connsiteX11" fmla="*/ 496164 w 1149350"/>
                <a:gd name="connsiteY11" fmla="*/ 3175 h 1111250"/>
                <a:gd name="connsiteX12" fmla="*/ 408902 w 1149350"/>
                <a:gd name="connsiteY12" fmla="*/ 13113 h 1111250"/>
                <a:gd name="connsiteX13" fmla="*/ 385096 w 1149350"/>
                <a:gd name="connsiteY13" fmla="*/ 96393 h 1111250"/>
                <a:gd name="connsiteX14" fmla="*/ 422770 w 1149350"/>
                <a:gd name="connsiteY14" fmla="*/ 142018 h 1111250"/>
                <a:gd name="connsiteX15" fmla="*/ 387071 w 1149350"/>
                <a:gd name="connsiteY15" fmla="*/ 189586 h 1111250"/>
                <a:gd name="connsiteX16" fmla="*/ 329584 w 1149350"/>
                <a:gd name="connsiteY16" fmla="*/ 157861 h 1111250"/>
                <a:gd name="connsiteX17" fmla="*/ 319659 w 1149350"/>
                <a:gd name="connsiteY17" fmla="*/ 90926 h 1111250"/>
                <a:gd name="connsiteX18" fmla="*/ 317900 w 1149350"/>
                <a:gd name="connsiteY18" fmla="*/ 91745 h 1111250"/>
                <a:gd name="connsiteX19" fmla="*/ 288957 w 1149350"/>
                <a:gd name="connsiteY19" fmla="*/ 123120 h 1111250"/>
                <a:gd name="connsiteX20" fmla="*/ 287547 w 1149350"/>
                <a:gd name="connsiteY20" fmla="*/ 124651 h 1111250"/>
                <a:gd name="connsiteX21" fmla="*/ 285509 w 1149350"/>
                <a:gd name="connsiteY21" fmla="*/ 124244 h 1111250"/>
                <a:gd name="connsiteX22" fmla="*/ 260972 w 1149350"/>
                <a:gd name="connsiteY22" fmla="*/ 119336 h 1111250"/>
                <a:gd name="connsiteX23" fmla="*/ 260776 w 1149350"/>
                <a:gd name="connsiteY23" fmla="*/ 119291 h 1111250"/>
                <a:gd name="connsiteX24" fmla="*/ 227883 w 1149350"/>
                <a:gd name="connsiteY24" fmla="*/ 110496 h 1111250"/>
                <a:gd name="connsiteX25" fmla="*/ 223647 w 1149350"/>
                <a:gd name="connsiteY25" fmla="*/ 135928 h 1111250"/>
                <a:gd name="connsiteX26" fmla="*/ 223463 w 1149350"/>
                <a:gd name="connsiteY26" fmla="*/ 137109 h 1111250"/>
                <a:gd name="connsiteX27" fmla="*/ 222644 w 1149350"/>
                <a:gd name="connsiteY27" fmla="*/ 137947 h 1111250"/>
                <a:gd name="connsiteX28" fmla="*/ 169348 w 1149350"/>
                <a:gd name="connsiteY28" fmla="*/ 191243 h 1111250"/>
                <a:gd name="connsiteX29" fmla="*/ 157772 w 1149350"/>
                <a:gd name="connsiteY29" fmla="*/ 232924 h 1111250"/>
                <a:gd name="connsiteX30" fmla="*/ 174149 w 1149350"/>
                <a:gd name="connsiteY30" fmla="*/ 261036 h 1111250"/>
                <a:gd name="connsiteX31" fmla="*/ 188855 w 1149350"/>
                <a:gd name="connsiteY31" fmla="*/ 285509 h 1111250"/>
                <a:gd name="connsiteX32" fmla="*/ 190284 w 1149350"/>
                <a:gd name="connsiteY32" fmla="*/ 287909 h 1111250"/>
                <a:gd name="connsiteX33" fmla="*/ 188341 w 1149350"/>
                <a:gd name="connsiteY33" fmla="*/ 289941 h 1111250"/>
                <a:gd name="connsiteX34" fmla="*/ 132658 w 1149350"/>
                <a:gd name="connsiteY34" fmla="*/ 348056 h 1111250"/>
                <a:gd name="connsiteX35" fmla="*/ 120631 w 1149350"/>
                <a:gd name="connsiteY35" fmla="*/ 403447 h 1111250"/>
                <a:gd name="connsiteX36" fmla="*/ 119990 w 1149350"/>
                <a:gd name="connsiteY36" fmla="*/ 406362 h 1111250"/>
                <a:gd name="connsiteX37" fmla="*/ 86747 w 1149350"/>
                <a:gd name="connsiteY37" fmla="*/ 406362 h 1111250"/>
                <a:gd name="connsiteX38" fmla="*/ 63322 w 1149350"/>
                <a:gd name="connsiteY38" fmla="*/ 432111 h 1111250"/>
                <a:gd name="connsiteX39" fmla="*/ 63189 w 1149350"/>
                <a:gd name="connsiteY39" fmla="*/ 432295 h 1111250"/>
                <a:gd name="connsiteX40" fmla="*/ 12598 w 1149350"/>
                <a:gd name="connsiteY40" fmla="*/ 490099 h 1111250"/>
                <a:gd name="connsiteX41" fmla="*/ 3175 w 1149350"/>
                <a:gd name="connsiteY41" fmla="*/ 560908 h 1111250"/>
                <a:gd name="connsiteX42" fmla="*/ 131870 w 1149350"/>
                <a:gd name="connsiteY42" fmla="*/ 706622 h 1111250"/>
                <a:gd name="connsiteX43" fmla="*/ 175698 w 1149350"/>
                <a:gd name="connsiteY43" fmla="*/ 748005 h 1111250"/>
                <a:gd name="connsiteX44" fmla="*/ 221990 w 1149350"/>
                <a:gd name="connsiteY44" fmla="*/ 777234 h 1111250"/>
                <a:gd name="connsiteX45" fmla="*/ 222460 w 1149350"/>
                <a:gd name="connsiteY45" fmla="*/ 777538 h 1111250"/>
                <a:gd name="connsiteX46" fmla="*/ 222796 w 1149350"/>
                <a:gd name="connsiteY46" fmla="*/ 777964 h 1111250"/>
                <a:gd name="connsiteX47" fmla="*/ 270802 w 1149350"/>
                <a:gd name="connsiteY47" fmla="*/ 833139 h 1111250"/>
                <a:gd name="connsiteX48" fmla="*/ 347663 w 1149350"/>
                <a:gd name="connsiteY48" fmla="*/ 835539 h 1111250"/>
                <a:gd name="connsiteX49" fmla="*/ 350088 w 1149350"/>
                <a:gd name="connsiteY49" fmla="*/ 835628 h 1111250"/>
                <a:gd name="connsiteX50" fmla="*/ 351003 w 1149350"/>
                <a:gd name="connsiteY50" fmla="*/ 837882 h 1111250"/>
                <a:gd name="connsiteX51" fmla="*/ 381451 w 1149350"/>
                <a:gd name="connsiteY51" fmla="*/ 915175 h 1111250"/>
                <a:gd name="connsiteX52" fmla="*/ 404908 w 1149350"/>
                <a:gd name="connsiteY52" fmla="*/ 904526 h 1111250"/>
                <a:gd name="connsiteX53" fmla="*/ 406210 w 1149350"/>
                <a:gd name="connsiteY53" fmla="*/ 903935 h 1111250"/>
                <a:gd name="connsiteX54" fmla="*/ 407581 w 1149350"/>
                <a:gd name="connsiteY54" fmla="*/ 904405 h 1111250"/>
                <a:gd name="connsiteX55" fmla="*/ 451739 w 1149350"/>
                <a:gd name="connsiteY55" fmla="*/ 919112 h 1111250"/>
                <a:gd name="connsiteX56" fmla="*/ 455359 w 1149350"/>
                <a:gd name="connsiteY56" fmla="*/ 920331 h 1111250"/>
                <a:gd name="connsiteX57" fmla="*/ 440468 w 1149350"/>
                <a:gd name="connsiteY57" fmla="*/ 960037 h 1111250"/>
                <a:gd name="connsiteX58" fmla="*/ 481654 w 1149350"/>
                <a:gd name="connsiteY58" fmla="*/ 980643 h 1111250"/>
                <a:gd name="connsiteX59" fmla="*/ 483692 w 1149350"/>
                <a:gd name="connsiteY59" fmla="*/ 981647 h 1111250"/>
                <a:gd name="connsiteX60" fmla="*/ 483692 w 1149350"/>
                <a:gd name="connsiteY60" fmla="*/ 1026217 h 1111250"/>
                <a:gd name="connsiteX61" fmla="*/ 526034 w 1149350"/>
                <a:gd name="connsiteY61" fmla="*/ 1019531 h 1111250"/>
                <a:gd name="connsiteX62" fmla="*/ 528111 w 1149350"/>
                <a:gd name="connsiteY62" fmla="*/ 1019213 h 1111250"/>
                <a:gd name="connsiteX63" fmla="*/ 529450 w 1149350"/>
                <a:gd name="connsiteY63" fmla="*/ 1020839 h 1111250"/>
                <a:gd name="connsiteX64" fmla="*/ 563785 w 1149350"/>
                <a:gd name="connsiteY64" fmla="*/ 1062514 h 1111250"/>
                <a:gd name="connsiteX65" fmla="*/ 564528 w 1149350"/>
                <a:gd name="connsiteY65" fmla="*/ 1063422 h 1111250"/>
                <a:gd name="connsiteX66" fmla="*/ 564649 w 1149350"/>
                <a:gd name="connsiteY66" fmla="*/ 1064546 h 1111250"/>
                <a:gd name="connsiteX67" fmla="*/ 568922 w 1149350"/>
                <a:gd name="connsiteY67" fmla="*/ 1114012 h 1111250"/>
                <a:gd name="connsiteX68" fmla="*/ 602755 w 1149350"/>
                <a:gd name="connsiteY68" fmla="*/ 1086548 h 1111250"/>
                <a:gd name="connsiteX69" fmla="*/ 604438 w 1149350"/>
                <a:gd name="connsiteY69" fmla="*/ 1085164 h 1111250"/>
                <a:gd name="connsiteX70" fmla="*/ 606457 w 1149350"/>
                <a:gd name="connsiteY70" fmla="*/ 1085983 h 1111250"/>
                <a:gd name="connsiteX71" fmla="*/ 658476 w 1149350"/>
                <a:gd name="connsiteY71" fmla="*/ 1107250 h 1111250"/>
                <a:gd name="connsiteX72" fmla="*/ 697128 w 1149350"/>
                <a:gd name="connsiteY72" fmla="*/ 1077690 h 1111250"/>
                <a:gd name="connsiteX73" fmla="*/ 699497 w 1149350"/>
                <a:gd name="connsiteY73" fmla="*/ 1025474 h 1111250"/>
                <a:gd name="connsiteX74" fmla="*/ 699586 w 1149350"/>
                <a:gd name="connsiteY74" fmla="*/ 1023785 h 1111250"/>
                <a:gd name="connsiteX75" fmla="*/ 700894 w 1149350"/>
                <a:gd name="connsiteY75" fmla="*/ 1022737 h 1111250"/>
                <a:gd name="connsiteX76" fmla="*/ 818737 w 1149350"/>
                <a:gd name="connsiteY76" fmla="*/ 928941 h 1111250"/>
                <a:gd name="connsiteX77" fmla="*/ 789616 w 1149350"/>
                <a:gd name="connsiteY77" fmla="*/ 870693 h 1111250"/>
                <a:gd name="connsiteX78" fmla="*/ 742125 w 1149350"/>
                <a:gd name="connsiteY78" fmla="*/ 886543 h 1111250"/>
                <a:gd name="connsiteX79" fmla="*/ 718287 w 1149350"/>
                <a:gd name="connsiteY79" fmla="*/ 915162 h 1111250"/>
                <a:gd name="connsiteX80" fmla="*/ 716540 w 1149350"/>
                <a:gd name="connsiteY80" fmla="*/ 917257 h 1111250"/>
                <a:gd name="connsiteX81" fmla="*/ 714032 w 1149350"/>
                <a:gd name="connsiteY81" fmla="*/ 916229 h 1111250"/>
                <a:gd name="connsiteX82" fmla="*/ 655168 w 1149350"/>
                <a:gd name="connsiteY82" fmla="*/ 891673 h 1111250"/>
                <a:gd name="connsiteX83" fmla="*/ 652736 w 1149350"/>
                <a:gd name="connsiteY83" fmla="*/ 890670 h 1111250"/>
                <a:gd name="connsiteX84" fmla="*/ 652920 w 1149350"/>
                <a:gd name="connsiteY84" fmla="*/ 888060 h 1111250"/>
                <a:gd name="connsiteX85" fmla="*/ 655364 w 1149350"/>
                <a:gd name="connsiteY85" fmla="*/ 848817 h 1111250"/>
                <a:gd name="connsiteX86" fmla="*/ 655441 w 1149350"/>
                <a:gd name="connsiteY86" fmla="*/ 847725 h 1111250"/>
                <a:gd name="connsiteX87" fmla="*/ 656120 w 1149350"/>
                <a:gd name="connsiteY87" fmla="*/ 846811 h 1111250"/>
                <a:gd name="connsiteX88" fmla="*/ 702704 w 1149350"/>
                <a:gd name="connsiteY88" fmla="*/ 785495 h 1111250"/>
                <a:gd name="connsiteX89" fmla="*/ 703783 w 1149350"/>
                <a:gd name="connsiteY89" fmla="*/ 784117 h 1111250"/>
                <a:gd name="connsiteX90" fmla="*/ 705498 w 1149350"/>
                <a:gd name="connsiteY90" fmla="*/ 784022 h 1111250"/>
                <a:gd name="connsiteX91" fmla="*/ 760508 w 1149350"/>
                <a:gd name="connsiteY91" fmla="*/ 781742 h 1111250"/>
                <a:gd name="connsiteX92" fmla="*/ 758425 w 1149350"/>
                <a:gd name="connsiteY92" fmla="*/ 756952 h 1111250"/>
                <a:gd name="connsiteX93" fmla="*/ 741699 w 1149350"/>
                <a:gd name="connsiteY93" fmla="*/ 728269 h 1111250"/>
                <a:gd name="connsiteX94" fmla="*/ 740239 w 1149350"/>
                <a:gd name="connsiteY94" fmla="*/ 725792 h 1111250"/>
                <a:gd name="connsiteX95" fmla="*/ 742264 w 1149350"/>
                <a:gd name="connsiteY95" fmla="*/ 723805 h 1111250"/>
                <a:gd name="connsiteX96" fmla="*/ 778281 w 1149350"/>
                <a:gd name="connsiteY96" fmla="*/ 687750 h 1111250"/>
                <a:gd name="connsiteX97" fmla="*/ 789997 w 1149350"/>
                <a:gd name="connsiteY97" fmla="*/ 633851 h 1111250"/>
                <a:gd name="connsiteX98" fmla="*/ 749084 w 1149350"/>
                <a:gd name="connsiteY98" fmla="*/ 566439 h 1111250"/>
                <a:gd name="connsiteX99" fmla="*/ 747871 w 1149350"/>
                <a:gd name="connsiteY99" fmla="*/ 564420 h 1111250"/>
                <a:gd name="connsiteX100" fmla="*/ 749141 w 1149350"/>
                <a:gd name="connsiteY100" fmla="*/ 562477 h 1111250"/>
                <a:gd name="connsiteX101" fmla="*/ 768776 w 1149350"/>
                <a:gd name="connsiteY101" fmla="*/ 533063 h 1111250"/>
                <a:gd name="connsiteX102" fmla="*/ 770992 w 1149350"/>
                <a:gd name="connsiteY102" fmla="*/ 529768 h 1111250"/>
                <a:gd name="connsiteX103" fmla="*/ 774103 w 1149350"/>
                <a:gd name="connsiteY103" fmla="*/ 532168 h 1111250"/>
                <a:gd name="connsiteX104" fmla="*/ 923716 w 1149350"/>
                <a:gd name="connsiteY104" fmla="*/ 647446 h 1111250"/>
                <a:gd name="connsiteX105" fmla="*/ 924783 w 1149350"/>
                <a:gd name="connsiteY105" fmla="*/ 648284 h 1111250"/>
                <a:gd name="connsiteX106" fmla="*/ 925068 w 1149350"/>
                <a:gd name="connsiteY106" fmla="*/ 649586 h 1111250"/>
                <a:gd name="connsiteX107" fmla="*/ 934218 w 1149350"/>
                <a:gd name="connsiteY107" fmla="*/ 690715 h 1111250"/>
                <a:gd name="connsiteX108" fmla="*/ 990016 w 1149350"/>
                <a:gd name="connsiteY108" fmla="*/ 688391 h 1111250"/>
                <a:gd name="connsiteX109" fmla="*/ 991140 w 1149350"/>
                <a:gd name="connsiteY109" fmla="*/ 688346 h 1111250"/>
                <a:gd name="connsiteX110" fmla="*/ 992130 w 1149350"/>
                <a:gd name="connsiteY110" fmla="*/ 688969 h 1111250"/>
                <a:gd name="connsiteX111" fmla="*/ 1051560 w 1149350"/>
                <a:gd name="connsiteY111" fmla="*/ 727005 h 1111250"/>
                <a:gd name="connsiteX112" fmla="*/ 1093826 w 1149350"/>
                <a:gd name="connsiteY112" fmla="*/ 702520 h 1111250"/>
                <a:gd name="connsiteX113" fmla="*/ 1082186 w 1149350"/>
                <a:gd name="connsiteY113" fmla="*/ 653675 h 1111250"/>
                <a:gd name="connsiteX114" fmla="*/ 1081869 w 1149350"/>
                <a:gd name="connsiteY114" fmla="*/ 652310 h 1111250"/>
                <a:gd name="connsiteX115" fmla="*/ 1082535 w 1149350"/>
                <a:gd name="connsiteY115" fmla="*/ 651078 h 1111250"/>
                <a:gd name="connsiteX116" fmla="*/ 1098684 w 1149350"/>
                <a:gd name="connsiteY116" fmla="*/ 621119 h 1111250"/>
                <a:gd name="connsiteX117" fmla="*/ 1072903 w 1149350"/>
                <a:gd name="connsiteY117" fmla="*/ 581254 h 1111250"/>
                <a:gd name="connsiteX118" fmla="*/ 1071461 w 1149350"/>
                <a:gd name="connsiteY118" fmla="*/ 579050 h 1111250"/>
                <a:gd name="connsiteX119" fmla="*/ 1073055 w 1149350"/>
                <a:gd name="connsiteY119" fmla="*/ 576999 h 1111250"/>
                <a:gd name="connsiteX120" fmla="*/ 1147452 w 1149350"/>
                <a:gd name="connsiteY120" fmla="*/ 481013 h 1111250"/>
                <a:gd name="connsiteX121" fmla="*/ 1118025 w 1149350"/>
                <a:gd name="connsiteY121" fmla="*/ 438023 h 1111250"/>
                <a:gd name="connsiteX122" fmla="*/ 1060825 w 1149350"/>
                <a:gd name="connsiteY122" fmla="*/ 430854 h 1111250"/>
                <a:gd name="connsiteX123" fmla="*/ 1059123 w 1149350"/>
                <a:gd name="connsiteY123" fmla="*/ 430638 h 1111250"/>
                <a:gd name="connsiteX124" fmla="*/ 1058196 w 1149350"/>
                <a:gd name="connsiteY124" fmla="*/ 429241 h 1111250"/>
                <a:gd name="connsiteX125" fmla="*/ 994029 w 1149350"/>
                <a:gd name="connsiteY125" fmla="*/ 332981 h 1111250"/>
                <a:gd name="connsiteX126" fmla="*/ 993877 w 1149350"/>
                <a:gd name="connsiteY126" fmla="*/ 332206 h 1111250"/>
                <a:gd name="connsiteX127" fmla="*/ 972287 w 1149350"/>
                <a:gd name="connsiteY127" fmla="*/ 216992 h 1111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149350" h="1111250">
                  <a:moveTo>
                    <a:pt x="972287" y="216992"/>
                  </a:moveTo>
                  <a:lnTo>
                    <a:pt x="912584" y="270910"/>
                  </a:lnTo>
                  <a:lnTo>
                    <a:pt x="884809" y="219329"/>
                  </a:lnTo>
                  <a:lnTo>
                    <a:pt x="924478" y="211417"/>
                  </a:lnTo>
                  <a:lnTo>
                    <a:pt x="874890" y="118212"/>
                  </a:lnTo>
                  <a:lnTo>
                    <a:pt x="799554" y="130092"/>
                  </a:lnTo>
                  <a:lnTo>
                    <a:pt x="724186" y="104324"/>
                  </a:lnTo>
                  <a:lnTo>
                    <a:pt x="630993" y="118212"/>
                  </a:lnTo>
                  <a:lnTo>
                    <a:pt x="579431" y="247117"/>
                  </a:lnTo>
                  <a:lnTo>
                    <a:pt x="541738" y="225298"/>
                  </a:lnTo>
                  <a:lnTo>
                    <a:pt x="488201" y="100343"/>
                  </a:lnTo>
                  <a:lnTo>
                    <a:pt x="496164" y="3175"/>
                  </a:lnTo>
                  <a:lnTo>
                    <a:pt x="408902" y="13113"/>
                  </a:lnTo>
                  <a:lnTo>
                    <a:pt x="385096" y="96393"/>
                  </a:lnTo>
                  <a:lnTo>
                    <a:pt x="422770" y="142018"/>
                  </a:lnTo>
                  <a:lnTo>
                    <a:pt x="387071" y="189586"/>
                  </a:lnTo>
                  <a:lnTo>
                    <a:pt x="329584" y="157861"/>
                  </a:lnTo>
                  <a:lnTo>
                    <a:pt x="319659" y="90926"/>
                  </a:lnTo>
                  <a:lnTo>
                    <a:pt x="317900" y="91745"/>
                  </a:lnTo>
                  <a:lnTo>
                    <a:pt x="288957" y="123120"/>
                  </a:lnTo>
                  <a:lnTo>
                    <a:pt x="287547" y="124651"/>
                  </a:lnTo>
                  <a:lnTo>
                    <a:pt x="285509" y="124244"/>
                  </a:lnTo>
                  <a:lnTo>
                    <a:pt x="260972" y="119336"/>
                  </a:lnTo>
                  <a:lnTo>
                    <a:pt x="260776" y="119291"/>
                  </a:lnTo>
                  <a:lnTo>
                    <a:pt x="227883" y="110496"/>
                  </a:lnTo>
                  <a:lnTo>
                    <a:pt x="223647" y="135928"/>
                  </a:lnTo>
                  <a:lnTo>
                    <a:pt x="223463" y="137109"/>
                  </a:lnTo>
                  <a:lnTo>
                    <a:pt x="222644" y="137947"/>
                  </a:lnTo>
                  <a:lnTo>
                    <a:pt x="169348" y="191243"/>
                  </a:lnTo>
                  <a:lnTo>
                    <a:pt x="157772" y="232924"/>
                  </a:lnTo>
                  <a:lnTo>
                    <a:pt x="174149" y="261036"/>
                  </a:lnTo>
                  <a:lnTo>
                    <a:pt x="188855" y="285509"/>
                  </a:lnTo>
                  <a:lnTo>
                    <a:pt x="190284" y="287909"/>
                  </a:lnTo>
                  <a:lnTo>
                    <a:pt x="188341" y="289941"/>
                  </a:lnTo>
                  <a:lnTo>
                    <a:pt x="132658" y="348056"/>
                  </a:lnTo>
                  <a:lnTo>
                    <a:pt x="120631" y="403447"/>
                  </a:lnTo>
                  <a:lnTo>
                    <a:pt x="119990" y="406362"/>
                  </a:lnTo>
                  <a:lnTo>
                    <a:pt x="86747" y="406362"/>
                  </a:lnTo>
                  <a:lnTo>
                    <a:pt x="63322" y="432111"/>
                  </a:lnTo>
                  <a:lnTo>
                    <a:pt x="63189" y="432295"/>
                  </a:lnTo>
                  <a:lnTo>
                    <a:pt x="12598" y="490099"/>
                  </a:lnTo>
                  <a:lnTo>
                    <a:pt x="3175" y="560908"/>
                  </a:lnTo>
                  <a:lnTo>
                    <a:pt x="131870" y="706622"/>
                  </a:lnTo>
                  <a:lnTo>
                    <a:pt x="175698" y="748005"/>
                  </a:lnTo>
                  <a:lnTo>
                    <a:pt x="221990" y="777234"/>
                  </a:lnTo>
                  <a:lnTo>
                    <a:pt x="222460" y="777538"/>
                  </a:lnTo>
                  <a:lnTo>
                    <a:pt x="222796" y="777964"/>
                  </a:lnTo>
                  <a:lnTo>
                    <a:pt x="270802" y="833139"/>
                  </a:lnTo>
                  <a:lnTo>
                    <a:pt x="347663" y="835539"/>
                  </a:lnTo>
                  <a:lnTo>
                    <a:pt x="350088" y="835628"/>
                  </a:lnTo>
                  <a:lnTo>
                    <a:pt x="351003" y="837882"/>
                  </a:lnTo>
                  <a:lnTo>
                    <a:pt x="381451" y="915175"/>
                  </a:lnTo>
                  <a:lnTo>
                    <a:pt x="404908" y="904526"/>
                  </a:lnTo>
                  <a:lnTo>
                    <a:pt x="406210" y="903935"/>
                  </a:lnTo>
                  <a:lnTo>
                    <a:pt x="407581" y="904405"/>
                  </a:lnTo>
                  <a:lnTo>
                    <a:pt x="451739" y="919112"/>
                  </a:lnTo>
                  <a:lnTo>
                    <a:pt x="455359" y="920331"/>
                  </a:lnTo>
                  <a:lnTo>
                    <a:pt x="440468" y="960037"/>
                  </a:lnTo>
                  <a:lnTo>
                    <a:pt x="481654" y="980643"/>
                  </a:lnTo>
                  <a:lnTo>
                    <a:pt x="483692" y="981647"/>
                  </a:lnTo>
                  <a:lnTo>
                    <a:pt x="483692" y="1026217"/>
                  </a:lnTo>
                  <a:lnTo>
                    <a:pt x="526034" y="1019531"/>
                  </a:lnTo>
                  <a:lnTo>
                    <a:pt x="528111" y="1019213"/>
                  </a:lnTo>
                  <a:lnTo>
                    <a:pt x="529450" y="1020839"/>
                  </a:lnTo>
                  <a:lnTo>
                    <a:pt x="563785" y="1062514"/>
                  </a:lnTo>
                  <a:lnTo>
                    <a:pt x="564528" y="1063422"/>
                  </a:lnTo>
                  <a:lnTo>
                    <a:pt x="564649" y="1064546"/>
                  </a:lnTo>
                  <a:lnTo>
                    <a:pt x="568922" y="1114012"/>
                  </a:lnTo>
                  <a:lnTo>
                    <a:pt x="602755" y="1086548"/>
                  </a:lnTo>
                  <a:lnTo>
                    <a:pt x="604438" y="1085164"/>
                  </a:lnTo>
                  <a:lnTo>
                    <a:pt x="606457" y="1085983"/>
                  </a:lnTo>
                  <a:lnTo>
                    <a:pt x="658476" y="1107250"/>
                  </a:lnTo>
                  <a:lnTo>
                    <a:pt x="697128" y="1077690"/>
                  </a:lnTo>
                  <a:lnTo>
                    <a:pt x="699497" y="1025474"/>
                  </a:lnTo>
                  <a:lnTo>
                    <a:pt x="699586" y="1023785"/>
                  </a:lnTo>
                  <a:lnTo>
                    <a:pt x="700894" y="1022737"/>
                  </a:lnTo>
                  <a:lnTo>
                    <a:pt x="818737" y="928941"/>
                  </a:lnTo>
                  <a:lnTo>
                    <a:pt x="789616" y="870693"/>
                  </a:lnTo>
                  <a:lnTo>
                    <a:pt x="742125" y="886543"/>
                  </a:lnTo>
                  <a:lnTo>
                    <a:pt x="718287" y="915162"/>
                  </a:lnTo>
                  <a:lnTo>
                    <a:pt x="716540" y="917257"/>
                  </a:lnTo>
                  <a:lnTo>
                    <a:pt x="714032" y="916229"/>
                  </a:lnTo>
                  <a:lnTo>
                    <a:pt x="655168" y="891673"/>
                  </a:lnTo>
                  <a:lnTo>
                    <a:pt x="652736" y="890670"/>
                  </a:lnTo>
                  <a:lnTo>
                    <a:pt x="652920" y="888060"/>
                  </a:lnTo>
                  <a:lnTo>
                    <a:pt x="655364" y="848817"/>
                  </a:lnTo>
                  <a:lnTo>
                    <a:pt x="655441" y="847725"/>
                  </a:lnTo>
                  <a:lnTo>
                    <a:pt x="656120" y="846811"/>
                  </a:lnTo>
                  <a:lnTo>
                    <a:pt x="702704" y="785495"/>
                  </a:lnTo>
                  <a:lnTo>
                    <a:pt x="703783" y="784117"/>
                  </a:lnTo>
                  <a:lnTo>
                    <a:pt x="705498" y="784022"/>
                  </a:lnTo>
                  <a:lnTo>
                    <a:pt x="760508" y="781742"/>
                  </a:lnTo>
                  <a:lnTo>
                    <a:pt x="758425" y="756952"/>
                  </a:lnTo>
                  <a:lnTo>
                    <a:pt x="741699" y="728269"/>
                  </a:lnTo>
                  <a:lnTo>
                    <a:pt x="740239" y="725792"/>
                  </a:lnTo>
                  <a:lnTo>
                    <a:pt x="742264" y="723805"/>
                  </a:lnTo>
                  <a:lnTo>
                    <a:pt x="778281" y="687750"/>
                  </a:lnTo>
                  <a:lnTo>
                    <a:pt x="789997" y="633851"/>
                  </a:lnTo>
                  <a:lnTo>
                    <a:pt x="749084" y="566439"/>
                  </a:lnTo>
                  <a:lnTo>
                    <a:pt x="747871" y="564420"/>
                  </a:lnTo>
                  <a:lnTo>
                    <a:pt x="749141" y="562477"/>
                  </a:lnTo>
                  <a:lnTo>
                    <a:pt x="768776" y="533063"/>
                  </a:lnTo>
                  <a:lnTo>
                    <a:pt x="770992" y="529768"/>
                  </a:lnTo>
                  <a:lnTo>
                    <a:pt x="774103" y="532168"/>
                  </a:lnTo>
                  <a:lnTo>
                    <a:pt x="923716" y="647446"/>
                  </a:lnTo>
                  <a:lnTo>
                    <a:pt x="924783" y="648284"/>
                  </a:lnTo>
                  <a:lnTo>
                    <a:pt x="925068" y="649586"/>
                  </a:lnTo>
                  <a:lnTo>
                    <a:pt x="934218" y="690715"/>
                  </a:lnTo>
                  <a:lnTo>
                    <a:pt x="990016" y="688391"/>
                  </a:lnTo>
                  <a:lnTo>
                    <a:pt x="991140" y="688346"/>
                  </a:lnTo>
                  <a:lnTo>
                    <a:pt x="992130" y="688969"/>
                  </a:lnTo>
                  <a:lnTo>
                    <a:pt x="1051560" y="727005"/>
                  </a:lnTo>
                  <a:lnTo>
                    <a:pt x="1093826" y="702520"/>
                  </a:lnTo>
                  <a:lnTo>
                    <a:pt x="1082186" y="653675"/>
                  </a:lnTo>
                  <a:lnTo>
                    <a:pt x="1081869" y="652310"/>
                  </a:lnTo>
                  <a:lnTo>
                    <a:pt x="1082535" y="651078"/>
                  </a:lnTo>
                  <a:lnTo>
                    <a:pt x="1098684" y="621119"/>
                  </a:lnTo>
                  <a:lnTo>
                    <a:pt x="1072903" y="581254"/>
                  </a:lnTo>
                  <a:lnTo>
                    <a:pt x="1071461" y="579050"/>
                  </a:lnTo>
                  <a:lnTo>
                    <a:pt x="1073055" y="576999"/>
                  </a:lnTo>
                  <a:lnTo>
                    <a:pt x="1147452" y="481013"/>
                  </a:lnTo>
                  <a:lnTo>
                    <a:pt x="1118025" y="438023"/>
                  </a:lnTo>
                  <a:lnTo>
                    <a:pt x="1060825" y="430854"/>
                  </a:lnTo>
                  <a:lnTo>
                    <a:pt x="1059123" y="430638"/>
                  </a:lnTo>
                  <a:lnTo>
                    <a:pt x="1058196" y="429241"/>
                  </a:lnTo>
                  <a:lnTo>
                    <a:pt x="994029" y="332981"/>
                  </a:lnTo>
                  <a:lnTo>
                    <a:pt x="993877" y="332206"/>
                  </a:lnTo>
                  <a:lnTo>
                    <a:pt x="972287" y="21699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4" name="Полилиния: фигура 313">
              <a:extLst>
                <a:ext uri="{FF2B5EF4-FFF2-40B4-BE49-F238E27FC236}">
                  <a16:creationId xmlns:a16="http://schemas.microsoft.com/office/drawing/2014/main" id="{2A903F41-31D2-4ADB-A4E9-679D31796338}"/>
                </a:ext>
              </a:extLst>
            </p:cNvPr>
            <p:cNvSpPr/>
            <p:nvPr/>
          </p:nvSpPr>
          <p:spPr>
            <a:xfrm>
              <a:off x="5405259" y="8020135"/>
              <a:ext cx="63500" cy="57150"/>
            </a:xfrm>
            <a:custGeom>
              <a:avLst/>
              <a:gdLst>
                <a:gd name="connsiteX0" fmla="*/ 3175 w 63500"/>
                <a:gd name="connsiteY0" fmla="*/ 33922 h 57150"/>
                <a:gd name="connsiteX1" fmla="*/ 27813 w 63500"/>
                <a:gd name="connsiteY1" fmla="*/ 57017 h 57150"/>
                <a:gd name="connsiteX2" fmla="*/ 61665 w 63500"/>
                <a:gd name="connsiteY2" fmla="*/ 27788 h 57150"/>
                <a:gd name="connsiteX3" fmla="*/ 44755 w 63500"/>
                <a:gd name="connsiteY3" fmla="*/ 3175 h 57150"/>
                <a:gd name="connsiteX4" fmla="*/ 20130 w 63500"/>
                <a:gd name="connsiteY4" fmla="*/ 9328 h 57150"/>
                <a:gd name="connsiteX5" fmla="*/ 3175 w 63500"/>
                <a:gd name="connsiteY5" fmla="*/ 33922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" h="57150">
                  <a:moveTo>
                    <a:pt x="3175" y="33922"/>
                  </a:moveTo>
                  <a:lnTo>
                    <a:pt x="27813" y="57017"/>
                  </a:lnTo>
                  <a:lnTo>
                    <a:pt x="61665" y="27788"/>
                  </a:lnTo>
                  <a:lnTo>
                    <a:pt x="44755" y="3175"/>
                  </a:lnTo>
                  <a:lnTo>
                    <a:pt x="20130" y="9328"/>
                  </a:lnTo>
                  <a:lnTo>
                    <a:pt x="3175" y="3392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5" name="Полилиния: фигура 314">
              <a:extLst>
                <a:ext uri="{FF2B5EF4-FFF2-40B4-BE49-F238E27FC236}">
                  <a16:creationId xmlns:a16="http://schemas.microsoft.com/office/drawing/2014/main" id="{A09BEFE4-1314-4EF3-970E-E7D999D040FF}"/>
                </a:ext>
              </a:extLst>
            </p:cNvPr>
            <p:cNvSpPr/>
            <p:nvPr/>
          </p:nvSpPr>
          <p:spPr>
            <a:xfrm>
              <a:off x="5459126" y="8024752"/>
              <a:ext cx="63500" cy="63500"/>
            </a:xfrm>
            <a:custGeom>
              <a:avLst/>
              <a:gdLst>
                <a:gd name="connsiteX0" fmla="*/ 3175 w 63500"/>
                <a:gd name="connsiteY0" fmla="*/ 49346 h 63500"/>
                <a:gd name="connsiteX1" fmla="*/ 21634 w 63500"/>
                <a:gd name="connsiteY1" fmla="*/ 64707 h 63500"/>
                <a:gd name="connsiteX2" fmla="*/ 53962 w 63500"/>
                <a:gd name="connsiteY2" fmla="*/ 47797 h 63500"/>
                <a:gd name="connsiteX3" fmla="*/ 63202 w 63500"/>
                <a:gd name="connsiteY3" fmla="*/ 9316 h 63500"/>
                <a:gd name="connsiteX4" fmla="*/ 38545 w 63500"/>
                <a:gd name="connsiteY4" fmla="*/ 3175 h 63500"/>
                <a:gd name="connsiteX5" fmla="*/ 3175 w 63500"/>
                <a:gd name="connsiteY5" fmla="*/ 49346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" h="63500">
                  <a:moveTo>
                    <a:pt x="3175" y="49346"/>
                  </a:moveTo>
                  <a:lnTo>
                    <a:pt x="21634" y="64707"/>
                  </a:lnTo>
                  <a:lnTo>
                    <a:pt x="53962" y="47797"/>
                  </a:lnTo>
                  <a:lnTo>
                    <a:pt x="63202" y="9316"/>
                  </a:lnTo>
                  <a:lnTo>
                    <a:pt x="38545" y="3175"/>
                  </a:lnTo>
                  <a:lnTo>
                    <a:pt x="3175" y="4934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6" name="Полилиния: фигура 315">
              <a:extLst>
                <a:ext uri="{FF2B5EF4-FFF2-40B4-BE49-F238E27FC236}">
                  <a16:creationId xmlns:a16="http://schemas.microsoft.com/office/drawing/2014/main" id="{D319136F-9374-4C8F-8B4E-57D69A2134B7}"/>
                </a:ext>
              </a:extLst>
            </p:cNvPr>
            <p:cNvSpPr/>
            <p:nvPr/>
          </p:nvSpPr>
          <p:spPr>
            <a:xfrm>
              <a:off x="5546832" y="8007829"/>
              <a:ext cx="101600" cy="88900"/>
            </a:xfrm>
            <a:custGeom>
              <a:avLst/>
              <a:gdLst>
                <a:gd name="connsiteX0" fmla="*/ 3175 w 101600"/>
                <a:gd name="connsiteY0" fmla="*/ 61633 h 88900"/>
                <a:gd name="connsiteX1" fmla="*/ 35490 w 101600"/>
                <a:gd name="connsiteY1" fmla="*/ 90875 h 88900"/>
                <a:gd name="connsiteX2" fmla="*/ 100101 w 101600"/>
                <a:gd name="connsiteY2" fmla="*/ 58547 h 88900"/>
                <a:gd name="connsiteX3" fmla="*/ 87795 w 101600"/>
                <a:gd name="connsiteY3" fmla="*/ 21634 h 88900"/>
                <a:gd name="connsiteX4" fmla="*/ 43173 w 101600"/>
                <a:gd name="connsiteY4" fmla="*/ 3175 h 88900"/>
                <a:gd name="connsiteX5" fmla="*/ 4711 w 101600"/>
                <a:gd name="connsiteY5" fmla="*/ 35471 h 88900"/>
                <a:gd name="connsiteX6" fmla="*/ 3175 w 101600"/>
                <a:gd name="connsiteY6" fmla="*/ 61633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600" h="88900">
                  <a:moveTo>
                    <a:pt x="3175" y="61633"/>
                  </a:moveTo>
                  <a:lnTo>
                    <a:pt x="35490" y="90875"/>
                  </a:lnTo>
                  <a:lnTo>
                    <a:pt x="100101" y="58547"/>
                  </a:lnTo>
                  <a:lnTo>
                    <a:pt x="87795" y="21634"/>
                  </a:lnTo>
                  <a:lnTo>
                    <a:pt x="43173" y="3175"/>
                  </a:lnTo>
                  <a:lnTo>
                    <a:pt x="4711" y="35471"/>
                  </a:lnTo>
                  <a:lnTo>
                    <a:pt x="3175" y="6163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7" name="Полилиния: фигура 316">
              <a:extLst>
                <a:ext uri="{FF2B5EF4-FFF2-40B4-BE49-F238E27FC236}">
                  <a16:creationId xmlns:a16="http://schemas.microsoft.com/office/drawing/2014/main" id="{208AFAFE-EF16-4B24-88B9-8A987ECFCCEB}"/>
                </a:ext>
              </a:extLst>
            </p:cNvPr>
            <p:cNvSpPr/>
            <p:nvPr/>
          </p:nvSpPr>
          <p:spPr>
            <a:xfrm>
              <a:off x="5616047" y="7967799"/>
              <a:ext cx="50800" cy="44450"/>
            </a:xfrm>
            <a:custGeom>
              <a:avLst/>
              <a:gdLst>
                <a:gd name="connsiteX0" fmla="*/ 3175 w 50800"/>
                <a:gd name="connsiteY0" fmla="*/ 32417 h 44450"/>
                <a:gd name="connsiteX1" fmla="*/ 30886 w 50800"/>
                <a:gd name="connsiteY1" fmla="*/ 46260 h 44450"/>
                <a:gd name="connsiteX2" fmla="*/ 49359 w 50800"/>
                <a:gd name="connsiteY2" fmla="*/ 24733 h 44450"/>
                <a:gd name="connsiteX3" fmla="*/ 26270 w 50800"/>
                <a:gd name="connsiteY3" fmla="*/ 3175 h 44450"/>
                <a:gd name="connsiteX4" fmla="*/ 3175 w 50800"/>
                <a:gd name="connsiteY4" fmla="*/ 32417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0" h="44450">
                  <a:moveTo>
                    <a:pt x="3175" y="32417"/>
                  </a:moveTo>
                  <a:lnTo>
                    <a:pt x="30886" y="46260"/>
                  </a:lnTo>
                  <a:lnTo>
                    <a:pt x="49359" y="24733"/>
                  </a:lnTo>
                  <a:lnTo>
                    <a:pt x="26270" y="3175"/>
                  </a:lnTo>
                  <a:lnTo>
                    <a:pt x="3175" y="3241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8" name="Полилиния: фигура 317">
              <a:extLst>
                <a:ext uri="{FF2B5EF4-FFF2-40B4-BE49-F238E27FC236}">
                  <a16:creationId xmlns:a16="http://schemas.microsoft.com/office/drawing/2014/main" id="{B3F4236B-1D0D-4926-9F01-EE8C887C7188}"/>
                </a:ext>
              </a:extLst>
            </p:cNvPr>
            <p:cNvSpPr/>
            <p:nvPr/>
          </p:nvSpPr>
          <p:spPr>
            <a:xfrm>
              <a:off x="5737618" y="7903200"/>
              <a:ext cx="38100" cy="50800"/>
            </a:xfrm>
            <a:custGeom>
              <a:avLst/>
              <a:gdLst>
                <a:gd name="connsiteX0" fmla="*/ 3175 w 38100"/>
                <a:gd name="connsiteY0" fmla="*/ 20098 h 50800"/>
                <a:gd name="connsiteX1" fmla="*/ 12427 w 38100"/>
                <a:gd name="connsiteY1" fmla="*/ 49327 h 50800"/>
                <a:gd name="connsiteX2" fmla="*/ 40119 w 38100"/>
                <a:gd name="connsiteY2" fmla="*/ 38557 h 50800"/>
                <a:gd name="connsiteX3" fmla="*/ 29331 w 38100"/>
                <a:gd name="connsiteY3" fmla="*/ 3175 h 50800"/>
                <a:gd name="connsiteX4" fmla="*/ 3175 w 38100"/>
                <a:gd name="connsiteY4" fmla="*/ 20098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50800">
                  <a:moveTo>
                    <a:pt x="3175" y="20098"/>
                  </a:moveTo>
                  <a:lnTo>
                    <a:pt x="12427" y="49327"/>
                  </a:lnTo>
                  <a:lnTo>
                    <a:pt x="40119" y="38557"/>
                  </a:lnTo>
                  <a:lnTo>
                    <a:pt x="29331" y="3175"/>
                  </a:lnTo>
                  <a:lnTo>
                    <a:pt x="3175" y="2009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9" name="Полилиния: фигура 318">
              <a:extLst>
                <a:ext uri="{FF2B5EF4-FFF2-40B4-BE49-F238E27FC236}">
                  <a16:creationId xmlns:a16="http://schemas.microsoft.com/office/drawing/2014/main" id="{39E996CD-BAD9-4BB3-93AA-4CA7162C1638}"/>
                </a:ext>
              </a:extLst>
            </p:cNvPr>
            <p:cNvSpPr/>
            <p:nvPr/>
          </p:nvSpPr>
          <p:spPr>
            <a:xfrm>
              <a:off x="5636088" y="7818561"/>
              <a:ext cx="50800" cy="44450"/>
            </a:xfrm>
            <a:custGeom>
              <a:avLst/>
              <a:gdLst>
                <a:gd name="connsiteX0" fmla="*/ 12383 w 50800"/>
                <a:gd name="connsiteY0" fmla="*/ 32423 h 44450"/>
                <a:gd name="connsiteX1" fmla="*/ 27787 w 50800"/>
                <a:gd name="connsiteY1" fmla="*/ 46260 h 44450"/>
                <a:gd name="connsiteX2" fmla="*/ 47765 w 50800"/>
                <a:gd name="connsiteY2" fmla="*/ 30874 h 44450"/>
                <a:gd name="connsiteX3" fmla="*/ 18548 w 50800"/>
                <a:gd name="connsiteY3" fmla="*/ 3175 h 44450"/>
                <a:gd name="connsiteX4" fmla="*/ 3175 w 50800"/>
                <a:gd name="connsiteY4" fmla="*/ 15500 h 44450"/>
                <a:gd name="connsiteX5" fmla="*/ 12383 w 50800"/>
                <a:gd name="connsiteY5" fmla="*/ 32423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00" h="44450">
                  <a:moveTo>
                    <a:pt x="12383" y="32423"/>
                  </a:moveTo>
                  <a:lnTo>
                    <a:pt x="27787" y="46260"/>
                  </a:lnTo>
                  <a:lnTo>
                    <a:pt x="47765" y="30874"/>
                  </a:lnTo>
                  <a:lnTo>
                    <a:pt x="18548" y="3175"/>
                  </a:lnTo>
                  <a:lnTo>
                    <a:pt x="3175" y="15500"/>
                  </a:lnTo>
                  <a:lnTo>
                    <a:pt x="12383" y="3242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0" name="Полилиния: фигура 319">
              <a:extLst>
                <a:ext uri="{FF2B5EF4-FFF2-40B4-BE49-F238E27FC236}">
                  <a16:creationId xmlns:a16="http://schemas.microsoft.com/office/drawing/2014/main" id="{C4DD167F-EDCA-4686-BB00-AA4752A2992A}"/>
                </a:ext>
              </a:extLst>
            </p:cNvPr>
            <p:cNvSpPr/>
            <p:nvPr/>
          </p:nvSpPr>
          <p:spPr>
            <a:xfrm>
              <a:off x="5562224" y="7847809"/>
              <a:ext cx="57150" cy="63500"/>
            </a:xfrm>
            <a:custGeom>
              <a:avLst/>
              <a:gdLst>
                <a:gd name="connsiteX0" fmla="*/ 3175 w 57150"/>
                <a:gd name="connsiteY0" fmla="*/ 21634 h 63500"/>
                <a:gd name="connsiteX1" fmla="*/ 7779 w 57150"/>
                <a:gd name="connsiteY1" fmla="*/ 44710 h 63500"/>
                <a:gd name="connsiteX2" fmla="*/ 38570 w 57150"/>
                <a:gd name="connsiteY2" fmla="*/ 64719 h 63500"/>
                <a:gd name="connsiteX3" fmla="*/ 56998 w 57150"/>
                <a:gd name="connsiteY3" fmla="*/ 37020 h 63500"/>
                <a:gd name="connsiteX4" fmla="*/ 40088 w 57150"/>
                <a:gd name="connsiteY4" fmla="*/ 3175 h 63500"/>
                <a:gd name="connsiteX5" fmla="*/ 3175 w 57150"/>
                <a:gd name="connsiteY5" fmla="*/ 21634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63500">
                  <a:moveTo>
                    <a:pt x="3175" y="21634"/>
                  </a:moveTo>
                  <a:lnTo>
                    <a:pt x="7779" y="44710"/>
                  </a:lnTo>
                  <a:lnTo>
                    <a:pt x="38570" y="64719"/>
                  </a:lnTo>
                  <a:lnTo>
                    <a:pt x="56998" y="37020"/>
                  </a:lnTo>
                  <a:lnTo>
                    <a:pt x="40088" y="3175"/>
                  </a:lnTo>
                  <a:lnTo>
                    <a:pt x="3175" y="2163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1" name="Полилиния: фигура 320">
              <a:extLst>
                <a:ext uri="{FF2B5EF4-FFF2-40B4-BE49-F238E27FC236}">
                  <a16:creationId xmlns:a16="http://schemas.microsoft.com/office/drawing/2014/main" id="{66F800EB-222A-4080-B955-B84A3A2544EE}"/>
                </a:ext>
              </a:extLst>
            </p:cNvPr>
            <p:cNvSpPr/>
            <p:nvPr/>
          </p:nvSpPr>
          <p:spPr>
            <a:xfrm>
              <a:off x="5456059" y="7890881"/>
              <a:ext cx="107950" cy="101600"/>
            </a:xfrm>
            <a:custGeom>
              <a:avLst/>
              <a:gdLst>
                <a:gd name="connsiteX0" fmla="*/ 49314 w 107950"/>
                <a:gd name="connsiteY0" fmla="*/ 3175 h 101600"/>
                <a:gd name="connsiteX1" fmla="*/ 107804 w 107950"/>
                <a:gd name="connsiteY1" fmla="*/ 55493 h 101600"/>
                <a:gd name="connsiteX2" fmla="*/ 100089 w 107950"/>
                <a:gd name="connsiteY2" fmla="*/ 100101 h 101600"/>
                <a:gd name="connsiteX3" fmla="*/ 41612 w 107950"/>
                <a:gd name="connsiteY3" fmla="*/ 80093 h 101600"/>
                <a:gd name="connsiteX4" fmla="*/ 3175 w 107950"/>
                <a:gd name="connsiteY4" fmla="*/ 35503 h 101600"/>
                <a:gd name="connsiteX5" fmla="*/ 49314 w 107950"/>
                <a:gd name="connsiteY5" fmla="*/ 3175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" h="101600">
                  <a:moveTo>
                    <a:pt x="49314" y="3175"/>
                  </a:moveTo>
                  <a:lnTo>
                    <a:pt x="107804" y="55493"/>
                  </a:lnTo>
                  <a:lnTo>
                    <a:pt x="100089" y="100101"/>
                  </a:lnTo>
                  <a:lnTo>
                    <a:pt x="41612" y="80093"/>
                  </a:lnTo>
                  <a:lnTo>
                    <a:pt x="3175" y="35503"/>
                  </a:lnTo>
                  <a:lnTo>
                    <a:pt x="49314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2" name="Полилиния: фигура 321">
              <a:extLst>
                <a:ext uri="{FF2B5EF4-FFF2-40B4-BE49-F238E27FC236}">
                  <a16:creationId xmlns:a16="http://schemas.microsoft.com/office/drawing/2014/main" id="{C76ABB0D-B622-4A5A-97DF-CA6250D15A44}"/>
                </a:ext>
              </a:extLst>
            </p:cNvPr>
            <p:cNvSpPr/>
            <p:nvPr/>
          </p:nvSpPr>
          <p:spPr>
            <a:xfrm>
              <a:off x="5665317" y="8012433"/>
              <a:ext cx="101600" cy="82550"/>
            </a:xfrm>
            <a:custGeom>
              <a:avLst/>
              <a:gdLst>
                <a:gd name="connsiteX0" fmla="*/ 3175 w 101600"/>
                <a:gd name="connsiteY0" fmla="*/ 49340 h 82550"/>
                <a:gd name="connsiteX1" fmla="*/ 10858 w 101600"/>
                <a:gd name="connsiteY1" fmla="*/ 83191 h 82550"/>
                <a:gd name="connsiteX2" fmla="*/ 75476 w 101600"/>
                <a:gd name="connsiteY2" fmla="*/ 81655 h 82550"/>
                <a:gd name="connsiteX3" fmla="*/ 101632 w 101600"/>
                <a:gd name="connsiteY3" fmla="*/ 38570 h 82550"/>
                <a:gd name="connsiteX4" fmla="*/ 80092 w 101600"/>
                <a:gd name="connsiteY4" fmla="*/ 3175 h 82550"/>
                <a:gd name="connsiteX5" fmla="*/ 52394 w 101600"/>
                <a:gd name="connsiteY5" fmla="*/ 43186 h 82550"/>
                <a:gd name="connsiteX6" fmla="*/ 10858 w 101600"/>
                <a:gd name="connsiteY6" fmla="*/ 32436 h 82550"/>
                <a:gd name="connsiteX7" fmla="*/ 3175 w 101600"/>
                <a:gd name="connsiteY7" fmla="*/ 49340 h 8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600" h="82550">
                  <a:moveTo>
                    <a:pt x="3175" y="49340"/>
                  </a:moveTo>
                  <a:lnTo>
                    <a:pt x="10858" y="83191"/>
                  </a:lnTo>
                  <a:lnTo>
                    <a:pt x="75476" y="81655"/>
                  </a:lnTo>
                  <a:lnTo>
                    <a:pt x="101632" y="38570"/>
                  </a:lnTo>
                  <a:lnTo>
                    <a:pt x="80092" y="3175"/>
                  </a:lnTo>
                  <a:lnTo>
                    <a:pt x="52394" y="43186"/>
                  </a:lnTo>
                  <a:lnTo>
                    <a:pt x="10858" y="32436"/>
                  </a:lnTo>
                  <a:lnTo>
                    <a:pt x="3175" y="4934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3" name="Полилиния: фигура 322">
              <a:extLst>
                <a:ext uri="{FF2B5EF4-FFF2-40B4-BE49-F238E27FC236}">
                  <a16:creationId xmlns:a16="http://schemas.microsoft.com/office/drawing/2014/main" id="{0C691F0A-B83C-49E1-BE53-135154C58D6A}"/>
                </a:ext>
              </a:extLst>
            </p:cNvPr>
            <p:cNvSpPr/>
            <p:nvPr/>
          </p:nvSpPr>
          <p:spPr>
            <a:xfrm>
              <a:off x="5488355" y="8114007"/>
              <a:ext cx="38100" cy="50800"/>
            </a:xfrm>
            <a:custGeom>
              <a:avLst/>
              <a:gdLst>
                <a:gd name="connsiteX0" fmla="*/ 3175 w 38100"/>
                <a:gd name="connsiteY0" fmla="*/ 24689 h 50800"/>
                <a:gd name="connsiteX1" fmla="*/ 20104 w 38100"/>
                <a:gd name="connsiteY1" fmla="*/ 49314 h 50800"/>
                <a:gd name="connsiteX2" fmla="*/ 35509 w 38100"/>
                <a:gd name="connsiteY2" fmla="*/ 29305 h 50800"/>
                <a:gd name="connsiteX3" fmla="*/ 20104 w 38100"/>
                <a:gd name="connsiteY3" fmla="*/ 3175 h 50800"/>
                <a:gd name="connsiteX4" fmla="*/ 3175 w 38100"/>
                <a:gd name="connsiteY4" fmla="*/ 24689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50800">
                  <a:moveTo>
                    <a:pt x="3175" y="24689"/>
                  </a:moveTo>
                  <a:lnTo>
                    <a:pt x="20104" y="49314"/>
                  </a:lnTo>
                  <a:lnTo>
                    <a:pt x="35509" y="29305"/>
                  </a:lnTo>
                  <a:lnTo>
                    <a:pt x="20104" y="3175"/>
                  </a:lnTo>
                  <a:lnTo>
                    <a:pt x="3175" y="2468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4" name="Полилиния: фигура 323">
              <a:extLst>
                <a:ext uri="{FF2B5EF4-FFF2-40B4-BE49-F238E27FC236}">
                  <a16:creationId xmlns:a16="http://schemas.microsoft.com/office/drawing/2014/main" id="{1EFEF38F-4EBF-43DB-9CA0-BEB6706BCAAE}"/>
                </a:ext>
              </a:extLst>
            </p:cNvPr>
            <p:cNvSpPr/>
            <p:nvPr/>
          </p:nvSpPr>
          <p:spPr>
            <a:xfrm>
              <a:off x="5328335" y="7944735"/>
              <a:ext cx="57150" cy="69850"/>
            </a:xfrm>
            <a:custGeom>
              <a:avLst/>
              <a:gdLst>
                <a:gd name="connsiteX0" fmla="*/ 3175 w 57150"/>
                <a:gd name="connsiteY0" fmla="*/ 24714 h 69850"/>
                <a:gd name="connsiteX1" fmla="*/ 29337 w 57150"/>
                <a:gd name="connsiteY1" fmla="*/ 69323 h 69850"/>
                <a:gd name="connsiteX2" fmla="*/ 60116 w 57150"/>
                <a:gd name="connsiteY2" fmla="*/ 40107 h 69850"/>
                <a:gd name="connsiteX3" fmla="*/ 44698 w 57150"/>
                <a:gd name="connsiteY3" fmla="*/ 3175 h 69850"/>
                <a:gd name="connsiteX4" fmla="*/ 3175 w 57150"/>
                <a:gd name="connsiteY4" fmla="*/ 24714 h 6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69850">
                  <a:moveTo>
                    <a:pt x="3175" y="24714"/>
                  </a:moveTo>
                  <a:lnTo>
                    <a:pt x="29337" y="69323"/>
                  </a:lnTo>
                  <a:lnTo>
                    <a:pt x="60116" y="40107"/>
                  </a:lnTo>
                  <a:lnTo>
                    <a:pt x="44698" y="3175"/>
                  </a:lnTo>
                  <a:lnTo>
                    <a:pt x="3175" y="2471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5" name="Полилиния: фигура 324">
              <a:extLst>
                <a:ext uri="{FF2B5EF4-FFF2-40B4-BE49-F238E27FC236}">
                  <a16:creationId xmlns:a16="http://schemas.microsoft.com/office/drawing/2014/main" id="{67DB003E-D077-430E-8B6C-74584B65AEAB}"/>
                </a:ext>
              </a:extLst>
            </p:cNvPr>
            <p:cNvSpPr/>
            <p:nvPr/>
          </p:nvSpPr>
          <p:spPr>
            <a:xfrm>
              <a:off x="5403722" y="7937052"/>
              <a:ext cx="25400" cy="44450"/>
            </a:xfrm>
            <a:custGeom>
              <a:avLst/>
              <a:gdLst>
                <a:gd name="connsiteX0" fmla="*/ 3175 w 25400"/>
                <a:gd name="connsiteY0" fmla="*/ 18561 h 44450"/>
                <a:gd name="connsiteX1" fmla="*/ 9341 w 25400"/>
                <a:gd name="connsiteY1" fmla="*/ 44710 h 44450"/>
                <a:gd name="connsiteX2" fmla="*/ 26251 w 25400"/>
                <a:gd name="connsiteY2" fmla="*/ 32404 h 44450"/>
                <a:gd name="connsiteX3" fmla="*/ 12414 w 25400"/>
                <a:gd name="connsiteY3" fmla="*/ 3175 h 44450"/>
                <a:gd name="connsiteX4" fmla="*/ 3175 w 25400"/>
                <a:gd name="connsiteY4" fmla="*/ 18561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" h="44450">
                  <a:moveTo>
                    <a:pt x="3175" y="18561"/>
                  </a:moveTo>
                  <a:lnTo>
                    <a:pt x="9341" y="44710"/>
                  </a:lnTo>
                  <a:lnTo>
                    <a:pt x="26251" y="32404"/>
                  </a:lnTo>
                  <a:lnTo>
                    <a:pt x="12414" y="3175"/>
                  </a:lnTo>
                  <a:lnTo>
                    <a:pt x="3175" y="1856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6" name="Полилиния: фигура 325">
              <a:extLst>
                <a:ext uri="{FF2B5EF4-FFF2-40B4-BE49-F238E27FC236}">
                  <a16:creationId xmlns:a16="http://schemas.microsoft.com/office/drawing/2014/main" id="{B1182F15-2C64-4C24-B7F9-6E179D581E49}"/>
                </a:ext>
              </a:extLst>
            </p:cNvPr>
            <p:cNvSpPr/>
            <p:nvPr/>
          </p:nvSpPr>
          <p:spPr>
            <a:xfrm>
              <a:off x="5376042" y="7787802"/>
              <a:ext cx="44450" cy="50800"/>
            </a:xfrm>
            <a:custGeom>
              <a:avLst/>
              <a:gdLst>
                <a:gd name="connsiteX0" fmla="*/ 3175 w 44450"/>
                <a:gd name="connsiteY0" fmla="*/ 21647 h 50800"/>
                <a:gd name="connsiteX1" fmla="*/ 23184 w 44450"/>
                <a:gd name="connsiteY1" fmla="*/ 49327 h 50800"/>
                <a:gd name="connsiteX2" fmla="*/ 41644 w 44450"/>
                <a:gd name="connsiteY2" fmla="*/ 30867 h 50800"/>
                <a:gd name="connsiteX3" fmla="*/ 10859 w 44450"/>
                <a:gd name="connsiteY3" fmla="*/ 3175 h 50800"/>
                <a:gd name="connsiteX4" fmla="*/ 3175 w 44450"/>
                <a:gd name="connsiteY4" fmla="*/ 21647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450" h="50800">
                  <a:moveTo>
                    <a:pt x="3175" y="21647"/>
                  </a:moveTo>
                  <a:lnTo>
                    <a:pt x="23184" y="49327"/>
                  </a:lnTo>
                  <a:lnTo>
                    <a:pt x="41644" y="30867"/>
                  </a:lnTo>
                  <a:lnTo>
                    <a:pt x="10859" y="3175"/>
                  </a:lnTo>
                  <a:lnTo>
                    <a:pt x="3175" y="2164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7" name="Полилиния: фигура 326">
              <a:extLst>
                <a:ext uri="{FF2B5EF4-FFF2-40B4-BE49-F238E27FC236}">
                  <a16:creationId xmlns:a16="http://schemas.microsoft.com/office/drawing/2014/main" id="{B23CF0B7-D211-4C0F-A4DF-5A7973DDEAAC}"/>
                </a:ext>
              </a:extLst>
            </p:cNvPr>
            <p:cNvSpPr/>
            <p:nvPr/>
          </p:nvSpPr>
          <p:spPr>
            <a:xfrm>
              <a:off x="5194483" y="7750870"/>
              <a:ext cx="120650" cy="76200"/>
            </a:xfrm>
            <a:custGeom>
              <a:avLst/>
              <a:gdLst>
                <a:gd name="connsiteX0" fmla="*/ 3175 w 120650"/>
                <a:gd name="connsiteY0" fmla="*/ 3175 h 76200"/>
                <a:gd name="connsiteX1" fmla="*/ 12395 w 120650"/>
                <a:gd name="connsiteY1" fmla="*/ 40107 h 76200"/>
                <a:gd name="connsiteX2" fmla="*/ 40106 w 120650"/>
                <a:gd name="connsiteY2" fmla="*/ 61633 h 76200"/>
                <a:gd name="connsiteX3" fmla="*/ 80105 w 120650"/>
                <a:gd name="connsiteY3" fmla="*/ 58579 h 76200"/>
                <a:gd name="connsiteX4" fmla="*/ 104730 w 120650"/>
                <a:gd name="connsiteY4" fmla="*/ 78575 h 76200"/>
                <a:gd name="connsiteX5" fmla="*/ 120104 w 120650"/>
                <a:gd name="connsiteY5" fmla="*/ 60096 h 76200"/>
                <a:gd name="connsiteX6" fmla="*/ 89326 w 120650"/>
                <a:gd name="connsiteY6" fmla="*/ 32404 h 76200"/>
                <a:gd name="connsiteX7" fmla="*/ 61633 w 120650"/>
                <a:gd name="connsiteY7" fmla="*/ 40862 h 76200"/>
                <a:gd name="connsiteX8" fmla="*/ 3175 w 120650"/>
                <a:gd name="connsiteY8" fmla="*/ 317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650" h="76200">
                  <a:moveTo>
                    <a:pt x="3175" y="3175"/>
                  </a:moveTo>
                  <a:lnTo>
                    <a:pt x="12395" y="40107"/>
                  </a:lnTo>
                  <a:lnTo>
                    <a:pt x="40106" y="61633"/>
                  </a:lnTo>
                  <a:lnTo>
                    <a:pt x="80105" y="58579"/>
                  </a:lnTo>
                  <a:lnTo>
                    <a:pt x="104730" y="78575"/>
                  </a:lnTo>
                  <a:lnTo>
                    <a:pt x="120104" y="60096"/>
                  </a:lnTo>
                  <a:lnTo>
                    <a:pt x="89326" y="32404"/>
                  </a:lnTo>
                  <a:lnTo>
                    <a:pt x="61633" y="40862"/>
                  </a:lnTo>
                  <a:lnTo>
                    <a:pt x="3175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8" name="Полилиния: фигура 327">
              <a:extLst>
                <a:ext uri="{FF2B5EF4-FFF2-40B4-BE49-F238E27FC236}">
                  <a16:creationId xmlns:a16="http://schemas.microsoft.com/office/drawing/2014/main" id="{91E144AA-5588-4F3C-9F54-6E5CFD90D4B6}"/>
                </a:ext>
              </a:extLst>
            </p:cNvPr>
            <p:cNvSpPr/>
            <p:nvPr/>
          </p:nvSpPr>
          <p:spPr>
            <a:xfrm>
              <a:off x="5199099" y="7823184"/>
              <a:ext cx="184150" cy="120650"/>
            </a:xfrm>
            <a:custGeom>
              <a:avLst/>
              <a:gdLst>
                <a:gd name="connsiteX0" fmla="*/ 6229 w 184150"/>
                <a:gd name="connsiteY0" fmla="*/ 24714 h 120650"/>
                <a:gd name="connsiteX1" fmla="*/ 3175 w 184150"/>
                <a:gd name="connsiteY1" fmla="*/ 57029 h 120650"/>
                <a:gd name="connsiteX2" fmla="*/ 32404 w 184150"/>
                <a:gd name="connsiteY2" fmla="*/ 86258 h 120650"/>
                <a:gd name="connsiteX3" fmla="*/ 61646 w 184150"/>
                <a:gd name="connsiteY3" fmla="*/ 123190 h 120650"/>
                <a:gd name="connsiteX4" fmla="*/ 70853 w 184150"/>
                <a:gd name="connsiteY4" fmla="*/ 106255 h 120650"/>
                <a:gd name="connsiteX5" fmla="*/ 63170 w 184150"/>
                <a:gd name="connsiteY5" fmla="*/ 70872 h 120650"/>
                <a:gd name="connsiteX6" fmla="*/ 103188 w 184150"/>
                <a:gd name="connsiteY6" fmla="*/ 61646 h 120650"/>
                <a:gd name="connsiteX7" fmla="*/ 153956 w 184150"/>
                <a:gd name="connsiteY7" fmla="*/ 78575 h 120650"/>
                <a:gd name="connsiteX8" fmla="*/ 186284 w 184150"/>
                <a:gd name="connsiteY8" fmla="*/ 46260 h 120650"/>
                <a:gd name="connsiteX9" fmla="*/ 157023 w 184150"/>
                <a:gd name="connsiteY9" fmla="*/ 12395 h 120650"/>
                <a:gd name="connsiteX10" fmla="*/ 132417 w 184150"/>
                <a:gd name="connsiteY10" fmla="*/ 3175 h 120650"/>
                <a:gd name="connsiteX11" fmla="*/ 106255 w 184150"/>
                <a:gd name="connsiteY11" fmla="*/ 23165 h 120650"/>
                <a:gd name="connsiteX12" fmla="*/ 70853 w 184150"/>
                <a:gd name="connsiteY12" fmla="*/ 27800 h 120650"/>
                <a:gd name="connsiteX13" fmla="*/ 49346 w 184150"/>
                <a:gd name="connsiteY13" fmla="*/ 37040 h 120650"/>
                <a:gd name="connsiteX14" fmla="*/ 6229 w 184150"/>
                <a:gd name="connsiteY14" fmla="*/ 24714 h 12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4150" h="120650">
                  <a:moveTo>
                    <a:pt x="6229" y="24714"/>
                  </a:moveTo>
                  <a:lnTo>
                    <a:pt x="3175" y="57029"/>
                  </a:lnTo>
                  <a:lnTo>
                    <a:pt x="32404" y="86258"/>
                  </a:lnTo>
                  <a:lnTo>
                    <a:pt x="61646" y="123190"/>
                  </a:lnTo>
                  <a:lnTo>
                    <a:pt x="70853" y="106255"/>
                  </a:lnTo>
                  <a:lnTo>
                    <a:pt x="63170" y="70872"/>
                  </a:lnTo>
                  <a:lnTo>
                    <a:pt x="103188" y="61646"/>
                  </a:lnTo>
                  <a:lnTo>
                    <a:pt x="153956" y="78575"/>
                  </a:lnTo>
                  <a:lnTo>
                    <a:pt x="186284" y="46260"/>
                  </a:lnTo>
                  <a:lnTo>
                    <a:pt x="157023" y="12395"/>
                  </a:lnTo>
                  <a:lnTo>
                    <a:pt x="132417" y="3175"/>
                  </a:lnTo>
                  <a:lnTo>
                    <a:pt x="106255" y="23165"/>
                  </a:lnTo>
                  <a:lnTo>
                    <a:pt x="70853" y="27800"/>
                  </a:lnTo>
                  <a:lnTo>
                    <a:pt x="49346" y="37040"/>
                  </a:lnTo>
                  <a:lnTo>
                    <a:pt x="6229" y="2471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9" name="Полилиния: фигура 328">
              <a:extLst>
                <a:ext uri="{FF2B5EF4-FFF2-40B4-BE49-F238E27FC236}">
                  <a16:creationId xmlns:a16="http://schemas.microsoft.com/office/drawing/2014/main" id="{28A3BAAA-1C13-4D3C-8206-D885C7AC9130}"/>
                </a:ext>
              </a:extLst>
            </p:cNvPr>
            <p:cNvSpPr/>
            <p:nvPr/>
          </p:nvSpPr>
          <p:spPr>
            <a:xfrm>
              <a:off x="5259094" y="7966275"/>
              <a:ext cx="25400" cy="38100"/>
            </a:xfrm>
            <a:custGeom>
              <a:avLst/>
              <a:gdLst>
                <a:gd name="connsiteX0" fmla="*/ 9341 w 25400"/>
                <a:gd name="connsiteY0" fmla="*/ 3175 h 38100"/>
                <a:gd name="connsiteX1" fmla="*/ 3175 w 25400"/>
                <a:gd name="connsiteY1" fmla="*/ 24708 h 38100"/>
                <a:gd name="connsiteX2" fmla="*/ 26264 w 25400"/>
                <a:gd name="connsiteY2" fmla="*/ 38557 h 38100"/>
                <a:gd name="connsiteX3" fmla="*/ 27800 w 25400"/>
                <a:gd name="connsiteY3" fmla="*/ 9328 h 38100"/>
                <a:gd name="connsiteX4" fmla="*/ 9341 w 25400"/>
                <a:gd name="connsiteY4" fmla="*/ 3175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" h="38100">
                  <a:moveTo>
                    <a:pt x="9341" y="3175"/>
                  </a:moveTo>
                  <a:lnTo>
                    <a:pt x="3175" y="24708"/>
                  </a:lnTo>
                  <a:lnTo>
                    <a:pt x="26264" y="38557"/>
                  </a:lnTo>
                  <a:lnTo>
                    <a:pt x="27800" y="9328"/>
                  </a:lnTo>
                  <a:lnTo>
                    <a:pt x="9341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0" name="Полилиния: фигура 329">
              <a:extLst>
                <a:ext uri="{FF2B5EF4-FFF2-40B4-BE49-F238E27FC236}">
                  <a16:creationId xmlns:a16="http://schemas.microsoft.com/office/drawing/2014/main" id="{F31CCA16-3225-4CF4-A018-794B6FEBE620}"/>
                </a:ext>
              </a:extLst>
            </p:cNvPr>
            <p:cNvSpPr/>
            <p:nvPr/>
          </p:nvSpPr>
          <p:spPr>
            <a:xfrm>
              <a:off x="702487" y="8906856"/>
              <a:ext cx="228600" cy="317500"/>
            </a:xfrm>
            <a:custGeom>
              <a:avLst/>
              <a:gdLst>
                <a:gd name="connsiteX0" fmla="*/ 3175 w 228600"/>
                <a:gd name="connsiteY0" fmla="*/ 24943 h 317500"/>
                <a:gd name="connsiteX1" fmla="*/ 137370 w 228600"/>
                <a:gd name="connsiteY1" fmla="*/ 315043 h 317500"/>
                <a:gd name="connsiteX2" fmla="*/ 220789 w 228600"/>
                <a:gd name="connsiteY2" fmla="*/ 271545 h 317500"/>
                <a:gd name="connsiteX3" fmla="*/ 228035 w 228600"/>
                <a:gd name="connsiteY3" fmla="*/ 111963 h 317500"/>
                <a:gd name="connsiteX4" fmla="*/ 188157 w 228600"/>
                <a:gd name="connsiteY4" fmla="*/ 50330 h 317500"/>
                <a:gd name="connsiteX5" fmla="*/ 170002 w 228600"/>
                <a:gd name="connsiteY5" fmla="*/ 122860 h 317500"/>
                <a:gd name="connsiteX6" fmla="*/ 130105 w 228600"/>
                <a:gd name="connsiteY6" fmla="*/ 97460 h 317500"/>
                <a:gd name="connsiteX7" fmla="*/ 97504 w 228600"/>
                <a:gd name="connsiteY7" fmla="*/ 3175 h 317500"/>
                <a:gd name="connsiteX8" fmla="*/ 57575 w 228600"/>
                <a:gd name="connsiteY8" fmla="*/ 28575 h 317500"/>
                <a:gd name="connsiteX9" fmla="*/ 3175 w 228600"/>
                <a:gd name="connsiteY9" fmla="*/ 24943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8600" h="317500">
                  <a:moveTo>
                    <a:pt x="3175" y="24943"/>
                  </a:moveTo>
                  <a:lnTo>
                    <a:pt x="137370" y="315043"/>
                  </a:lnTo>
                  <a:lnTo>
                    <a:pt x="220789" y="271545"/>
                  </a:lnTo>
                  <a:lnTo>
                    <a:pt x="228035" y="111963"/>
                  </a:lnTo>
                  <a:lnTo>
                    <a:pt x="188157" y="50330"/>
                  </a:lnTo>
                  <a:lnTo>
                    <a:pt x="170002" y="122860"/>
                  </a:lnTo>
                  <a:lnTo>
                    <a:pt x="130105" y="97460"/>
                  </a:lnTo>
                  <a:lnTo>
                    <a:pt x="97504" y="3175"/>
                  </a:lnTo>
                  <a:lnTo>
                    <a:pt x="57575" y="28575"/>
                  </a:lnTo>
                  <a:lnTo>
                    <a:pt x="3175" y="2494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1" name="Полилиния: фигура 330">
              <a:extLst>
                <a:ext uri="{FF2B5EF4-FFF2-40B4-BE49-F238E27FC236}">
                  <a16:creationId xmlns:a16="http://schemas.microsoft.com/office/drawing/2014/main" id="{D44D65A9-D4C5-4C7A-8BD3-046DD9EFBBC4}"/>
                </a:ext>
              </a:extLst>
            </p:cNvPr>
            <p:cNvSpPr/>
            <p:nvPr/>
          </p:nvSpPr>
          <p:spPr>
            <a:xfrm>
              <a:off x="1162017" y="11010763"/>
              <a:ext cx="647700" cy="641350"/>
            </a:xfrm>
            <a:custGeom>
              <a:avLst/>
              <a:gdLst>
                <a:gd name="connsiteX0" fmla="*/ 429044 w 647700"/>
                <a:gd name="connsiteY0" fmla="*/ 640239 h 641350"/>
                <a:gd name="connsiteX1" fmla="*/ 496056 w 647700"/>
                <a:gd name="connsiteY1" fmla="*/ 618109 h 641350"/>
                <a:gd name="connsiteX2" fmla="*/ 505962 w 647700"/>
                <a:gd name="connsiteY2" fmla="*/ 566560 h 641350"/>
                <a:gd name="connsiteX3" fmla="*/ 563493 w 647700"/>
                <a:gd name="connsiteY3" fmla="*/ 534810 h 641350"/>
                <a:gd name="connsiteX4" fmla="*/ 624961 w 647700"/>
                <a:gd name="connsiteY4" fmla="*/ 518947 h 641350"/>
                <a:gd name="connsiteX5" fmla="*/ 647084 w 647700"/>
                <a:gd name="connsiteY5" fmla="*/ 512204 h 641350"/>
                <a:gd name="connsiteX6" fmla="*/ 645090 w 647700"/>
                <a:gd name="connsiteY6" fmla="*/ 427882 h 641350"/>
                <a:gd name="connsiteX7" fmla="*/ 607384 w 647700"/>
                <a:gd name="connsiteY7" fmla="*/ 420332 h 641350"/>
                <a:gd name="connsiteX8" fmla="*/ 605943 w 647700"/>
                <a:gd name="connsiteY8" fmla="*/ 420046 h 641350"/>
                <a:gd name="connsiteX9" fmla="*/ 605092 w 647700"/>
                <a:gd name="connsiteY9" fmla="*/ 418802 h 641350"/>
                <a:gd name="connsiteX10" fmla="*/ 586829 w 647700"/>
                <a:gd name="connsiteY10" fmla="*/ 392424 h 641350"/>
                <a:gd name="connsiteX11" fmla="*/ 586207 w 647700"/>
                <a:gd name="connsiteY11" fmla="*/ 391547 h 641350"/>
                <a:gd name="connsiteX12" fmla="*/ 586175 w 647700"/>
                <a:gd name="connsiteY12" fmla="*/ 390480 h 641350"/>
                <a:gd name="connsiteX13" fmla="*/ 584353 w 647700"/>
                <a:gd name="connsiteY13" fmla="*/ 341059 h 641350"/>
                <a:gd name="connsiteX14" fmla="*/ 560864 w 647700"/>
                <a:gd name="connsiteY14" fmla="*/ 351136 h 641350"/>
                <a:gd name="connsiteX15" fmla="*/ 560032 w 647700"/>
                <a:gd name="connsiteY15" fmla="*/ 351466 h 641350"/>
                <a:gd name="connsiteX16" fmla="*/ 559149 w 647700"/>
                <a:gd name="connsiteY16" fmla="*/ 351377 h 641350"/>
                <a:gd name="connsiteX17" fmla="*/ 530739 w 647700"/>
                <a:gd name="connsiteY17" fmla="*/ 349371 h 641350"/>
                <a:gd name="connsiteX18" fmla="*/ 527107 w 647700"/>
                <a:gd name="connsiteY18" fmla="*/ 349129 h 641350"/>
                <a:gd name="connsiteX19" fmla="*/ 527336 w 647700"/>
                <a:gd name="connsiteY19" fmla="*/ 345497 h 641350"/>
                <a:gd name="connsiteX20" fmla="*/ 529355 w 647700"/>
                <a:gd name="connsiteY20" fmla="*/ 308978 h 641350"/>
                <a:gd name="connsiteX21" fmla="*/ 529400 w 647700"/>
                <a:gd name="connsiteY21" fmla="*/ 307683 h 641350"/>
                <a:gd name="connsiteX22" fmla="*/ 530270 w 647700"/>
                <a:gd name="connsiteY22" fmla="*/ 306712 h 641350"/>
                <a:gd name="connsiteX23" fmla="*/ 559759 w 647700"/>
                <a:gd name="connsiteY23" fmla="*/ 273304 h 641350"/>
                <a:gd name="connsiteX24" fmla="*/ 559759 w 647700"/>
                <a:gd name="connsiteY24" fmla="*/ 227514 h 641350"/>
                <a:gd name="connsiteX25" fmla="*/ 494703 w 647700"/>
                <a:gd name="connsiteY25" fmla="*/ 164421 h 641350"/>
                <a:gd name="connsiteX26" fmla="*/ 457206 w 647700"/>
                <a:gd name="connsiteY26" fmla="*/ 156521 h 641350"/>
                <a:gd name="connsiteX27" fmla="*/ 455860 w 647700"/>
                <a:gd name="connsiteY27" fmla="*/ 156235 h 641350"/>
                <a:gd name="connsiteX28" fmla="*/ 455022 w 647700"/>
                <a:gd name="connsiteY28" fmla="*/ 155156 h 641350"/>
                <a:gd name="connsiteX29" fmla="*/ 428663 w 647700"/>
                <a:gd name="connsiteY29" fmla="*/ 120637 h 641350"/>
                <a:gd name="connsiteX30" fmla="*/ 427996 w 647700"/>
                <a:gd name="connsiteY30" fmla="*/ 119786 h 641350"/>
                <a:gd name="connsiteX31" fmla="*/ 427888 w 647700"/>
                <a:gd name="connsiteY31" fmla="*/ 118726 h 641350"/>
                <a:gd name="connsiteX32" fmla="*/ 424028 w 647700"/>
                <a:gd name="connsiteY32" fmla="*/ 70364 h 641350"/>
                <a:gd name="connsiteX33" fmla="*/ 369443 w 647700"/>
                <a:gd name="connsiteY33" fmla="*/ 50876 h 641350"/>
                <a:gd name="connsiteX34" fmla="*/ 368078 w 647700"/>
                <a:gd name="connsiteY34" fmla="*/ 50374 h 641350"/>
                <a:gd name="connsiteX35" fmla="*/ 367392 w 647700"/>
                <a:gd name="connsiteY35" fmla="*/ 49035 h 641350"/>
                <a:gd name="connsiteX36" fmla="*/ 344469 w 647700"/>
                <a:gd name="connsiteY36" fmla="*/ 3175 h 641350"/>
                <a:gd name="connsiteX37" fmla="*/ 314998 w 647700"/>
                <a:gd name="connsiteY37" fmla="*/ 12395 h 641350"/>
                <a:gd name="connsiteX38" fmla="*/ 314223 w 647700"/>
                <a:gd name="connsiteY38" fmla="*/ 12592 h 641350"/>
                <a:gd name="connsiteX39" fmla="*/ 313417 w 647700"/>
                <a:gd name="connsiteY39" fmla="*/ 12516 h 641350"/>
                <a:gd name="connsiteX40" fmla="*/ 256159 w 647700"/>
                <a:gd name="connsiteY40" fmla="*/ 4890 h 641350"/>
                <a:gd name="connsiteX41" fmla="*/ 250577 w 647700"/>
                <a:gd name="connsiteY41" fmla="*/ 43872 h 641350"/>
                <a:gd name="connsiteX42" fmla="*/ 250336 w 647700"/>
                <a:gd name="connsiteY42" fmla="*/ 45574 h 641350"/>
                <a:gd name="connsiteX43" fmla="*/ 248863 w 647700"/>
                <a:gd name="connsiteY43" fmla="*/ 46488 h 641350"/>
                <a:gd name="connsiteX44" fmla="*/ 194640 w 647700"/>
                <a:gd name="connsiteY44" fmla="*/ 79604 h 641350"/>
                <a:gd name="connsiteX45" fmla="*/ 205384 w 647700"/>
                <a:gd name="connsiteY45" fmla="*/ 179172 h 641350"/>
                <a:gd name="connsiteX46" fmla="*/ 205658 w 647700"/>
                <a:gd name="connsiteY46" fmla="*/ 181439 h 641350"/>
                <a:gd name="connsiteX47" fmla="*/ 203727 w 647700"/>
                <a:gd name="connsiteY47" fmla="*/ 182683 h 641350"/>
                <a:gd name="connsiteX48" fmla="*/ 142278 w 647700"/>
                <a:gd name="connsiteY48" fmla="*/ 222745 h 641350"/>
                <a:gd name="connsiteX49" fmla="*/ 150311 w 647700"/>
                <a:gd name="connsiteY49" fmla="*/ 300393 h 641350"/>
                <a:gd name="connsiteX50" fmla="*/ 150419 w 647700"/>
                <a:gd name="connsiteY50" fmla="*/ 301454 h 641350"/>
                <a:gd name="connsiteX51" fmla="*/ 149930 w 647700"/>
                <a:gd name="connsiteY51" fmla="*/ 302413 h 641350"/>
                <a:gd name="connsiteX52" fmla="*/ 125139 w 647700"/>
                <a:gd name="connsiteY52" fmla="*/ 351987 h 641350"/>
                <a:gd name="connsiteX53" fmla="*/ 124212 w 647700"/>
                <a:gd name="connsiteY53" fmla="*/ 353898 h 641350"/>
                <a:gd name="connsiteX54" fmla="*/ 122072 w 647700"/>
                <a:gd name="connsiteY54" fmla="*/ 354038 h 641350"/>
                <a:gd name="connsiteX55" fmla="*/ 77997 w 647700"/>
                <a:gd name="connsiteY55" fmla="*/ 356800 h 641350"/>
                <a:gd name="connsiteX56" fmla="*/ 76340 w 647700"/>
                <a:gd name="connsiteY56" fmla="*/ 356889 h 641350"/>
                <a:gd name="connsiteX57" fmla="*/ 75159 w 647700"/>
                <a:gd name="connsiteY57" fmla="*/ 355689 h 641350"/>
                <a:gd name="connsiteX58" fmla="*/ 55131 w 647700"/>
                <a:gd name="connsiteY58" fmla="*/ 335687 h 641350"/>
                <a:gd name="connsiteX59" fmla="*/ 3175 w 647700"/>
                <a:gd name="connsiteY59" fmla="*/ 365385 h 641350"/>
                <a:gd name="connsiteX60" fmla="*/ 28518 w 647700"/>
                <a:gd name="connsiteY60" fmla="*/ 403396 h 641350"/>
                <a:gd name="connsiteX61" fmla="*/ 29458 w 647700"/>
                <a:gd name="connsiteY61" fmla="*/ 404762 h 641350"/>
                <a:gd name="connsiteX62" fmla="*/ 29020 w 647700"/>
                <a:gd name="connsiteY62" fmla="*/ 406419 h 641350"/>
                <a:gd name="connsiteX63" fmla="*/ 7442 w 647700"/>
                <a:gd name="connsiteY63" fmla="*/ 484600 h 641350"/>
                <a:gd name="connsiteX64" fmla="*/ 46780 w 647700"/>
                <a:gd name="connsiteY64" fmla="*/ 539686 h 641350"/>
                <a:gd name="connsiteX65" fmla="*/ 144177 w 647700"/>
                <a:gd name="connsiteY65" fmla="*/ 550215 h 641350"/>
                <a:gd name="connsiteX66" fmla="*/ 154203 w 647700"/>
                <a:gd name="connsiteY66" fmla="*/ 522612 h 641350"/>
                <a:gd name="connsiteX67" fmla="*/ 155156 w 647700"/>
                <a:gd name="connsiteY67" fmla="*/ 519963 h 641350"/>
                <a:gd name="connsiteX68" fmla="*/ 157969 w 647700"/>
                <a:gd name="connsiteY68" fmla="*/ 520179 h 641350"/>
                <a:gd name="connsiteX69" fmla="*/ 191027 w 647700"/>
                <a:gd name="connsiteY69" fmla="*/ 522941 h 641350"/>
                <a:gd name="connsiteX70" fmla="*/ 193764 w 647700"/>
                <a:gd name="connsiteY70" fmla="*/ 523170 h 641350"/>
                <a:gd name="connsiteX71" fmla="*/ 194323 w 647700"/>
                <a:gd name="connsiteY71" fmla="*/ 525907 h 641350"/>
                <a:gd name="connsiteX72" fmla="*/ 204794 w 647700"/>
                <a:gd name="connsiteY72" fmla="*/ 575647 h 641350"/>
                <a:gd name="connsiteX73" fmla="*/ 242208 w 647700"/>
                <a:gd name="connsiteY73" fmla="*/ 580644 h 641350"/>
                <a:gd name="connsiteX74" fmla="*/ 275387 w 647700"/>
                <a:gd name="connsiteY74" fmla="*/ 559689 h 641350"/>
                <a:gd name="connsiteX75" fmla="*/ 276663 w 647700"/>
                <a:gd name="connsiteY75" fmla="*/ 558870 h 641350"/>
                <a:gd name="connsiteX76" fmla="*/ 278111 w 647700"/>
                <a:gd name="connsiteY76" fmla="*/ 559219 h 641350"/>
                <a:gd name="connsiteX77" fmla="*/ 395789 w 647700"/>
                <a:gd name="connsiteY77" fmla="*/ 583546 h 641350"/>
                <a:gd name="connsiteX78" fmla="*/ 397459 w 647700"/>
                <a:gd name="connsiteY78" fmla="*/ 583876 h 641350"/>
                <a:gd name="connsiteX79" fmla="*/ 398278 w 647700"/>
                <a:gd name="connsiteY79" fmla="*/ 585337 h 641350"/>
                <a:gd name="connsiteX80" fmla="*/ 429044 w 647700"/>
                <a:gd name="connsiteY80" fmla="*/ 640239 h 6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647700" h="641350">
                  <a:moveTo>
                    <a:pt x="429044" y="640239"/>
                  </a:moveTo>
                  <a:lnTo>
                    <a:pt x="496056" y="618109"/>
                  </a:lnTo>
                  <a:lnTo>
                    <a:pt x="505962" y="566560"/>
                  </a:lnTo>
                  <a:lnTo>
                    <a:pt x="563493" y="534810"/>
                  </a:lnTo>
                  <a:lnTo>
                    <a:pt x="624961" y="518947"/>
                  </a:lnTo>
                  <a:lnTo>
                    <a:pt x="647084" y="512204"/>
                  </a:lnTo>
                  <a:lnTo>
                    <a:pt x="645090" y="427882"/>
                  </a:lnTo>
                  <a:lnTo>
                    <a:pt x="607384" y="420332"/>
                  </a:lnTo>
                  <a:lnTo>
                    <a:pt x="605943" y="420046"/>
                  </a:lnTo>
                  <a:lnTo>
                    <a:pt x="605092" y="418802"/>
                  </a:lnTo>
                  <a:lnTo>
                    <a:pt x="586829" y="392424"/>
                  </a:lnTo>
                  <a:lnTo>
                    <a:pt x="586207" y="391547"/>
                  </a:lnTo>
                  <a:lnTo>
                    <a:pt x="586175" y="390480"/>
                  </a:lnTo>
                  <a:lnTo>
                    <a:pt x="584353" y="341059"/>
                  </a:lnTo>
                  <a:lnTo>
                    <a:pt x="560864" y="351136"/>
                  </a:lnTo>
                  <a:lnTo>
                    <a:pt x="560032" y="351466"/>
                  </a:lnTo>
                  <a:lnTo>
                    <a:pt x="559149" y="351377"/>
                  </a:lnTo>
                  <a:lnTo>
                    <a:pt x="530739" y="349371"/>
                  </a:lnTo>
                  <a:lnTo>
                    <a:pt x="527107" y="349129"/>
                  </a:lnTo>
                  <a:lnTo>
                    <a:pt x="527336" y="345497"/>
                  </a:lnTo>
                  <a:lnTo>
                    <a:pt x="529355" y="308978"/>
                  </a:lnTo>
                  <a:lnTo>
                    <a:pt x="529400" y="307683"/>
                  </a:lnTo>
                  <a:lnTo>
                    <a:pt x="530270" y="306712"/>
                  </a:lnTo>
                  <a:lnTo>
                    <a:pt x="559759" y="273304"/>
                  </a:lnTo>
                  <a:lnTo>
                    <a:pt x="559759" y="227514"/>
                  </a:lnTo>
                  <a:lnTo>
                    <a:pt x="494703" y="164421"/>
                  </a:lnTo>
                  <a:lnTo>
                    <a:pt x="457206" y="156521"/>
                  </a:lnTo>
                  <a:lnTo>
                    <a:pt x="455860" y="156235"/>
                  </a:lnTo>
                  <a:lnTo>
                    <a:pt x="455022" y="155156"/>
                  </a:lnTo>
                  <a:lnTo>
                    <a:pt x="428663" y="120637"/>
                  </a:lnTo>
                  <a:lnTo>
                    <a:pt x="427996" y="119786"/>
                  </a:lnTo>
                  <a:lnTo>
                    <a:pt x="427888" y="118726"/>
                  </a:lnTo>
                  <a:lnTo>
                    <a:pt x="424028" y="70364"/>
                  </a:lnTo>
                  <a:lnTo>
                    <a:pt x="369443" y="50876"/>
                  </a:lnTo>
                  <a:lnTo>
                    <a:pt x="368078" y="50374"/>
                  </a:lnTo>
                  <a:lnTo>
                    <a:pt x="367392" y="49035"/>
                  </a:lnTo>
                  <a:lnTo>
                    <a:pt x="344469" y="3175"/>
                  </a:lnTo>
                  <a:lnTo>
                    <a:pt x="314998" y="12395"/>
                  </a:lnTo>
                  <a:lnTo>
                    <a:pt x="314223" y="12592"/>
                  </a:lnTo>
                  <a:lnTo>
                    <a:pt x="313417" y="12516"/>
                  </a:lnTo>
                  <a:lnTo>
                    <a:pt x="256159" y="4890"/>
                  </a:lnTo>
                  <a:lnTo>
                    <a:pt x="250577" y="43872"/>
                  </a:lnTo>
                  <a:lnTo>
                    <a:pt x="250336" y="45574"/>
                  </a:lnTo>
                  <a:lnTo>
                    <a:pt x="248863" y="46488"/>
                  </a:lnTo>
                  <a:lnTo>
                    <a:pt x="194640" y="79604"/>
                  </a:lnTo>
                  <a:lnTo>
                    <a:pt x="205384" y="179172"/>
                  </a:lnTo>
                  <a:lnTo>
                    <a:pt x="205658" y="181439"/>
                  </a:lnTo>
                  <a:lnTo>
                    <a:pt x="203727" y="182683"/>
                  </a:lnTo>
                  <a:lnTo>
                    <a:pt x="142278" y="222745"/>
                  </a:lnTo>
                  <a:lnTo>
                    <a:pt x="150311" y="300393"/>
                  </a:lnTo>
                  <a:lnTo>
                    <a:pt x="150419" y="301454"/>
                  </a:lnTo>
                  <a:lnTo>
                    <a:pt x="149930" y="302413"/>
                  </a:lnTo>
                  <a:lnTo>
                    <a:pt x="125139" y="351987"/>
                  </a:lnTo>
                  <a:lnTo>
                    <a:pt x="124212" y="353898"/>
                  </a:lnTo>
                  <a:lnTo>
                    <a:pt x="122072" y="354038"/>
                  </a:lnTo>
                  <a:lnTo>
                    <a:pt x="77997" y="356800"/>
                  </a:lnTo>
                  <a:lnTo>
                    <a:pt x="76340" y="356889"/>
                  </a:lnTo>
                  <a:lnTo>
                    <a:pt x="75159" y="355689"/>
                  </a:lnTo>
                  <a:lnTo>
                    <a:pt x="55131" y="335687"/>
                  </a:lnTo>
                  <a:lnTo>
                    <a:pt x="3175" y="365385"/>
                  </a:lnTo>
                  <a:lnTo>
                    <a:pt x="28518" y="403396"/>
                  </a:lnTo>
                  <a:lnTo>
                    <a:pt x="29458" y="404762"/>
                  </a:lnTo>
                  <a:lnTo>
                    <a:pt x="29020" y="406419"/>
                  </a:lnTo>
                  <a:lnTo>
                    <a:pt x="7442" y="484600"/>
                  </a:lnTo>
                  <a:lnTo>
                    <a:pt x="46780" y="539686"/>
                  </a:lnTo>
                  <a:lnTo>
                    <a:pt x="144177" y="550215"/>
                  </a:lnTo>
                  <a:lnTo>
                    <a:pt x="154203" y="522612"/>
                  </a:lnTo>
                  <a:lnTo>
                    <a:pt x="155156" y="519963"/>
                  </a:lnTo>
                  <a:lnTo>
                    <a:pt x="157969" y="520179"/>
                  </a:lnTo>
                  <a:lnTo>
                    <a:pt x="191027" y="522941"/>
                  </a:lnTo>
                  <a:lnTo>
                    <a:pt x="193764" y="523170"/>
                  </a:lnTo>
                  <a:lnTo>
                    <a:pt x="194323" y="525907"/>
                  </a:lnTo>
                  <a:lnTo>
                    <a:pt x="204794" y="575647"/>
                  </a:lnTo>
                  <a:lnTo>
                    <a:pt x="242208" y="580644"/>
                  </a:lnTo>
                  <a:lnTo>
                    <a:pt x="275387" y="559689"/>
                  </a:lnTo>
                  <a:lnTo>
                    <a:pt x="276663" y="558870"/>
                  </a:lnTo>
                  <a:lnTo>
                    <a:pt x="278111" y="559219"/>
                  </a:lnTo>
                  <a:lnTo>
                    <a:pt x="395789" y="583546"/>
                  </a:lnTo>
                  <a:lnTo>
                    <a:pt x="397459" y="583876"/>
                  </a:lnTo>
                  <a:lnTo>
                    <a:pt x="398278" y="585337"/>
                  </a:lnTo>
                  <a:lnTo>
                    <a:pt x="429044" y="64023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2" name="Полилиния: фигура 331">
              <a:extLst>
                <a:ext uri="{FF2B5EF4-FFF2-40B4-BE49-F238E27FC236}">
                  <a16:creationId xmlns:a16="http://schemas.microsoft.com/office/drawing/2014/main" id="{B751110E-D820-4D8B-8CED-0FC4A015C0A0}"/>
                </a:ext>
              </a:extLst>
            </p:cNvPr>
            <p:cNvSpPr/>
            <p:nvPr/>
          </p:nvSpPr>
          <p:spPr>
            <a:xfrm>
              <a:off x="1259020" y="11574313"/>
              <a:ext cx="330200" cy="552450"/>
            </a:xfrm>
            <a:custGeom>
              <a:avLst/>
              <a:gdLst>
                <a:gd name="connsiteX0" fmla="*/ 43313 w 330200"/>
                <a:gd name="connsiteY0" fmla="*/ 529647 h 552450"/>
                <a:gd name="connsiteX1" fmla="*/ 105569 w 330200"/>
                <a:gd name="connsiteY1" fmla="*/ 552329 h 552450"/>
                <a:gd name="connsiteX2" fmla="*/ 272142 w 330200"/>
                <a:gd name="connsiteY2" fmla="*/ 548348 h 552450"/>
                <a:gd name="connsiteX3" fmla="*/ 258254 w 330200"/>
                <a:gd name="connsiteY3" fmla="*/ 482886 h 552450"/>
                <a:gd name="connsiteX4" fmla="*/ 299898 w 330200"/>
                <a:gd name="connsiteY4" fmla="*/ 474955 h 552450"/>
                <a:gd name="connsiteX5" fmla="*/ 331648 w 330200"/>
                <a:gd name="connsiteY5" fmla="*/ 296475 h 552450"/>
                <a:gd name="connsiteX6" fmla="*/ 303860 w 330200"/>
                <a:gd name="connsiteY6" fmla="*/ 258800 h 552450"/>
                <a:gd name="connsiteX7" fmla="*/ 262204 w 330200"/>
                <a:gd name="connsiteY7" fmla="*/ 248914 h 552450"/>
                <a:gd name="connsiteX8" fmla="*/ 268173 w 330200"/>
                <a:gd name="connsiteY8" fmla="*/ 215202 h 552450"/>
                <a:gd name="connsiteX9" fmla="*/ 319735 w 330200"/>
                <a:gd name="connsiteY9" fmla="*/ 167570 h 552450"/>
                <a:gd name="connsiteX10" fmla="*/ 273793 w 330200"/>
                <a:gd name="connsiteY10" fmla="*/ 103746 h 552450"/>
                <a:gd name="connsiteX11" fmla="*/ 295948 w 330200"/>
                <a:gd name="connsiteY11" fmla="*/ 92221 h 552450"/>
                <a:gd name="connsiteX12" fmla="*/ 325082 w 330200"/>
                <a:gd name="connsiteY12" fmla="*/ 79394 h 552450"/>
                <a:gd name="connsiteX13" fmla="*/ 295656 w 330200"/>
                <a:gd name="connsiteY13" fmla="*/ 26860 h 552450"/>
                <a:gd name="connsiteX14" fmla="*/ 181089 w 330200"/>
                <a:gd name="connsiteY14" fmla="*/ 3175 h 552450"/>
                <a:gd name="connsiteX15" fmla="*/ 150584 w 330200"/>
                <a:gd name="connsiteY15" fmla="*/ 22428 h 552450"/>
                <a:gd name="connsiteX16" fmla="*/ 171552 w 330200"/>
                <a:gd name="connsiteY16" fmla="*/ 77464 h 552450"/>
                <a:gd name="connsiteX17" fmla="*/ 171933 w 330200"/>
                <a:gd name="connsiteY17" fmla="*/ 78442 h 552450"/>
                <a:gd name="connsiteX18" fmla="*/ 171691 w 330200"/>
                <a:gd name="connsiteY18" fmla="*/ 79502 h 552450"/>
                <a:gd name="connsiteX19" fmla="*/ 149930 w 330200"/>
                <a:gd name="connsiteY19" fmla="*/ 182855 h 552450"/>
                <a:gd name="connsiteX20" fmla="*/ 176809 w 330200"/>
                <a:gd name="connsiteY20" fmla="*/ 231242 h 552450"/>
                <a:gd name="connsiteX21" fmla="*/ 177629 w 330200"/>
                <a:gd name="connsiteY21" fmla="*/ 232702 h 552450"/>
                <a:gd name="connsiteX22" fmla="*/ 177095 w 330200"/>
                <a:gd name="connsiteY22" fmla="*/ 234220 h 552450"/>
                <a:gd name="connsiteX23" fmla="*/ 149873 w 330200"/>
                <a:gd name="connsiteY23" fmla="*/ 313157 h 552450"/>
                <a:gd name="connsiteX24" fmla="*/ 160674 w 330200"/>
                <a:gd name="connsiteY24" fmla="*/ 361683 h 552450"/>
                <a:gd name="connsiteX25" fmla="*/ 161766 w 330200"/>
                <a:gd name="connsiteY25" fmla="*/ 366713 h 552450"/>
                <a:gd name="connsiteX26" fmla="*/ 156648 w 330200"/>
                <a:gd name="connsiteY26" fmla="*/ 366166 h 552450"/>
                <a:gd name="connsiteX27" fmla="*/ 108064 w 330200"/>
                <a:gd name="connsiteY27" fmla="*/ 360744 h 552450"/>
                <a:gd name="connsiteX28" fmla="*/ 82404 w 330200"/>
                <a:gd name="connsiteY28" fmla="*/ 371951 h 552450"/>
                <a:gd name="connsiteX29" fmla="*/ 79578 w 330200"/>
                <a:gd name="connsiteY29" fmla="*/ 373196 h 552450"/>
                <a:gd name="connsiteX30" fmla="*/ 77876 w 330200"/>
                <a:gd name="connsiteY30" fmla="*/ 370643 h 552450"/>
                <a:gd name="connsiteX31" fmla="*/ 60312 w 330200"/>
                <a:gd name="connsiteY31" fmla="*/ 344259 h 552450"/>
                <a:gd name="connsiteX32" fmla="*/ 44622 w 330200"/>
                <a:gd name="connsiteY32" fmla="*/ 363125 h 552450"/>
                <a:gd name="connsiteX33" fmla="*/ 70142 w 330200"/>
                <a:gd name="connsiteY33" fmla="*/ 423971 h 552450"/>
                <a:gd name="connsiteX34" fmla="*/ 71177 w 330200"/>
                <a:gd name="connsiteY34" fmla="*/ 426479 h 552450"/>
                <a:gd name="connsiteX35" fmla="*/ 69063 w 330200"/>
                <a:gd name="connsiteY35" fmla="*/ 428238 h 552450"/>
                <a:gd name="connsiteX36" fmla="*/ 34563 w 330200"/>
                <a:gd name="connsiteY36" fmla="*/ 456667 h 552450"/>
                <a:gd name="connsiteX37" fmla="*/ 34258 w 330200"/>
                <a:gd name="connsiteY37" fmla="*/ 456908 h 552450"/>
                <a:gd name="connsiteX38" fmla="*/ 33973 w 330200"/>
                <a:gd name="connsiteY38" fmla="*/ 457041 h 552450"/>
                <a:gd name="connsiteX39" fmla="*/ 3175 w 330200"/>
                <a:gd name="connsiteY39" fmla="*/ 473329 h 552450"/>
                <a:gd name="connsiteX40" fmla="*/ 43313 w 330200"/>
                <a:gd name="connsiteY40" fmla="*/ 529647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30200" h="552450">
                  <a:moveTo>
                    <a:pt x="43313" y="529647"/>
                  </a:moveTo>
                  <a:lnTo>
                    <a:pt x="105569" y="552329"/>
                  </a:lnTo>
                  <a:lnTo>
                    <a:pt x="272142" y="548348"/>
                  </a:lnTo>
                  <a:lnTo>
                    <a:pt x="258254" y="482886"/>
                  </a:lnTo>
                  <a:lnTo>
                    <a:pt x="299898" y="474955"/>
                  </a:lnTo>
                  <a:lnTo>
                    <a:pt x="331648" y="296475"/>
                  </a:lnTo>
                  <a:lnTo>
                    <a:pt x="303860" y="258800"/>
                  </a:lnTo>
                  <a:lnTo>
                    <a:pt x="262204" y="248914"/>
                  </a:lnTo>
                  <a:lnTo>
                    <a:pt x="268173" y="215202"/>
                  </a:lnTo>
                  <a:lnTo>
                    <a:pt x="319735" y="167570"/>
                  </a:lnTo>
                  <a:lnTo>
                    <a:pt x="273793" y="103746"/>
                  </a:lnTo>
                  <a:lnTo>
                    <a:pt x="295948" y="92221"/>
                  </a:lnTo>
                  <a:lnTo>
                    <a:pt x="325082" y="79394"/>
                  </a:lnTo>
                  <a:lnTo>
                    <a:pt x="295656" y="26860"/>
                  </a:lnTo>
                  <a:lnTo>
                    <a:pt x="181089" y="3175"/>
                  </a:lnTo>
                  <a:lnTo>
                    <a:pt x="150584" y="22428"/>
                  </a:lnTo>
                  <a:lnTo>
                    <a:pt x="171552" y="77464"/>
                  </a:lnTo>
                  <a:lnTo>
                    <a:pt x="171933" y="78442"/>
                  </a:lnTo>
                  <a:lnTo>
                    <a:pt x="171691" y="79502"/>
                  </a:lnTo>
                  <a:lnTo>
                    <a:pt x="149930" y="182855"/>
                  </a:lnTo>
                  <a:lnTo>
                    <a:pt x="176809" y="231242"/>
                  </a:lnTo>
                  <a:lnTo>
                    <a:pt x="177629" y="232702"/>
                  </a:lnTo>
                  <a:lnTo>
                    <a:pt x="177095" y="234220"/>
                  </a:lnTo>
                  <a:lnTo>
                    <a:pt x="149873" y="313157"/>
                  </a:lnTo>
                  <a:lnTo>
                    <a:pt x="160674" y="361683"/>
                  </a:lnTo>
                  <a:lnTo>
                    <a:pt x="161766" y="366713"/>
                  </a:lnTo>
                  <a:lnTo>
                    <a:pt x="156648" y="366166"/>
                  </a:lnTo>
                  <a:lnTo>
                    <a:pt x="108064" y="360744"/>
                  </a:lnTo>
                  <a:lnTo>
                    <a:pt x="82404" y="371951"/>
                  </a:lnTo>
                  <a:lnTo>
                    <a:pt x="79578" y="373196"/>
                  </a:lnTo>
                  <a:lnTo>
                    <a:pt x="77876" y="370643"/>
                  </a:lnTo>
                  <a:lnTo>
                    <a:pt x="60312" y="344259"/>
                  </a:lnTo>
                  <a:lnTo>
                    <a:pt x="44622" y="363125"/>
                  </a:lnTo>
                  <a:lnTo>
                    <a:pt x="70142" y="423971"/>
                  </a:lnTo>
                  <a:lnTo>
                    <a:pt x="71177" y="426479"/>
                  </a:lnTo>
                  <a:lnTo>
                    <a:pt x="69063" y="428238"/>
                  </a:lnTo>
                  <a:lnTo>
                    <a:pt x="34563" y="456667"/>
                  </a:lnTo>
                  <a:lnTo>
                    <a:pt x="34258" y="456908"/>
                  </a:lnTo>
                  <a:lnTo>
                    <a:pt x="33973" y="457041"/>
                  </a:lnTo>
                  <a:lnTo>
                    <a:pt x="3175" y="473329"/>
                  </a:lnTo>
                  <a:lnTo>
                    <a:pt x="43313" y="52964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3" name="Полилиния: фигура 332">
              <a:extLst>
                <a:ext uri="{FF2B5EF4-FFF2-40B4-BE49-F238E27FC236}">
                  <a16:creationId xmlns:a16="http://schemas.microsoft.com/office/drawing/2014/main" id="{94E46D85-9F42-4EEC-9617-A8184780448C}"/>
                </a:ext>
              </a:extLst>
            </p:cNvPr>
            <p:cNvSpPr/>
            <p:nvPr/>
          </p:nvSpPr>
          <p:spPr>
            <a:xfrm>
              <a:off x="877848" y="11535406"/>
              <a:ext cx="552450" cy="596900"/>
            </a:xfrm>
            <a:custGeom>
              <a:avLst/>
              <a:gdLst>
                <a:gd name="connsiteX0" fmla="*/ 293986 w 552450"/>
                <a:gd name="connsiteY0" fmla="*/ 593865 h 596900"/>
                <a:gd name="connsiteX1" fmla="*/ 355860 w 552450"/>
                <a:gd name="connsiteY1" fmla="*/ 595186 h 596900"/>
                <a:gd name="connsiteX2" fmla="*/ 414992 w 552450"/>
                <a:gd name="connsiteY2" fmla="*/ 567912 h 596900"/>
                <a:gd name="connsiteX3" fmla="*/ 375901 w 552450"/>
                <a:gd name="connsiteY3" fmla="*/ 513099 h 596900"/>
                <a:gd name="connsiteX4" fmla="*/ 373469 w 552450"/>
                <a:gd name="connsiteY4" fmla="*/ 509683 h 596900"/>
                <a:gd name="connsiteX5" fmla="*/ 377190 w 552450"/>
                <a:gd name="connsiteY5" fmla="*/ 507676 h 596900"/>
                <a:gd name="connsiteX6" fmla="*/ 411372 w 552450"/>
                <a:gd name="connsiteY6" fmla="*/ 489585 h 596900"/>
                <a:gd name="connsiteX7" fmla="*/ 443446 w 552450"/>
                <a:gd name="connsiteY7" fmla="*/ 463182 h 596900"/>
                <a:gd name="connsiteX8" fmla="*/ 418122 w 552450"/>
                <a:gd name="connsiteY8" fmla="*/ 402793 h 596900"/>
                <a:gd name="connsiteX9" fmla="*/ 417252 w 552450"/>
                <a:gd name="connsiteY9" fmla="*/ 400742 h 596900"/>
                <a:gd name="connsiteX10" fmla="*/ 418700 w 552450"/>
                <a:gd name="connsiteY10" fmla="*/ 399040 h 596900"/>
                <a:gd name="connsiteX11" fmla="*/ 438982 w 552450"/>
                <a:gd name="connsiteY11" fmla="*/ 374688 h 596900"/>
                <a:gd name="connsiteX12" fmla="*/ 442138 w 552450"/>
                <a:gd name="connsiteY12" fmla="*/ 370891 h 596900"/>
                <a:gd name="connsiteX13" fmla="*/ 444906 w 552450"/>
                <a:gd name="connsiteY13" fmla="*/ 374974 h 596900"/>
                <a:gd name="connsiteX14" fmla="*/ 463486 w 552450"/>
                <a:gd name="connsiteY14" fmla="*/ 402838 h 596900"/>
                <a:gd name="connsiteX15" fmla="*/ 487185 w 552450"/>
                <a:gd name="connsiteY15" fmla="*/ 392506 h 596900"/>
                <a:gd name="connsiteX16" fmla="*/ 488112 w 552450"/>
                <a:gd name="connsiteY16" fmla="*/ 392081 h 596900"/>
                <a:gd name="connsiteX17" fmla="*/ 489052 w 552450"/>
                <a:gd name="connsiteY17" fmla="*/ 392221 h 596900"/>
                <a:gd name="connsiteX18" fmla="*/ 533533 w 552450"/>
                <a:gd name="connsiteY18" fmla="*/ 397167 h 596900"/>
                <a:gd name="connsiteX19" fmla="*/ 523627 w 552450"/>
                <a:gd name="connsiteY19" fmla="*/ 352584 h 596900"/>
                <a:gd name="connsiteX20" fmla="*/ 523399 w 552450"/>
                <a:gd name="connsiteY20" fmla="*/ 351549 h 596900"/>
                <a:gd name="connsiteX21" fmla="*/ 523704 w 552450"/>
                <a:gd name="connsiteY21" fmla="*/ 350622 h 596900"/>
                <a:gd name="connsiteX22" fmla="*/ 550736 w 552450"/>
                <a:gd name="connsiteY22" fmla="*/ 272276 h 596900"/>
                <a:gd name="connsiteX23" fmla="*/ 524008 w 552450"/>
                <a:gd name="connsiteY23" fmla="*/ 224149 h 596900"/>
                <a:gd name="connsiteX24" fmla="*/ 523342 w 552450"/>
                <a:gd name="connsiteY24" fmla="*/ 222898 h 596900"/>
                <a:gd name="connsiteX25" fmla="*/ 523627 w 552450"/>
                <a:gd name="connsiteY25" fmla="*/ 221596 h 596900"/>
                <a:gd name="connsiteX26" fmla="*/ 545414 w 552450"/>
                <a:gd name="connsiteY26" fmla="*/ 117983 h 596900"/>
                <a:gd name="connsiteX27" fmla="*/ 524554 w 552450"/>
                <a:gd name="connsiteY27" fmla="*/ 63214 h 596900"/>
                <a:gd name="connsiteX28" fmla="*/ 485438 w 552450"/>
                <a:gd name="connsiteY28" fmla="*/ 57957 h 596900"/>
                <a:gd name="connsiteX29" fmla="*/ 482822 w 552450"/>
                <a:gd name="connsiteY29" fmla="*/ 57626 h 596900"/>
                <a:gd name="connsiteX30" fmla="*/ 482289 w 552450"/>
                <a:gd name="connsiteY30" fmla="*/ 55055 h 596900"/>
                <a:gd name="connsiteX31" fmla="*/ 471837 w 552450"/>
                <a:gd name="connsiteY31" fmla="*/ 5442 h 596900"/>
                <a:gd name="connsiteX32" fmla="*/ 444341 w 552450"/>
                <a:gd name="connsiteY32" fmla="*/ 3175 h 596900"/>
                <a:gd name="connsiteX33" fmla="*/ 434302 w 552450"/>
                <a:gd name="connsiteY33" fmla="*/ 30779 h 596900"/>
                <a:gd name="connsiteX34" fmla="*/ 433299 w 552450"/>
                <a:gd name="connsiteY34" fmla="*/ 33515 h 596900"/>
                <a:gd name="connsiteX35" fmla="*/ 430428 w 552450"/>
                <a:gd name="connsiteY35" fmla="*/ 33211 h 596900"/>
                <a:gd name="connsiteX36" fmla="*/ 332892 w 552450"/>
                <a:gd name="connsiteY36" fmla="*/ 22682 h 596900"/>
                <a:gd name="connsiteX37" fmla="*/ 335128 w 552450"/>
                <a:gd name="connsiteY37" fmla="*/ 53779 h 596900"/>
                <a:gd name="connsiteX38" fmla="*/ 378911 w 552450"/>
                <a:gd name="connsiteY38" fmla="*/ 58934 h 596900"/>
                <a:gd name="connsiteX39" fmla="*/ 381870 w 552450"/>
                <a:gd name="connsiteY39" fmla="*/ 59284 h 596900"/>
                <a:gd name="connsiteX40" fmla="*/ 382143 w 552450"/>
                <a:gd name="connsiteY40" fmla="*/ 62256 h 596900"/>
                <a:gd name="connsiteX41" fmla="*/ 384912 w 552450"/>
                <a:gd name="connsiteY41" fmla="*/ 92551 h 596900"/>
                <a:gd name="connsiteX42" fmla="*/ 385045 w 552450"/>
                <a:gd name="connsiteY42" fmla="*/ 94145 h 596900"/>
                <a:gd name="connsiteX43" fmla="*/ 383985 w 552450"/>
                <a:gd name="connsiteY43" fmla="*/ 95333 h 596900"/>
                <a:gd name="connsiteX44" fmla="*/ 334397 w 552450"/>
                <a:gd name="connsiteY44" fmla="*/ 150463 h 596900"/>
                <a:gd name="connsiteX45" fmla="*/ 333305 w 552450"/>
                <a:gd name="connsiteY45" fmla="*/ 151664 h 596900"/>
                <a:gd name="connsiteX46" fmla="*/ 253968 w 552450"/>
                <a:gd name="connsiteY46" fmla="*/ 151664 h 596900"/>
                <a:gd name="connsiteX47" fmla="*/ 238487 w 552450"/>
                <a:gd name="connsiteY47" fmla="*/ 180029 h 596900"/>
                <a:gd name="connsiteX48" fmla="*/ 237547 w 552450"/>
                <a:gd name="connsiteY48" fmla="*/ 181731 h 596900"/>
                <a:gd name="connsiteX49" fmla="*/ 235629 w 552450"/>
                <a:gd name="connsiteY49" fmla="*/ 181940 h 596900"/>
                <a:gd name="connsiteX50" fmla="*/ 183280 w 552450"/>
                <a:gd name="connsiteY50" fmla="*/ 187439 h 596900"/>
                <a:gd name="connsiteX51" fmla="*/ 180969 w 552450"/>
                <a:gd name="connsiteY51" fmla="*/ 187713 h 596900"/>
                <a:gd name="connsiteX52" fmla="*/ 179756 w 552450"/>
                <a:gd name="connsiteY52" fmla="*/ 185712 h 596900"/>
                <a:gd name="connsiteX53" fmla="*/ 157728 w 552450"/>
                <a:gd name="connsiteY53" fmla="*/ 149917 h 596900"/>
                <a:gd name="connsiteX54" fmla="*/ 157181 w 552450"/>
                <a:gd name="connsiteY54" fmla="*/ 149003 h 596900"/>
                <a:gd name="connsiteX55" fmla="*/ 157181 w 552450"/>
                <a:gd name="connsiteY55" fmla="*/ 100711 h 596900"/>
                <a:gd name="connsiteX56" fmla="*/ 117996 w 552450"/>
                <a:gd name="connsiteY56" fmla="*/ 82448 h 596900"/>
                <a:gd name="connsiteX57" fmla="*/ 115868 w 552450"/>
                <a:gd name="connsiteY57" fmla="*/ 81477 h 596900"/>
                <a:gd name="connsiteX58" fmla="*/ 115868 w 552450"/>
                <a:gd name="connsiteY58" fmla="*/ 29229 h 596900"/>
                <a:gd name="connsiteX59" fmla="*/ 88024 w 552450"/>
                <a:gd name="connsiteY59" fmla="*/ 17640 h 596900"/>
                <a:gd name="connsiteX60" fmla="*/ 73152 w 552450"/>
                <a:gd name="connsiteY60" fmla="*/ 42431 h 596900"/>
                <a:gd name="connsiteX61" fmla="*/ 71571 w 552450"/>
                <a:gd name="connsiteY61" fmla="*/ 45060 h 596900"/>
                <a:gd name="connsiteX62" fmla="*/ 68682 w 552450"/>
                <a:gd name="connsiteY62" fmla="*/ 44012 h 596900"/>
                <a:gd name="connsiteX63" fmla="*/ 27000 w 552450"/>
                <a:gd name="connsiteY63" fmla="*/ 28397 h 596900"/>
                <a:gd name="connsiteX64" fmla="*/ 3175 w 552450"/>
                <a:gd name="connsiteY64" fmla="*/ 55772 h 596900"/>
                <a:gd name="connsiteX65" fmla="*/ 30143 w 552450"/>
                <a:gd name="connsiteY65" fmla="*/ 88843 h 596900"/>
                <a:gd name="connsiteX66" fmla="*/ 58306 w 552450"/>
                <a:gd name="connsiteY66" fmla="*/ 83725 h 596900"/>
                <a:gd name="connsiteX67" fmla="*/ 60617 w 552450"/>
                <a:gd name="connsiteY67" fmla="*/ 83300 h 596900"/>
                <a:gd name="connsiteX68" fmla="*/ 61982 w 552450"/>
                <a:gd name="connsiteY68" fmla="*/ 85274 h 596900"/>
                <a:gd name="connsiteX69" fmla="*/ 80505 w 552450"/>
                <a:gd name="connsiteY69" fmla="*/ 111722 h 596900"/>
                <a:gd name="connsiteX70" fmla="*/ 117799 w 552450"/>
                <a:gd name="connsiteY70" fmla="*/ 122390 h 596900"/>
                <a:gd name="connsiteX71" fmla="*/ 119609 w 552450"/>
                <a:gd name="connsiteY71" fmla="*/ 122892 h 596900"/>
                <a:gd name="connsiteX72" fmla="*/ 120263 w 552450"/>
                <a:gd name="connsiteY72" fmla="*/ 124651 h 596900"/>
                <a:gd name="connsiteX73" fmla="*/ 136671 w 552450"/>
                <a:gd name="connsiteY73" fmla="*/ 168389 h 596900"/>
                <a:gd name="connsiteX74" fmla="*/ 175774 w 552450"/>
                <a:gd name="connsiteY74" fmla="*/ 235420 h 596900"/>
                <a:gd name="connsiteX75" fmla="*/ 175533 w 552450"/>
                <a:gd name="connsiteY75" fmla="*/ 236741 h 596900"/>
                <a:gd name="connsiteX76" fmla="*/ 164713 w 552450"/>
                <a:gd name="connsiteY76" fmla="*/ 301549 h 596900"/>
                <a:gd name="connsiteX77" fmla="*/ 205416 w 552450"/>
                <a:gd name="connsiteY77" fmla="*/ 374809 h 596900"/>
                <a:gd name="connsiteX78" fmla="*/ 205689 w 552450"/>
                <a:gd name="connsiteY78" fmla="*/ 375279 h 596900"/>
                <a:gd name="connsiteX79" fmla="*/ 205778 w 552450"/>
                <a:gd name="connsiteY79" fmla="*/ 375749 h 596900"/>
                <a:gd name="connsiteX80" fmla="*/ 219570 w 552450"/>
                <a:gd name="connsiteY80" fmla="*/ 433616 h 596900"/>
                <a:gd name="connsiteX81" fmla="*/ 219678 w 552450"/>
                <a:gd name="connsiteY81" fmla="*/ 434074 h 596900"/>
                <a:gd name="connsiteX82" fmla="*/ 219666 w 552450"/>
                <a:gd name="connsiteY82" fmla="*/ 434588 h 596900"/>
                <a:gd name="connsiteX83" fmla="*/ 216992 w 552450"/>
                <a:gd name="connsiteY83" fmla="*/ 493547 h 596900"/>
                <a:gd name="connsiteX84" fmla="*/ 279190 w 552450"/>
                <a:gd name="connsiteY84" fmla="*/ 555778 h 596900"/>
                <a:gd name="connsiteX85" fmla="*/ 279718 w 552450"/>
                <a:gd name="connsiteY85" fmla="*/ 556324 h 596900"/>
                <a:gd name="connsiteX86" fmla="*/ 280022 w 552450"/>
                <a:gd name="connsiteY86" fmla="*/ 557086 h 596900"/>
                <a:gd name="connsiteX87" fmla="*/ 293986 w 552450"/>
                <a:gd name="connsiteY87" fmla="*/ 593865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552450" h="596900">
                  <a:moveTo>
                    <a:pt x="293986" y="593865"/>
                  </a:moveTo>
                  <a:lnTo>
                    <a:pt x="355860" y="595186"/>
                  </a:lnTo>
                  <a:lnTo>
                    <a:pt x="414992" y="567912"/>
                  </a:lnTo>
                  <a:lnTo>
                    <a:pt x="375901" y="513099"/>
                  </a:lnTo>
                  <a:lnTo>
                    <a:pt x="373469" y="509683"/>
                  </a:lnTo>
                  <a:lnTo>
                    <a:pt x="377190" y="507676"/>
                  </a:lnTo>
                  <a:lnTo>
                    <a:pt x="411372" y="489585"/>
                  </a:lnTo>
                  <a:lnTo>
                    <a:pt x="443446" y="463182"/>
                  </a:lnTo>
                  <a:lnTo>
                    <a:pt x="418122" y="402793"/>
                  </a:lnTo>
                  <a:lnTo>
                    <a:pt x="417252" y="400742"/>
                  </a:lnTo>
                  <a:lnTo>
                    <a:pt x="418700" y="399040"/>
                  </a:lnTo>
                  <a:lnTo>
                    <a:pt x="438982" y="374688"/>
                  </a:lnTo>
                  <a:lnTo>
                    <a:pt x="442138" y="370891"/>
                  </a:lnTo>
                  <a:lnTo>
                    <a:pt x="444906" y="374974"/>
                  </a:lnTo>
                  <a:lnTo>
                    <a:pt x="463486" y="402838"/>
                  </a:lnTo>
                  <a:lnTo>
                    <a:pt x="487185" y="392506"/>
                  </a:lnTo>
                  <a:lnTo>
                    <a:pt x="488112" y="392081"/>
                  </a:lnTo>
                  <a:lnTo>
                    <a:pt x="489052" y="392221"/>
                  </a:lnTo>
                  <a:lnTo>
                    <a:pt x="533533" y="397167"/>
                  </a:lnTo>
                  <a:lnTo>
                    <a:pt x="523627" y="352584"/>
                  </a:lnTo>
                  <a:lnTo>
                    <a:pt x="523399" y="351549"/>
                  </a:lnTo>
                  <a:lnTo>
                    <a:pt x="523704" y="350622"/>
                  </a:lnTo>
                  <a:lnTo>
                    <a:pt x="550736" y="272276"/>
                  </a:lnTo>
                  <a:lnTo>
                    <a:pt x="524008" y="224149"/>
                  </a:lnTo>
                  <a:lnTo>
                    <a:pt x="523342" y="222898"/>
                  </a:lnTo>
                  <a:lnTo>
                    <a:pt x="523627" y="221596"/>
                  </a:lnTo>
                  <a:lnTo>
                    <a:pt x="545414" y="117983"/>
                  </a:lnTo>
                  <a:lnTo>
                    <a:pt x="524554" y="63214"/>
                  </a:lnTo>
                  <a:lnTo>
                    <a:pt x="485438" y="57957"/>
                  </a:lnTo>
                  <a:lnTo>
                    <a:pt x="482822" y="57626"/>
                  </a:lnTo>
                  <a:lnTo>
                    <a:pt x="482289" y="55055"/>
                  </a:lnTo>
                  <a:lnTo>
                    <a:pt x="471837" y="5442"/>
                  </a:lnTo>
                  <a:lnTo>
                    <a:pt x="444341" y="3175"/>
                  </a:lnTo>
                  <a:lnTo>
                    <a:pt x="434302" y="30779"/>
                  </a:lnTo>
                  <a:lnTo>
                    <a:pt x="433299" y="33515"/>
                  </a:lnTo>
                  <a:lnTo>
                    <a:pt x="430428" y="33211"/>
                  </a:lnTo>
                  <a:lnTo>
                    <a:pt x="332892" y="22682"/>
                  </a:lnTo>
                  <a:lnTo>
                    <a:pt x="335128" y="53779"/>
                  </a:lnTo>
                  <a:lnTo>
                    <a:pt x="378911" y="58934"/>
                  </a:lnTo>
                  <a:lnTo>
                    <a:pt x="381870" y="59284"/>
                  </a:lnTo>
                  <a:lnTo>
                    <a:pt x="382143" y="62256"/>
                  </a:lnTo>
                  <a:lnTo>
                    <a:pt x="384912" y="92551"/>
                  </a:lnTo>
                  <a:lnTo>
                    <a:pt x="385045" y="94145"/>
                  </a:lnTo>
                  <a:lnTo>
                    <a:pt x="383985" y="95333"/>
                  </a:lnTo>
                  <a:lnTo>
                    <a:pt x="334397" y="150463"/>
                  </a:lnTo>
                  <a:lnTo>
                    <a:pt x="333305" y="151664"/>
                  </a:lnTo>
                  <a:lnTo>
                    <a:pt x="253968" y="151664"/>
                  </a:lnTo>
                  <a:lnTo>
                    <a:pt x="238487" y="180029"/>
                  </a:lnTo>
                  <a:lnTo>
                    <a:pt x="237547" y="181731"/>
                  </a:lnTo>
                  <a:lnTo>
                    <a:pt x="235629" y="181940"/>
                  </a:lnTo>
                  <a:lnTo>
                    <a:pt x="183280" y="187439"/>
                  </a:lnTo>
                  <a:lnTo>
                    <a:pt x="180969" y="187713"/>
                  </a:lnTo>
                  <a:lnTo>
                    <a:pt x="179756" y="185712"/>
                  </a:lnTo>
                  <a:lnTo>
                    <a:pt x="157728" y="149917"/>
                  </a:lnTo>
                  <a:lnTo>
                    <a:pt x="157181" y="149003"/>
                  </a:lnTo>
                  <a:lnTo>
                    <a:pt x="157181" y="100711"/>
                  </a:lnTo>
                  <a:lnTo>
                    <a:pt x="117996" y="82448"/>
                  </a:lnTo>
                  <a:lnTo>
                    <a:pt x="115868" y="81477"/>
                  </a:lnTo>
                  <a:lnTo>
                    <a:pt x="115868" y="29229"/>
                  </a:lnTo>
                  <a:lnTo>
                    <a:pt x="88024" y="17640"/>
                  </a:lnTo>
                  <a:lnTo>
                    <a:pt x="73152" y="42431"/>
                  </a:lnTo>
                  <a:lnTo>
                    <a:pt x="71571" y="45060"/>
                  </a:lnTo>
                  <a:lnTo>
                    <a:pt x="68682" y="44012"/>
                  </a:lnTo>
                  <a:lnTo>
                    <a:pt x="27000" y="28397"/>
                  </a:lnTo>
                  <a:lnTo>
                    <a:pt x="3175" y="55772"/>
                  </a:lnTo>
                  <a:lnTo>
                    <a:pt x="30143" y="88843"/>
                  </a:lnTo>
                  <a:lnTo>
                    <a:pt x="58306" y="83725"/>
                  </a:lnTo>
                  <a:lnTo>
                    <a:pt x="60617" y="83300"/>
                  </a:lnTo>
                  <a:lnTo>
                    <a:pt x="61982" y="85274"/>
                  </a:lnTo>
                  <a:lnTo>
                    <a:pt x="80505" y="111722"/>
                  </a:lnTo>
                  <a:lnTo>
                    <a:pt x="117799" y="122390"/>
                  </a:lnTo>
                  <a:lnTo>
                    <a:pt x="119609" y="122892"/>
                  </a:lnTo>
                  <a:lnTo>
                    <a:pt x="120263" y="124651"/>
                  </a:lnTo>
                  <a:lnTo>
                    <a:pt x="136671" y="168389"/>
                  </a:lnTo>
                  <a:lnTo>
                    <a:pt x="175774" y="235420"/>
                  </a:lnTo>
                  <a:lnTo>
                    <a:pt x="175533" y="236741"/>
                  </a:lnTo>
                  <a:lnTo>
                    <a:pt x="164713" y="301549"/>
                  </a:lnTo>
                  <a:lnTo>
                    <a:pt x="205416" y="374809"/>
                  </a:lnTo>
                  <a:lnTo>
                    <a:pt x="205689" y="375279"/>
                  </a:lnTo>
                  <a:lnTo>
                    <a:pt x="205778" y="375749"/>
                  </a:lnTo>
                  <a:lnTo>
                    <a:pt x="219570" y="433616"/>
                  </a:lnTo>
                  <a:lnTo>
                    <a:pt x="219678" y="434074"/>
                  </a:lnTo>
                  <a:lnTo>
                    <a:pt x="219666" y="434588"/>
                  </a:lnTo>
                  <a:lnTo>
                    <a:pt x="216992" y="493547"/>
                  </a:lnTo>
                  <a:lnTo>
                    <a:pt x="279190" y="555778"/>
                  </a:lnTo>
                  <a:lnTo>
                    <a:pt x="279718" y="556324"/>
                  </a:lnTo>
                  <a:lnTo>
                    <a:pt x="280022" y="557086"/>
                  </a:lnTo>
                  <a:lnTo>
                    <a:pt x="293986" y="59386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4" name="Полилиния: фигура 333">
              <a:extLst>
                <a:ext uri="{FF2B5EF4-FFF2-40B4-BE49-F238E27FC236}">
                  <a16:creationId xmlns:a16="http://schemas.microsoft.com/office/drawing/2014/main" id="{5B108407-B1D4-4BB9-BA53-05AEC43D32EC}"/>
                </a:ext>
              </a:extLst>
            </p:cNvPr>
            <p:cNvSpPr/>
            <p:nvPr/>
          </p:nvSpPr>
          <p:spPr>
            <a:xfrm>
              <a:off x="764501" y="12032192"/>
              <a:ext cx="400050" cy="647700"/>
            </a:xfrm>
            <a:custGeom>
              <a:avLst/>
              <a:gdLst>
                <a:gd name="connsiteX0" fmla="*/ 24289 w 400050"/>
                <a:gd name="connsiteY0" fmla="*/ 303295 h 647700"/>
                <a:gd name="connsiteX1" fmla="*/ 3175 w 400050"/>
                <a:gd name="connsiteY1" fmla="*/ 324460 h 647700"/>
                <a:gd name="connsiteX2" fmla="*/ 7156 w 400050"/>
                <a:gd name="connsiteY2" fmla="*/ 383934 h 647700"/>
                <a:gd name="connsiteX3" fmla="*/ 62681 w 400050"/>
                <a:gd name="connsiteY3" fmla="*/ 463252 h 647700"/>
                <a:gd name="connsiteX4" fmla="*/ 58719 w 400050"/>
                <a:gd name="connsiteY4" fmla="*/ 546538 h 647700"/>
                <a:gd name="connsiteX5" fmla="*/ 48781 w 400050"/>
                <a:gd name="connsiteY5" fmla="*/ 586232 h 647700"/>
                <a:gd name="connsiteX6" fmla="*/ 98355 w 400050"/>
                <a:gd name="connsiteY6" fmla="*/ 647719 h 647700"/>
                <a:gd name="connsiteX7" fmla="*/ 122161 w 400050"/>
                <a:gd name="connsiteY7" fmla="*/ 637769 h 647700"/>
                <a:gd name="connsiteX8" fmla="*/ 136042 w 400050"/>
                <a:gd name="connsiteY8" fmla="*/ 614007 h 647700"/>
                <a:gd name="connsiteX9" fmla="*/ 165773 w 400050"/>
                <a:gd name="connsiteY9" fmla="*/ 629838 h 647700"/>
                <a:gd name="connsiteX10" fmla="*/ 197530 w 400050"/>
                <a:gd name="connsiteY10" fmla="*/ 639769 h 647700"/>
                <a:gd name="connsiteX11" fmla="*/ 235204 w 400050"/>
                <a:gd name="connsiteY11" fmla="*/ 615963 h 647700"/>
                <a:gd name="connsiteX12" fmla="*/ 235204 w 400050"/>
                <a:gd name="connsiteY12" fmla="*/ 510883 h 647700"/>
                <a:gd name="connsiteX13" fmla="*/ 260985 w 400050"/>
                <a:gd name="connsiteY13" fmla="*/ 362134 h 647700"/>
                <a:gd name="connsiteX14" fmla="*/ 356165 w 400050"/>
                <a:gd name="connsiteY14" fmla="*/ 270904 h 647700"/>
                <a:gd name="connsiteX15" fmla="*/ 364109 w 400050"/>
                <a:gd name="connsiteY15" fmla="*/ 175711 h 647700"/>
                <a:gd name="connsiteX16" fmla="*/ 354171 w 400050"/>
                <a:gd name="connsiteY16" fmla="*/ 134068 h 647700"/>
                <a:gd name="connsiteX17" fmla="*/ 400298 w 400050"/>
                <a:gd name="connsiteY17" fmla="*/ 99340 h 647700"/>
                <a:gd name="connsiteX18" fmla="*/ 386759 w 400050"/>
                <a:gd name="connsiteY18" fmla="*/ 63672 h 647700"/>
                <a:gd name="connsiteX19" fmla="*/ 326238 w 400050"/>
                <a:gd name="connsiteY19" fmla="*/ 3175 h 647700"/>
                <a:gd name="connsiteX20" fmla="*/ 304025 w 400050"/>
                <a:gd name="connsiteY20" fmla="*/ 20447 h 647700"/>
                <a:gd name="connsiteX21" fmla="*/ 302978 w 400050"/>
                <a:gd name="connsiteY21" fmla="*/ 21254 h 647700"/>
                <a:gd name="connsiteX22" fmla="*/ 301606 w 400050"/>
                <a:gd name="connsiteY22" fmla="*/ 21209 h 647700"/>
                <a:gd name="connsiteX23" fmla="*/ 236874 w 400050"/>
                <a:gd name="connsiteY23" fmla="*/ 18517 h 647700"/>
                <a:gd name="connsiteX24" fmla="*/ 201752 w 400050"/>
                <a:gd name="connsiteY24" fmla="*/ 46139 h 647700"/>
                <a:gd name="connsiteX25" fmla="*/ 214160 w 400050"/>
                <a:gd name="connsiteY25" fmla="*/ 70974 h 647700"/>
                <a:gd name="connsiteX26" fmla="*/ 215652 w 400050"/>
                <a:gd name="connsiteY26" fmla="*/ 73997 h 647700"/>
                <a:gd name="connsiteX27" fmla="*/ 212808 w 400050"/>
                <a:gd name="connsiteY27" fmla="*/ 75749 h 647700"/>
                <a:gd name="connsiteX28" fmla="*/ 181546 w 400050"/>
                <a:gd name="connsiteY28" fmla="*/ 95148 h 647700"/>
                <a:gd name="connsiteX29" fmla="*/ 221259 w 400050"/>
                <a:gd name="connsiteY29" fmla="*/ 151905 h 647700"/>
                <a:gd name="connsiteX30" fmla="*/ 263874 w 400050"/>
                <a:gd name="connsiteY30" fmla="*/ 159881 h 647700"/>
                <a:gd name="connsiteX31" fmla="*/ 266179 w 400050"/>
                <a:gd name="connsiteY31" fmla="*/ 160319 h 647700"/>
                <a:gd name="connsiteX32" fmla="*/ 266776 w 400050"/>
                <a:gd name="connsiteY32" fmla="*/ 162573 h 647700"/>
                <a:gd name="connsiteX33" fmla="*/ 280556 w 400050"/>
                <a:gd name="connsiteY33" fmla="*/ 214922 h 647700"/>
                <a:gd name="connsiteX34" fmla="*/ 281375 w 400050"/>
                <a:gd name="connsiteY34" fmla="*/ 218034 h 647700"/>
                <a:gd name="connsiteX35" fmla="*/ 278409 w 400050"/>
                <a:gd name="connsiteY35" fmla="*/ 219266 h 647700"/>
                <a:gd name="connsiteX36" fmla="*/ 245320 w 400050"/>
                <a:gd name="connsiteY36" fmla="*/ 233032 h 647700"/>
                <a:gd name="connsiteX37" fmla="*/ 244532 w 400050"/>
                <a:gd name="connsiteY37" fmla="*/ 233363 h 647700"/>
                <a:gd name="connsiteX38" fmla="*/ 243650 w 400050"/>
                <a:gd name="connsiteY38" fmla="*/ 233318 h 647700"/>
                <a:gd name="connsiteX39" fmla="*/ 210261 w 400050"/>
                <a:gd name="connsiteY39" fmla="*/ 230753 h 647700"/>
                <a:gd name="connsiteX40" fmla="*/ 167310 w 400050"/>
                <a:gd name="connsiteY40" fmla="*/ 313963 h 647700"/>
                <a:gd name="connsiteX41" fmla="*/ 165214 w 400050"/>
                <a:gd name="connsiteY41" fmla="*/ 318046 h 647700"/>
                <a:gd name="connsiteX42" fmla="*/ 161658 w 400050"/>
                <a:gd name="connsiteY42" fmla="*/ 315068 h 647700"/>
                <a:gd name="connsiteX43" fmla="*/ 128600 w 400050"/>
                <a:gd name="connsiteY43" fmla="*/ 287115 h 647700"/>
                <a:gd name="connsiteX44" fmla="*/ 108960 w 400050"/>
                <a:gd name="connsiteY44" fmla="*/ 309220 h 647700"/>
                <a:gd name="connsiteX45" fmla="*/ 107740 w 400050"/>
                <a:gd name="connsiteY45" fmla="*/ 310585 h 647700"/>
                <a:gd name="connsiteX46" fmla="*/ 105874 w 400050"/>
                <a:gd name="connsiteY46" fmla="*/ 310420 h 647700"/>
                <a:gd name="connsiteX47" fmla="*/ 24289 w 400050"/>
                <a:gd name="connsiteY47" fmla="*/ 303295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00050" h="647700">
                  <a:moveTo>
                    <a:pt x="24289" y="303295"/>
                  </a:moveTo>
                  <a:lnTo>
                    <a:pt x="3175" y="324460"/>
                  </a:lnTo>
                  <a:lnTo>
                    <a:pt x="7156" y="383934"/>
                  </a:lnTo>
                  <a:lnTo>
                    <a:pt x="62681" y="463252"/>
                  </a:lnTo>
                  <a:lnTo>
                    <a:pt x="58719" y="546538"/>
                  </a:lnTo>
                  <a:lnTo>
                    <a:pt x="48781" y="586232"/>
                  </a:lnTo>
                  <a:lnTo>
                    <a:pt x="98355" y="647719"/>
                  </a:lnTo>
                  <a:lnTo>
                    <a:pt x="122161" y="637769"/>
                  </a:lnTo>
                  <a:lnTo>
                    <a:pt x="136042" y="614007"/>
                  </a:lnTo>
                  <a:lnTo>
                    <a:pt x="165773" y="629838"/>
                  </a:lnTo>
                  <a:lnTo>
                    <a:pt x="197530" y="639769"/>
                  </a:lnTo>
                  <a:lnTo>
                    <a:pt x="235204" y="615963"/>
                  </a:lnTo>
                  <a:lnTo>
                    <a:pt x="235204" y="510883"/>
                  </a:lnTo>
                  <a:lnTo>
                    <a:pt x="260985" y="362134"/>
                  </a:lnTo>
                  <a:lnTo>
                    <a:pt x="356165" y="270904"/>
                  </a:lnTo>
                  <a:lnTo>
                    <a:pt x="364109" y="175711"/>
                  </a:lnTo>
                  <a:lnTo>
                    <a:pt x="354171" y="134068"/>
                  </a:lnTo>
                  <a:lnTo>
                    <a:pt x="400298" y="99340"/>
                  </a:lnTo>
                  <a:lnTo>
                    <a:pt x="386759" y="63672"/>
                  </a:lnTo>
                  <a:lnTo>
                    <a:pt x="326238" y="3175"/>
                  </a:lnTo>
                  <a:lnTo>
                    <a:pt x="304025" y="20447"/>
                  </a:lnTo>
                  <a:lnTo>
                    <a:pt x="302978" y="21254"/>
                  </a:lnTo>
                  <a:lnTo>
                    <a:pt x="301606" y="21209"/>
                  </a:lnTo>
                  <a:lnTo>
                    <a:pt x="236874" y="18517"/>
                  </a:lnTo>
                  <a:lnTo>
                    <a:pt x="201752" y="46139"/>
                  </a:lnTo>
                  <a:lnTo>
                    <a:pt x="214160" y="70974"/>
                  </a:lnTo>
                  <a:lnTo>
                    <a:pt x="215652" y="73997"/>
                  </a:lnTo>
                  <a:lnTo>
                    <a:pt x="212808" y="75749"/>
                  </a:lnTo>
                  <a:lnTo>
                    <a:pt x="181546" y="95148"/>
                  </a:lnTo>
                  <a:lnTo>
                    <a:pt x="221259" y="151905"/>
                  </a:lnTo>
                  <a:lnTo>
                    <a:pt x="263874" y="159881"/>
                  </a:lnTo>
                  <a:lnTo>
                    <a:pt x="266179" y="160319"/>
                  </a:lnTo>
                  <a:lnTo>
                    <a:pt x="266776" y="162573"/>
                  </a:lnTo>
                  <a:lnTo>
                    <a:pt x="280556" y="214922"/>
                  </a:lnTo>
                  <a:lnTo>
                    <a:pt x="281375" y="218034"/>
                  </a:lnTo>
                  <a:lnTo>
                    <a:pt x="278409" y="219266"/>
                  </a:lnTo>
                  <a:lnTo>
                    <a:pt x="245320" y="233032"/>
                  </a:lnTo>
                  <a:lnTo>
                    <a:pt x="244532" y="233363"/>
                  </a:lnTo>
                  <a:lnTo>
                    <a:pt x="243650" y="233318"/>
                  </a:lnTo>
                  <a:lnTo>
                    <a:pt x="210261" y="230753"/>
                  </a:lnTo>
                  <a:lnTo>
                    <a:pt x="167310" y="313963"/>
                  </a:lnTo>
                  <a:lnTo>
                    <a:pt x="165214" y="318046"/>
                  </a:lnTo>
                  <a:lnTo>
                    <a:pt x="161658" y="315068"/>
                  </a:lnTo>
                  <a:lnTo>
                    <a:pt x="128600" y="287115"/>
                  </a:lnTo>
                  <a:lnTo>
                    <a:pt x="108960" y="309220"/>
                  </a:lnTo>
                  <a:lnTo>
                    <a:pt x="107740" y="310585"/>
                  </a:lnTo>
                  <a:lnTo>
                    <a:pt x="105874" y="310420"/>
                  </a:lnTo>
                  <a:lnTo>
                    <a:pt x="24289" y="30329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5" name="Полилиния: фигура 334">
              <a:extLst>
                <a:ext uri="{FF2B5EF4-FFF2-40B4-BE49-F238E27FC236}">
                  <a16:creationId xmlns:a16="http://schemas.microsoft.com/office/drawing/2014/main" id="{A47E8D4D-7502-4C04-BA0C-94D6C5492008}"/>
                </a:ext>
              </a:extLst>
            </p:cNvPr>
            <p:cNvSpPr/>
            <p:nvPr/>
          </p:nvSpPr>
          <p:spPr>
            <a:xfrm>
              <a:off x="768285" y="12102620"/>
              <a:ext cx="266700" cy="234950"/>
            </a:xfrm>
            <a:custGeom>
              <a:avLst/>
              <a:gdLst>
                <a:gd name="connsiteX0" fmla="*/ 3175 w 266700"/>
                <a:gd name="connsiteY0" fmla="*/ 158534 h 234950"/>
                <a:gd name="connsiteX1" fmla="*/ 17253 w 266700"/>
                <a:gd name="connsiteY1" fmla="*/ 196514 h 234950"/>
                <a:gd name="connsiteX2" fmla="*/ 23133 w 266700"/>
                <a:gd name="connsiteY2" fmla="*/ 225654 h 234950"/>
                <a:gd name="connsiteX3" fmla="*/ 100889 w 266700"/>
                <a:gd name="connsiteY3" fmla="*/ 232473 h 234950"/>
                <a:gd name="connsiteX4" fmla="*/ 121704 w 266700"/>
                <a:gd name="connsiteY4" fmla="*/ 209093 h 234950"/>
                <a:gd name="connsiteX5" fmla="*/ 124085 w 266700"/>
                <a:gd name="connsiteY5" fmla="*/ 206356 h 234950"/>
                <a:gd name="connsiteX6" fmla="*/ 126835 w 266700"/>
                <a:gd name="connsiteY6" fmla="*/ 208712 h 234950"/>
                <a:gd name="connsiteX7" fmla="*/ 159106 w 266700"/>
                <a:gd name="connsiteY7" fmla="*/ 236029 h 234950"/>
                <a:gd name="connsiteX8" fmla="*/ 201066 w 266700"/>
                <a:gd name="connsiteY8" fmla="*/ 154737 h 234950"/>
                <a:gd name="connsiteX9" fmla="*/ 202159 w 266700"/>
                <a:gd name="connsiteY9" fmla="*/ 152565 h 234950"/>
                <a:gd name="connsiteX10" fmla="*/ 204603 w 266700"/>
                <a:gd name="connsiteY10" fmla="*/ 152775 h 234950"/>
                <a:gd name="connsiteX11" fmla="*/ 239547 w 266700"/>
                <a:gd name="connsiteY11" fmla="*/ 155467 h 234950"/>
                <a:gd name="connsiteX12" fmla="*/ 268808 w 266700"/>
                <a:gd name="connsiteY12" fmla="*/ 143263 h 234950"/>
                <a:gd name="connsiteX13" fmla="*/ 256438 w 266700"/>
                <a:gd name="connsiteY13" fmla="*/ 96272 h 234950"/>
                <a:gd name="connsiteX14" fmla="*/ 214674 w 266700"/>
                <a:gd name="connsiteY14" fmla="*/ 88436 h 234950"/>
                <a:gd name="connsiteX15" fmla="*/ 213201 w 266700"/>
                <a:gd name="connsiteY15" fmla="*/ 88176 h 234950"/>
                <a:gd name="connsiteX16" fmla="*/ 212306 w 266700"/>
                <a:gd name="connsiteY16" fmla="*/ 86944 h 234950"/>
                <a:gd name="connsiteX17" fmla="*/ 155518 w 266700"/>
                <a:gd name="connsiteY17" fmla="*/ 5772 h 234950"/>
                <a:gd name="connsiteX18" fmla="*/ 111341 w 266700"/>
                <a:gd name="connsiteY18" fmla="*/ 3175 h 234950"/>
                <a:gd name="connsiteX19" fmla="*/ 90176 w 266700"/>
                <a:gd name="connsiteY19" fmla="*/ 12579 h 234950"/>
                <a:gd name="connsiteX20" fmla="*/ 114243 w 266700"/>
                <a:gd name="connsiteY20" fmla="*/ 103156 h 234950"/>
                <a:gd name="connsiteX21" fmla="*/ 115049 w 266700"/>
                <a:gd name="connsiteY21" fmla="*/ 106153 h 234950"/>
                <a:gd name="connsiteX22" fmla="*/ 112236 w 266700"/>
                <a:gd name="connsiteY22" fmla="*/ 107474 h 234950"/>
                <a:gd name="connsiteX23" fmla="*/ 3175 w 266700"/>
                <a:gd name="connsiteY23" fmla="*/ 158534 h 234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6700" h="234950">
                  <a:moveTo>
                    <a:pt x="3175" y="158534"/>
                  </a:moveTo>
                  <a:lnTo>
                    <a:pt x="17253" y="196514"/>
                  </a:lnTo>
                  <a:lnTo>
                    <a:pt x="23133" y="225654"/>
                  </a:lnTo>
                  <a:lnTo>
                    <a:pt x="100889" y="232473"/>
                  </a:lnTo>
                  <a:lnTo>
                    <a:pt x="121704" y="209093"/>
                  </a:lnTo>
                  <a:lnTo>
                    <a:pt x="124085" y="206356"/>
                  </a:lnTo>
                  <a:lnTo>
                    <a:pt x="126835" y="208712"/>
                  </a:lnTo>
                  <a:lnTo>
                    <a:pt x="159106" y="236029"/>
                  </a:lnTo>
                  <a:lnTo>
                    <a:pt x="201066" y="154737"/>
                  </a:lnTo>
                  <a:lnTo>
                    <a:pt x="202159" y="152565"/>
                  </a:lnTo>
                  <a:lnTo>
                    <a:pt x="204603" y="152775"/>
                  </a:lnTo>
                  <a:lnTo>
                    <a:pt x="239547" y="155467"/>
                  </a:lnTo>
                  <a:lnTo>
                    <a:pt x="268808" y="143263"/>
                  </a:lnTo>
                  <a:lnTo>
                    <a:pt x="256438" y="96272"/>
                  </a:lnTo>
                  <a:lnTo>
                    <a:pt x="214674" y="88436"/>
                  </a:lnTo>
                  <a:lnTo>
                    <a:pt x="213201" y="88176"/>
                  </a:lnTo>
                  <a:lnTo>
                    <a:pt x="212306" y="86944"/>
                  </a:lnTo>
                  <a:lnTo>
                    <a:pt x="155518" y="5772"/>
                  </a:lnTo>
                  <a:lnTo>
                    <a:pt x="111341" y="3175"/>
                  </a:lnTo>
                  <a:lnTo>
                    <a:pt x="90176" y="12579"/>
                  </a:lnTo>
                  <a:lnTo>
                    <a:pt x="114243" y="103156"/>
                  </a:lnTo>
                  <a:lnTo>
                    <a:pt x="115049" y="106153"/>
                  </a:lnTo>
                  <a:lnTo>
                    <a:pt x="112236" y="107474"/>
                  </a:lnTo>
                  <a:lnTo>
                    <a:pt x="3175" y="15853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6" name="Полилиния: фигура 335">
              <a:extLst>
                <a:ext uri="{FF2B5EF4-FFF2-40B4-BE49-F238E27FC236}">
                  <a16:creationId xmlns:a16="http://schemas.microsoft.com/office/drawing/2014/main" id="{3E9D1BAE-1179-4A1D-B017-A4A0DC1E64DB}"/>
                </a:ext>
              </a:extLst>
            </p:cNvPr>
            <p:cNvSpPr/>
            <p:nvPr/>
          </p:nvSpPr>
          <p:spPr>
            <a:xfrm>
              <a:off x="741787" y="12115047"/>
              <a:ext cx="133350" cy="139700"/>
            </a:xfrm>
            <a:custGeom>
              <a:avLst/>
              <a:gdLst>
                <a:gd name="connsiteX0" fmla="*/ 3175 w 133350"/>
                <a:gd name="connsiteY0" fmla="*/ 108096 h 139700"/>
                <a:gd name="connsiteX1" fmla="*/ 4070 w 133350"/>
                <a:gd name="connsiteY1" fmla="*/ 124606 h 139700"/>
                <a:gd name="connsiteX2" fmla="*/ 25025 w 133350"/>
                <a:gd name="connsiteY2" fmla="*/ 140138 h 139700"/>
                <a:gd name="connsiteX3" fmla="*/ 132823 w 133350"/>
                <a:gd name="connsiteY3" fmla="*/ 89649 h 139700"/>
                <a:gd name="connsiteX4" fmla="*/ 109855 w 133350"/>
                <a:gd name="connsiteY4" fmla="*/ 3175 h 139700"/>
                <a:gd name="connsiteX5" fmla="*/ 90488 w 133350"/>
                <a:gd name="connsiteY5" fmla="*/ 11747 h 139700"/>
                <a:gd name="connsiteX6" fmla="*/ 71844 w 133350"/>
                <a:gd name="connsiteY6" fmla="*/ 70751 h 139700"/>
                <a:gd name="connsiteX7" fmla="*/ 71526 w 133350"/>
                <a:gd name="connsiteY7" fmla="*/ 71818 h 139700"/>
                <a:gd name="connsiteX8" fmla="*/ 70599 w 133350"/>
                <a:gd name="connsiteY8" fmla="*/ 72498 h 139700"/>
                <a:gd name="connsiteX9" fmla="*/ 43072 w 133350"/>
                <a:gd name="connsiteY9" fmla="*/ 94558 h 139700"/>
                <a:gd name="connsiteX10" fmla="*/ 42551 w 133350"/>
                <a:gd name="connsiteY10" fmla="*/ 94952 h 139700"/>
                <a:gd name="connsiteX11" fmla="*/ 41929 w 133350"/>
                <a:gd name="connsiteY11" fmla="*/ 95167 h 139700"/>
                <a:gd name="connsiteX12" fmla="*/ 3175 w 133350"/>
                <a:gd name="connsiteY12" fmla="*/ 108096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350" h="139700">
                  <a:moveTo>
                    <a:pt x="3175" y="108096"/>
                  </a:moveTo>
                  <a:lnTo>
                    <a:pt x="4070" y="124606"/>
                  </a:lnTo>
                  <a:lnTo>
                    <a:pt x="25025" y="140138"/>
                  </a:lnTo>
                  <a:lnTo>
                    <a:pt x="132823" y="89649"/>
                  </a:lnTo>
                  <a:lnTo>
                    <a:pt x="109855" y="3175"/>
                  </a:lnTo>
                  <a:lnTo>
                    <a:pt x="90488" y="11747"/>
                  </a:lnTo>
                  <a:lnTo>
                    <a:pt x="71844" y="70751"/>
                  </a:lnTo>
                  <a:lnTo>
                    <a:pt x="71526" y="71818"/>
                  </a:lnTo>
                  <a:lnTo>
                    <a:pt x="70599" y="72498"/>
                  </a:lnTo>
                  <a:lnTo>
                    <a:pt x="43072" y="94558"/>
                  </a:lnTo>
                  <a:lnTo>
                    <a:pt x="42551" y="94952"/>
                  </a:lnTo>
                  <a:lnTo>
                    <a:pt x="41929" y="95167"/>
                  </a:lnTo>
                  <a:lnTo>
                    <a:pt x="3175" y="10809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7" name="Полилиния: фигура 336">
              <a:extLst>
                <a:ext uri="{FF2B5EF4-FFF2-40B4-BE49-F238E27FC236}">
                  <a16:creationId xmlns:a16="http://schemas.microsoft.com/office/drawing/2014/main" id="{2C9EBC6B-ACA6-4A54-AF3A-EC1A3DFBD39F}"/>
                </a:ext>
              </a:extLst>
            </p:cNvPr>
            <p:cNvSpPr/>
            <p:nvPr/>
          </p:nvSpPr>
          <p:spPr>
            <a:xfrm>
              <a:off x="658380" y="12070038"/>
              <a:ext cx="215900" cy="146050"/>
            </a:xfrm>
            <a:custGeom>
              <a:avLst/>
              <a:gdLst>
                <a:gd name="connsiteX0" fmla="*/ 3175 w 215900"/>
                <a:gd name="connsiteY0" fmla="*/ 28213 h 146050"/>
                <a:gd name="connsiteX1" fmla="*/ 6172 w 215900"/>
                <a:gd name="connsiteY1" fmla="*/ 96228 h 146050"/>
                <a:gd name="connsiteX2" fmla="*/ 85503 w 215900"/>
                <a:gd name="connsiteY2" fmla="*/ 133902 h 146050"/>
                <a:gd name="connsiteX3" fmla="*/ 86144 w 215900"/>
                <a:gd name="connsiteY3" fmla="*/ 145466 h 146050"/>
                <a:gd name="connsiteX4" fmla="*/ 122390 w 215900"/>
                <a:gd name="connsiteY4" fmla="*/ 133388 h 146050"/>
                <a:gd name="connsiteX5" fmla="*/ 148520 w 215900"/>
                <a:gd name="connsiteY5" fmla="*/ 112484 h 146050"/>
                <a:gd name="connsiteX6" fmla="*/ 167329 w 215900"/>
                <a:gd name="connsiteY6" fmla="*/ 53003 h 146050"/>
                <a:gd name="connsiteX7" fmla="*/ 167831 w 215900"/>
                <a:gd name="connsiteY7" fmla="*/ 51441 h 146050"/>
                <a:gd name="connsiteX8" fmla="*/ 169380 w 215900"/>
                <a:gd name="connsiteY8" fmla="*/ 50755 h 146050"/>
                <a:gd name="connsiteX9" fmla="*/ 213576 w 215900"/>
                <a:gd name="connsiteY9" fmla="*/ 31128 h 146050"/>
                <a:gd name="connsiteX10" fmla="*/ 178937 w 215900"/>
                <a:gd name="connsiteY10" fmla="*/ 3175 h 146050"/>
                <a:gd name="connsiteX11" fmla="*/ 165932 w 215900"/>
                <a:gd name="connsiteY11" fmla="*/ 25629 h 146050"/>
                <a:gd name="connsiteX12" fmla="*/ 164548 w 215900"/>
                <a:gd name="connsiteY12" fmla="*/ 28010 h 146050"/>
                <a:gd name="connsiteX13" fmla="*/ 161874 w 215900"/>
                <a:gd name="connsiteY13" fmla="*/ 27331 h 146050"/>
                <a:gd name="connsiteX14" fmla="*/ 71996 w 215900"/>
                <a:gd name="connsiteY14" fmla="*/ 5556 h 146050"/>
                <a:gd name="connsiteX15" fmla="*/ 4699 w 215900"/>
                <a:gd name="connsiteY15" fmla="*/ 27102 h 146050"/>
                <a:gd name="connsiteX16" fmla="*/ 3175 w 215900"/>
                <a:gd name="connsiteY16" fmla="*/ 28213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5900" h="146050">
                  <a:moveTo>
                    <a:pt x="3175" y="28213"/>
                  </a:moveTo>
                  <a:lnTo>
                    <a:pt x="6172" y="96228"/>
                  </a:lnTo>
                  <a:lnTo>
                    <a:pt x="85503" y="133902"/>
                  </a:lnTo>
                  <a:lnTo>
                    <a:pt x="86144" y="145466"/>
                  </a:lnTo>
                  <a:lnTo>
                    <a:pt x="122390" y="133388"/>
                  </a:lnTo>
                  <a:lnTo>
                    <a:pt x="148520" y="112484"/>
                  </a:lnTo>
                  <a:lnTo>
                    <a:pt x="167329" y="53003"/>
                  </a:lnTo>
                  <a:lnTo>
                    <a:pt x="167831" y="51441"/>
                  </a:lnTo>
                  <a:lnTo>
                    <a:pt x="169380" y="50755"/>
                  </a:lnTo>
                  <a:lnTo>
                    <a:pt x="213576" y="31128"/>
                  </a:lnTo>
                  <a:lnTo>
                    <a:pt x="178937" y="3175"/>
                  </a:lnTo>
                  <a:lnTo>
                    <a:pt x="165932" y="25629"/>
                  </a:lnTo>
                  <a:lnTo>
                    <a:pt x="164548" y="28010"/>
                  </a:lnTo>
                  <a:lnTo>
                    <a:pt x="161874" y="27331"/>
                  </a:lnTo>
                  <a:lnTo>
                    <a:pt x="71996" y="5556"/>
                  </a:lnTo>
                  <a:lnTo>
                    <a:pt x="4699" y="27102"/>
                  </a:lnTo>
                  <a:lnTo>
                    <a:pt x="3175" y="2821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8" name="Полилиния: фигура 337">
              <a:extLst>
                <a:ext uri="{FF2B5EF4-FFF2-40B4-BE49-F238E27FC236}">
                  <a16:creationId xmlns:a16="http://schemas.microsoft.com/office/drawing/2014/main" id="{26A1CA2C-36CD-4671-A38B-45B2136668EC}"/>
                </a:ext>
              </a:extLst>
            </p:cNvPr>
            <p:cNvSpPr/>
            <p:nvPr/>
          </p:nvSpPr>
          <p:spPr>
            <a:xfrm>
              <a:off x="599817" y="11920832"/>
              <a:ext cx="247650" cy="171450"/>
            </a:xfrm>
            <a:custGeom>
              <a:avLst/>
              <a:gdLst>
                <a:gd name="connsiteX0" fmla="*/ 3175 w 247650"/>
                <a:gd name="connsiteY0" fmla="*/ 40703 h 171450"/>
                <a:gd name="connsiteX1" fmla="*/ 44923 w 247650"/>
                <a:gd name="connsiteY1" fmla="*/ 86792 h 171450"/>
                <a:gd name="connsiteX2" fmla="*/ 46898 w 247650"/>
                <a:gd name="connsiteY2" fmla="*/ 150235 h 171450"/>
                <a:gd name="connsiteX3" fmla="*/ 59553 w 247650"/>
                <a:gd name="connsiteY3" fmla="*/ 169863 h 171450"/>
                <a:gd name="connsiteX4" fmla="*/ 59839 w 247650"/>
                <a:gd name="connsiteY4" fmla="*/ 169666 h 171450"/>
                <a:gd name="connsiteX5" fmla="*/ 60404 w 247650"/>
                <a:gd name="connsiteY5" fmla="*/ 169437 h 171450"/>
                <a:gd name="connsiteX6" fmla="*/ 129283 w 247650"/>
                <a:gd name="connsiteY6" fmla="*/ 147428 h 171450"/>
                <a:gd name="connsiteX7" fmla="*/ 130254 w 247650"/>
                <a:gd name="connsiteY7" fmla="*/ 147079 h 171450"/>
                <a:gd name="connsiteX8" fmla="*/ 131277 w 247650"/>
                <a:gd name="connsiteY8" fmla="*/ 147333 h 171450"/>
                <a:gd name="connsiteX9" fmla="*/ 219478 w 247650"/>
                <a:gd name="connsiteY9" fmla="*/ 168713 h 171450"/>
                <a:gd name="connsiteX10" fmla="*/ 247590 w 247650"/>
                <a:gd name="connsiteY10" fmla="*/ 120199 h 171450"/>
                <a:gd name="connsiteX11" fmla="*/ 235131 w 247650"/>
                <a:gd name="connsiteY11" fmla="*/ 80264 h 171450"/>
                <a:gd name="connsiteX12" fmla="*/ 192351 w 247650"/>
                <a:gd name="connsiteY12" fmla="*/ 80264 h 171450"/>
                <a:gd name="connsiteX13" fmla="*/ 191284 w 247650"/>
                <a:gd name="connsiteY13" fmla="*/ 79273 h 171450"/>
                <a:gd name="connsiteX14" fmla="*/ 109642 w 247650"/>
                <a:gd name="connsiteY14" fmla="*/ 5817 h 171450"/>
                <a:gd name="connsiteX15" fmla="*/ 51686 w 247650"/>
                <a:gd name="connsiteY15" fmla="*/ 3175 h 171450"/>
                <a:gd name="connsiteX16" fmla="*/ 3175 w 247650"/>
                <a:gd name="connsiteY16" fmla="*/ 40703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650" h="171450">
                  <a:moveTo>
                    <a:pt x="3175" y="40703"/>
                  </a:moveTo>
                  <a:lnTo>
                    <a:pt x="44923" y="86792"/>
                  </a:lnTo>
                  <a:lnTo>
                    <a:pt x="46898" y="150235"/>
                  </a:lnTo>
                  <a:lnTo>
                    <a:pt x="59553" y="169863"/>
                  </a:lnTo>
                  <a:lnTo>
                    <a:pt x="59839" y="169666"/>
                  </a:lnTo>
                  <a:lnTo>
                    <a:pt x="60404" y="169437"/>
                  </a:lnTo>
                  <a:lnTo>
                    <a:pt x="129283" y="147428"/>
                  </a:lnTo>
                  <a:lnTo>
                    <a:pt x="130254" y="147079"/>
                  </a:lnTo>
                  <a:lnTo>
                    <a:pt x="131277" y="147333"/>
                  </a:lnTo>
                  <a:lnTo>
                    <a:pt x="219478" y="168713"/>
                  </a:lnTo>
                  <a:lnTo>
                    <a:pt x="247590" y="120199"/>
                  </a:lnTo>
                  <a:lnTo>
                    <a:pt x="235131" y="80264"/>
                  </a:lnTo>
                  <a:lnTo>
                    <a:pt x="192351" y="80264"/>
                  </a:lnTo>
                  <a:lnTo>
                    <a:pt x="191284" y="79273"/>
                  </a:lnTo>
                  <a:lnTo>
                    <a:pt x="109642" y="5817"/>
                  </a:lnTo>
                  <a:lnTo>
                    <a:pt x="51686" y="3175"/>
                  </a:lnTo>
                  <a:lnTo>
                    <a:pt x="3175" y="4070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9" name="Полилиния: фигура 338">
              <a:extLst>
                <a:ext uri="{FF2B5EF4-FFF2-40B4-BE49-F238E27FC236}">
                  <a16:creationId xmlns:a16="http://schemas.microsoft.com/office/drawing/2014/main" id="{B5A2867A-3459-4E63-BBB8-8613D08C6153}"/>
                </a:ext>
              </a:extLst>
            </p:cNvPr>
            <p:cNvSpPr/>
            <p:nvPr/>
          </p:nvSpPr>
          <p:spPr>
            <a:xfrm>
              <a:off x="497696" y="11736917"/>
              <a:ext cx="241300" cy="222250"/>
            </a:xfrm>
            <a:custGeom>
              <a:avLst/>
              <a:gdLst>
                <a:gd name="connsiteX0" fmla="*/ 3175 w 241300"/>
                <a:gd name="connsiteY0" fmla="*/ 34455 h 222250"/>
                <a:gd name="connsiteX1" fmla="*/ 51836 w 241300"/>
                <a:gd name="connsiteY1" fmla="*/ 116034 h 222250"/>
                <a:gd name="connsiteX2" fmla="*/ 51836 w 241300"/>
                <a:gd name="connsiteY2" fmla="*/ 165621 h 222250"/>
                <a:gd name="connsiteX3" fmla="*/ 100345 w 241300"/>
                <a:gd name="connsiteY3" fmla="*/ 219158 h 222250"/>
                <a:gd name="connsiteX4" fmla="*/ 150404 w 241300"/>
                <a:gd name="connsiteY4" fmla="*/ 180423 h 222250"/>
                <a:gd name="connsiteX5" fmla="*/ 151464 w 241300"/>
                <a:gd name="connsiteY5" fmla="*/ 179603 h 222250"/>
                <a:gd name="connsiteX6" fmla="*/ 152804 w 241300"/>
                <a:gd name="connsiteY6" fmla="*/ 179648 h 222250"/>
                <a:gd name="connsiteX7" fmla="*/ 209395 w 241300"/>
                <a:gd name="connsiteY7" fmla="*/ 182213 h 222250"/>
                <a:gd name="connsiteX8" fmla="*/ 206811 w 241300"/>
                <a:gd name="connsiteY8" fmla="*/ 122905 h 222250"/>
                <a:gd name="connsiteX9" fmla="*/ 206722 w 241300"/>
                <a:gd name="connsiteY9" fmla="*/ 120809 h 222250"/>
                <a:gd name="connsiteX10" fmla="*/ 208436 w 241300"/>
                <a:gd name="connsiteY10" fmla="*/ 119666 h 222250"/>
                <a:gd name="connsiteX11" fmla="*/ 238732 w 241300"/>
                <a:gd name="connsiteY11" fmla="*/ 99479 h 222250"/>
                <a:gd name="connsiteX12" fmla="*/ 195450 w 241300"/>
                <a:gd name="connsiteY12" fmla="*/ 17862 h 222250"/>
                <a:gd name="connsiteX13" fmla="*/ 180757 w 241300"/>
                <a:gd name="connsiteY13" fmla="*/ 47263 h 222250"/>
                <a:gd name="connsiteX14" fmla="*/ 179601 w 241300"/>
                <a:gd name="connsiteY14" fmla="*/ 49556 h 222250"/>
                <a:gd name="connsiteX15" fmla="*/ 177048 w 241300"/>
                <a:gd name="connsiteY15" fmla="*/ 49295 h 222250"/>
                <a:gd name="connsiteX16" fmla="*/ 124728 w 241300"/>
                <a:gd name="connsiteY16" fmla="*/ 43796 h 222250"/>
                <a:gd name="connsiteX17" fmla="*/ 123102 w 241300"/>
                <a:gd name="connsiteY17" fmla="*/ 43586 h 222250"/>
                <a:gd name="connsiteX18" fmla="*/ 122115 w 241300"/>
                <a:gd name="connsiteY18" fmla="*/ 42310 h 222250"/>
                <a:gd name="connsiteX19" fmla="*/ 93447 w 241300"/>
                <a:gd name="connsiteY19" fmla="*/ 3175 h 222250"/>
                <a:gd name="connsiteX20" fmla="*/ 3175 w 241300"/>
                <a:gd name="connsiteY20" fmla="*/ 34455 h 22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1300" h="222250">
                  <a:moveTo>
                    <a:pt x="3175" y="34455"/>
                  </a:moveTo>
                  <a:lnTo>
                    <a:pt x="51836" y="116034"/>
                  </a:lnTo>
                  <a:lnTo>
                    <a:pt x="51836" y="165621"/>
                  </a:lnTo>
                  <a:lnTo>
                    <a:pt x="100345" y="219158"/>
                  </a:lnTo>
                  <a:lnTo>
                    <a:pt x="150404" y="180423"/>
                  </a:lnTo>
                  <a:lnTo>
                    <a:pt x="151464" y="179603"/>
                  </a:lnTo>
                  <a:lnTo>
                    <a:pt x="152804" y="179648"/>
                  </a:lnTo>
                  <a:lnTo>
                    <a:pt x="209395" y="182213"/>
                  </a:lnTo>
                  <a:lnTo>
                    <a:pt x="206811" y="122905"/>
                  </a:lnTo>
                  <a:lnTo>
                    <a:pt x="206722" y="120809"/>
                  </a:lnTo>
                  <a:lnTo>
                    <a:pt x="208436" y="119666"/>
                  </a:lnTo>
                  <a:lnTo>
                    <a:pt x="238732" y="99479"/>
                  </a:lnTo>
                  <a:lnTo>
                    <a:pt x="195450" y="17862"/>
                  </a:lnTo>
                  <a:lnTo>
                    <a:pt x="180757" y="47263"/>
                  </a:lnTo>
                  <a:lnTo>
                    <a:pt x="179601" y="49556"/>
                  </a:lnTo>
                  <a:lnTo>
                    <a:pt x="177048" y="49295"/>
                  </a:lnTo>
                  <a:lnTo>
                    <a:pt x="124728" y="43796"/>
                  </a:lnTo>
                  <a:lnTo>
                    <a:pt x="123102" y="43586"/>
                  </a:lnTo>
                  <a:lnTo>
                    <a:pt x="122115" y="42310"/>
                  </a:lnTo>
                  <a:lnTo>
                    <a:pt x="93447" y="3175"/>
                  </a:lnTo>
                  <a:lnTo>
                    <a:pt x="3175" y="344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0" name="Полилиния: фигура 339">
              <a:extLst>
                <a:ext uri="{FF2B5EF4-FFF2-40B4-BE49-F238E27FC236}">
                  <a16:creationId xmlns:a16="http://schemas.microsoft.com/office/drawing/2014/main" id="{25E2EC6E-D522-46A2-B4E7-EC8A45AFCC6F}"/>
                </a:ext>
              </a:extLst>
            </p:cNvPr>
            <p:cNvSpPr/>
            <p:nvPr/>
          </p:nvSpPr>
          <p:spPr>
            <a:xfrm>
              <a:off x="387719" y="11185439"/>
              <a:ext cx="469900" cy="590550"/>
            </a:xfrm>
            <a:custGeom>
              <a:avLst/>
              <a:gdLst>
                <a:gd name="connsiteX0" fmla="*/ 95483 w 469900"/>
                <a:gd name="connsiteY0" fmla="*/ 501117 h 590550"/>
                <a:gd name="connsiteX1" fmla="*/ 92749 w 469900"/>
                <a:gd name="connsiteY1" fmla="*/ 454304 h 590550"/>
                <a:gd name="connsiteX2" fmla="*/ 92521 w 469900"/>
                <a:gd name="connsiteY2" fmla="*/ 450755 h 590550"/>
                <a:gd name="connsiteX3" fmla="*/ 92339 w 469900"/>
                <a:gd name="connsiteY3" fmla="*/ 447230 h 590550"/>
                <a:gd name="connsiteX4" fmla="*/ 95863 w 469900"/>
                <a:gd name="connsiteY4" fmla="*/ 446881 h 590550"/>
                <a:gd name="connsiteX5" fmla="*/ 99403 w 469900"/>
                <a:gd name="connsiteY5" fmla="*/ 446545 h 590550"/>
                <a:gd name="connsiteX6" fmla="*/ 147820 w 469900"/>
                <a:gd name="connsiteY6" fmla="*/ 441681 h 590550"/>
                <a:gd name="connsiteX7" fmla="*/ 147820 w 469900"/>
                <a:gd name="connsiteY7" fmla="*/ 412547 h 590550"/>
                <a:gd name="connsiteX8" fmla="*/ 147805 w 469900"/>
                <a:gd name="connsiteY8" fmla="*/ 412547 h 590550"/>
                <a:gd name="connsiteX9" fmla="*/ 147805 w 469900"/>
                <a:gd name="connsiteY9" fmla="*/ 408819 h 590550"/>
                <a:gd name="connsiteX10" fmla="*/ 149309 w 469900"/>
                <a:gd name="connsiteY10" fmla="*/ 407715 h 590550"/>
                <a:gd name="connsiteX11" fmla="*/ 150813 w 469900"/>
                <a:gd name="connsiteY11" fmla="*/ 406603 h 590550"/>
                <a:gd name="connsiteX12" fmla="*/ 205444 w 469900"/>
                <a:gd name="connsiteY12" fmla="*/ 366236 h 590550"/>
                <a:gd name="connsiteX13" fmla="*/ 170593 w 469900"/>
                <a:gd name="connsiteY13" fmla="*/ 344437 h 590550"/>
                <a:gd name="connsiteX14" fmla="*/ 170563 w 469900"/>
                <a:gd name="connsiteY14" fmla="*/ 344437 h 590550"/>
                <a:gd name="connsiteX15" fmla="*/ 170092 w 469900"/>
                <a:gd name="connsiteY15" fmla="*/ 344132 h 590550"/>
                <a:gd name="connsiteX16" fmla="*/ 169636 w 469900"/>
                <a:gd name="connsiteY16" fmla="*/ 343827 h 590550"/>
                <a:gd name="connsiteX17" fmla="*/ 169256 w 469900"/>
                <a:gd name="connsiteY17" fmla="*/ 343421 h 590550"/>
                <a:gd name="connsiteX18" fmla="*/ 168861 w 469900"/>
                <a:gd name="connsiteY18" fmla="*/ 342951 h 590550"/>
                <a:gd name="connsiteX19" fmla="*/ 168861 w 469900"/>
                <a:gd name="connsiteY19" fmla="*/ 342900 h 590550"/>
                <a:gd name="connsiteX20" fmla="*/ 124774 w 469900"/>
                <a:gd name="connsiteY20" fmla="*/ 290582 h 590550"/>
                <a:gd name="connsiteX21" fmla="*/ 123725 w 469900"/>
                <a:gd name="connsiteY21" fmla="*/ 289351 h 590550"/>
                <a:gd name="connsiteX22" fmla="*/ 122662 w 469900"/>
                <a:gd name="connsiteY22" fmla="*/ 288106 h 590550"/>
                <a:gd name="connsiteX23" fmla="*/ 122890 w 469900"/>
                <a:gd name="connsiteY23" fmla="*/ 286493 h 590550"/>
                <a:gd name="connsiteX24" fmla="*/ 123102 w 469900"/>
                <a:gd name="connsiteY24" fmla="*/ 284868 h 590550"/>
                <a:gd name="connsiteX25" fmla="*/ 128602 w 469900"/>
                <a:gd name="connsiteY25" fmla="*/ 243580 h 590550"/>
                <a:gd name="connsiteX26" fmla="*/ 129225 w 469900"/>
                <a:gd name="connsiteY26" fmla="*/ 239001 h 590550"/>
                <a:gd name="connsiteX27" fmla="*/ 129817 w 469900"/>
                <a:gd name="connsiteY27" fmla="*/ 234524 h 590550"/>
                <a:gd name="connsiteX28" fmla="*/ 134102 w 469900"/>
                <a:gd name="connsiteY28" fmla="*/ 236029 h 590550"/>
                <a:gd name="connsiteX29" fmla="*/ 138386 w 469900"/>
                <a:gd name="connsiteY29" fmla="*/ 237547 h 590550"/>
                <a:gd name="connsiteX30" fmla="*/ 176959 w 469900"/>
                <a:gd name="connsiteY30" fmla="*/ 251327 h 590550"/>
                <a:gd name="connsiteX31" fmla="*/ 178144 w 469900"/>
                <a:gd name="connsiteY31" fmla="*/ 251765 h 590550"/>
                <a:gd name="connsiteX32" fmla="*/ 179344 w 469900"/>
                <a:gd name="connsiteY32" fmla="*/ 252190 h 590550"/>
                <a:gd name="connsiteX33" fmla="*/ 180043 w 469900"/>
                <a:gd name="connsiteY33" fmla="*/ 253302 h 590550"/>
                <a:gd name="connsiteX34" fmla="*/ 180726 w 469900"/>
                <a:gd name="connsiteY34" fmla="*/ 254362 h 590550"/>
                <a:gd name="connsiteX35" fmla="*/ 211597 w 469900"/>
                <a:gd name="connsiteY35" fmla="*/ 303250 h 590550"/>
                <a:gd name="connsiteX36" fmla="*/ 261320 w 469900"/>
                <a:gd name="connsiteY36" fmla="*/ 303250 h 590550"/>
                <a:gd name="connsiteX37" fmla="*/ 261536 w 469900"/>
                <a:gd name="connsiteY37" fmla="*/ 306762 h 590550"/>
                <a:gd name="connsiteX38" fmla="*/ 261732 w 469900"/>
                <a:gd name="connsiteY38" fmla="*/ 310210 h 590550"/>
                <a:gd name="connsiteX39" fmla="*/ 264298 w 469900"/>
                <a:gd name="connsiteY39" fmla="*/ 353854 h 590550"/>
                <a:gd name="connsiteX40" fmla="*/ 294879 w 469900"/>
                <a:gd name="connsiteY40" fmla="*/ 379336 h 590550"/>
                <a:gd name="connsiteX41" fmla="*/ 296276 w 469900"/>
                <a:gd name="connsiteY41" fmla="*/ 380536 h 590550"/>
                <a:gd name="connsiteX42" fmla="*/ 297724 w 469900"/>
                <a:gd name="connsiteY42" fmla="*/ 381673 h 590550"/>
                <a:gd name="connsiteX43" fmla="*/ 297629 w 469900"/>
                <a:gd name="connsiteY43" fmla="*/ 383527 h 590550"/>
                <a:gd name="connsiteX44" fmla="*/ 297553 w 469900"/>
                <a:gd name="connsiteY44" fmla="*/ 385318 h 590550"/>
                <a:gd name="connsiteX45" fmla="*/ 294791 w 469900"/>
                <a:gd name="connsiteY45" fmla="*/ 445935 h 590550"/>
                <a:gd name="connsiteX46" fmla="*/ 294683 w 469900"/>
                <a:gd name="connsiteY46" fmla="*/ 448247 h 590550"/>
                <a:gd name="connsiteX47" fmla="*/ 293997 w 469900"/>
                <a:gd name="connsiteY47" fmla="*/ 449142 h 590550"/>
                <a:gd name="connsiteX48" fmla="*/ 293286 w 469900"/>
                <a:gd name="connsiteY48" fmla="*/ 450069 h 590550"/>
                <a:gd name="connsiteX49" fmla="*/ 249198 w 469900"/>
                <a:gd name="connsiteY49" fmla="*/ 507936 h 590550"/>
                <a:gd name="connsiteX50" fmla="*/ 243728 w 469900"/>
                <a:gd name="connsiteY50" fmla="*/ 515106 h 590550"/>
                <a:gd name="connsiteX51" fmla="*/ 238274 w 469900"/>
                <a:gd name="connsiteY51" fmla="*/ 522307 h 590550"/>
                <a:gd name="connsiteX52" fmla="*/ 237120 w 469900"/>
                <a:gd name="connsiteY52" fmla="*/ 513328 h 590550"/>
                <a:gd name="connsiteX53" fmla="*/ 235995 w 469900"/>
                <a:gd name="connsiteY53" fmla="*/ 504368 h 590550"/>
                <a:gd name="connsiteX54" fmla="*/ 229751 w 469900"/>
                <a:gd name="connsiteY54" fmla="*/ 454184 h 590550"/>
                <a:gd name="connsiteX55" fmla="*/ 160673 w 469900"/>
                <a:gd name="connsiteY55" fmla="*/ 530422 h 590550"/>
                <a:gd name="connsiteX56" fmla="*/ 158804 w 469900"/>
                <a:gd name="connsiteY56" fmla="*/ 532473 h 590550"/>
                <a:gd name="connsiteX57" fmla="*/ 156966 w 469900"/>
                <a:gd name="connsiteY57" fmla="*/ 534479 h 590550"/>
                <a:gd name="connsiteX58" fmla="*/ 154535 w 469900"/>
                <a:gd name="connsiteY58" fmla="*/ 533324 h 590550"/>
                <a:gd name="connsiteX59" fmla="*/ 152044 w 469900"/>
                <a:gd name="connsiteY59" fmla="*/ 532181 h 590550"/>
                <a:gd name="connsiteX60" fmla="*/ 99722 w 469900"/>
                <a:gd name="connsiteY60" fmla="*/ 507390 h 590550"/>
                <a:gd name="connsiteX61" fmla="*/ 97747 w 469900"/>
                <a:gd name="connsiteY61" fmla="*/ 506432 h 590550"/>
                <a:gd name="connsiteX62" fmla="*/ 95772 w 469900"/>
                <a:gd name="connsiteY62" fmla="*/ 505504 h 590550"/>
                <a:gd name="connsiteX63" fmla="*/ 95620 w 469900"/>
                <a:gd name="connsiteY63" fmla="*/ 503333 h 590550"/>
                <a:gd name="connsiteX64" fmla="*/ 95483 w 469900"/>
                <a:gd name="connsiteY64" fmla="*/ 501117 h 590550"/>
                <a:gd name="connsiteX65" fmla="*/ 24991 w 469900"/>
                <a:gd name="connsiteY65" fmla="*/ 134087 h 590550"/>
                <a:gd name="connsiteX66" fmla="*/ 3175 w 469900"/>
                <a:gd name="connsiteY66" fmla="*/ 159855 h 590550"/>
                <a:gd name="connsiteX67" fmla="*/ 13096 w 469900"/>
                <a:gd name="connsiteY67" fmla="*/ 189598 h 590550"/>
                <a:gd name="connsiteX68" fmla="*/ 44817 w 469900"/>
                <a:gd name="connsiteY68" fmla="*/ 213404 h 590550"/>
                <a:gd name="connsiteX69" fmla="*/ 42842 w 469900"/>
                <a:gd name="connsiteY69" fmla="*/ 262979 h 590550"/>
                <a:gd name="connsiteX70" fmla="*/ 60693 w 469900"/>
                <a:gd name="connsiteY70" fmla="*/ 342309 h 590550"/>
                <a:gd name="connsiteX71" fmla="*/ 54753 w 469900"/>
                <a:gd name="connsiteY71" fmla="*/ 415646 h 590550"/>
                <a:gd name="connsiteX72" fmla="*/ 40852 w 469900"/>
                <a:gd name="connsiteY72" fmla="*/ 536620 h 590550"/>
                <a:gd name="connsiteX73" fmla="*/ 56728 w 469900"/>
                <a:gd name="connsiteY73" fmla="*/ 558451 h 590550"/>
                <a:gd name="connsiteX74" fmla="*/ 88449 w 469900"/>
                <a:gd name="connsiteY74" fmla="*/ 544551 h 590550"/>
                <a:gd name="connsiteX75" fmla="*/ 109293 w 469900"/>
                <a:gd name="connsiteY75" fmla="*/ 579488 h 590550"/>
                <a:gd name="connsiteX76" fmla="*/ 203575 w 469900"/>
                <a:gd name="connsiteY76" fmla="*/ 546811 h 590550"/>
                <a:gd name="connsiteX77" fmla="*/ 206143 w 469900"/>
                <a:gd name="connsiteY77" fmla="*/ 545916 h 590550"/>
                <a:gd name="connsiteX78" fmla="*/ 207753 w 469900"/>
                <a:gd name="connsiteY78" fmla="*/ 548088 h 590550"/>
                <a:gd name="connsiteX79" fmla="*/ 237074 w 469900"/>
                <a:gd name="connsiteY79" fmla="*/ 588105 h 590550"/>
                <a:gd name="connsiteX80" fmla="*/ 285246 w 469900"/>
                <a:gd name="connsiteY80" fmla="*/ 593179 h 590550"/>
                <a:gd name="connsiteX81" fmla="*/ 320572 w 469900"/>
                <a:gd name="connsiteY81" fmla="*/ 522580 h 590550"/>
                <a:gd name="connsiteX82" fmla="*/ 358945 w 469900"/>
                <a:gd name="connsiteY82" fmla="*/ 507206 h 590550"/>
                <a:gd name="connsiteX83" fmla="*/ 344924 w 469900"/>
                <a:gd name="connsiteY83" fmla="*/ 486213 h 590550"/>
                <a:gd name="connsiteX84" fmla="*/ 343711 w 469900"/>
                <a:gd name="connsiteY84" fmla="*/ 484391 h 590550"/>
                <a:gd name="connsiteX85" fmla="*/ 365434 w 469900"/>
                <a:gd name="connsiteY85" fmla="*/ 443687 h 590550"/>
                <a:gd name="connsiteX86" fmla="*/ 342797 w 469900"/>
                <a:gd name="connsiteY86" fmla="*/ 423577 h 590550"/>
                <a:gd name="connsiteX87" fmla="*/ 339863 w 469900"/>
                <a:gd name="connsiteY87" fmla="*/ 420973 h 590550"/>
                <a:gd name="connsiteX88" fmla="*/ 342657 w 469900"/>
                <a:gd name="connsiteY88" fmla="*/ 418211 h 590550"/>
                <a:gd name="connsiteX89" fmla="*/ 369308 w 469900"/>
                <a:gd name="connsiteY89" fmla="*/ 391547 h 590550"/>
                <a:gd name="connsiteX90" fmla="*/ 371905 w 469900"/>
                <a:gd name="connsiteY90" fmla="*/ 368078 h 590550"/>
                <a:gd name="connsiteX91" fmla="*/ 372114 w 469900"/>
                <a:gd name="connsiteY91" fmla="*/ 365982 h 590550"/>
                <a:gd name="connsiteX92" fmla="*/ 374045 w 469900"/>
                <a:gd name="connsiteY92" fmla="*/ 365131 h 590550"/>
                <a:gd name="connsiteX93" fmla="*/ 404341 w 469900"/>
                <a:gd name="connsiteY93" fmla="*/ 351333 h 590550"/>
                <a:gd name="connsiteX94" fmla="*/ 407395 w 469900"/>
                <a:gd name="connsiteY94" fmla="*/ 349955 h 590550"/>
                <a:gd name="connsiteX95" fmla="*/ 409065 w 469900"/>
                <a:gd name="connsiteY95" fmla="*/ 352882 h 590550"/>
                <a:gd name="connsiteX96" fmla="*/ 428934 w 469900"/>
                <a:gd name="connsiteY96" fmla="*/ 387661 h 590550"/>
                <a:gd name="connsiteX97" fmla="*/ 454614 w 469900"/>
                <a:gd name="connsiteY97" fmla="*/ 366662 h 590550"/>
                <a:gd name="connsiteX98" fmla="*/ 457255 w 469900"/>
                <a:gd name="connsiteY98" fmla="*/ 321437 h 590550"/>
                <a:gd name="connsiteX99" fmla="*/ 457312 w 469900"/>
                <a:gd name="connsiteY99" fmla="*/ 320726 h 590550"/>
                <a:gd name="connsiteX100" fmla="*/ 457662 w 469900"/>
                <a:gd name="connsiteY100" fmla="*/ 319996 h 590550"/>
                <a:gd name="connsiteX101" fmla="*/ 467618 w 469900"/>
                <a:gd name="connsiteY101" fmla="*/ 300094 h 590550"/>
                <a:gd name="connsiteX102" fmla="*/ 422279 w 469900"/>
                <a:gd name="connsiteY102" fmla="*/ 244081 h 590550"/>
                <a:gd name="connsiteX103" fmla="*/ 420749 w 469900"/>
                <a:gd name="connsiteY103" fmla="*/ 242208 h 590550"/>
                <a:gd name="connsiteX104" fmla="*/ 421854 w 469900"/>
                <a:gd name="connsiteY104" fmla="*/ 240068 h 590550"/>
                <a:gd name="connsiteX105" fmla="*/ 456569 w 469900"/>
                <a:gd name="connsiteY105" fmla="*/ 173342 h 590550"/>
                <a:gd name="connsiteX106" fmla="*/ 412361 w 469900"/>
                <a:gd name="connsiteY106" fmla="*/ 118770 h 590550"/>
                <a:gd name="connsiteX107" fmla="*/ 370521 w 469900"/>
                <a:gd name="connsiteY107" fmla="*/ 118770 h 590550"/>
                <a:gd name="connsiteX108" fmla="*/ 369505 w 469900"/>
                <a:gd name="connsiteY108" fmla="*/ 116719 h 590550"/>
                <a:gd name="connsiteX109" fmla="*/ 345438 w 469900"/>
                <a:gd name="connsiteY109" fmla="*/ 69183 h 590550"/>
                <a:gd name="connsiteX110" fmla="*/ 272883 w 469900"/>
                <a:gd name="connsiteY110" fmla="*/ 3175 h 590550"/>
                <a:gd name="connsiteX111" fmla="*/ 262964 w 469900"/>
                <a:gd name="connsiteY111" fmla="*/ 98368 h 590550"/>
                <a:gd name="connsiteX112" fmla="*/ 223310 w 469900"/>
                <a:gd name="connsiteY112" fmla="*/ 78530 h 590550"/>
                <a:gd name="connsiteX113" fmla="*/ 147926 w 469900"/>
                <a:gd name="connsiteY113" fmla="*/ 82493 h 590550"/>
                <a:gd name="connsiteX114" fmla="*/ 120171 w 469900"/>
                <a:gd name="connsiteY114" fmla="*/ 118212 h 590550"/>
                <a:gd name="connsiteX115" fmla="*/ 67015 w 469900"/>
                <a:gd name="connsiteY115" fmla="*/ 6210 h 590550"/>
                <a:gd name="connsiteX116" fmla="*/ 21011 w 469900"/>
                <a:gd name="connsiteY116" fmla="*/ 64656 h 590550"/>
                <a:gd name="connsiteX117" fmla="*/ 24991 w 469900"/>
                <a:gd name="connsiteY117" fmla="*/ 134087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69900" h="590550">
                  <a:moveTo>
                    <a:pt x="95483" y="501117"/>
                  </a:moveTo>
                  <a:lnTo>
                    <a:pt x="92749" y="454304"/>
                  </a:lnTo>
                  <a:lnTo>
                    <a:pt x="92521" y="450755"/>
                  </a:lnTo>
                  <a:lnTo>
                    <a:pt x="92339" y="447230"/>
                  </a:lnTo>
                  <a:lnTo>
                    <a:pt x="95863" y="446881"/>
                  </a:lnTo>
                  <a:lnTo>
                    <a:pt x="99403" y="446545"/>
                  </a:lnTo>
                  <a:lnTo>
                    <a:pt x="147820" y="441681"/>
                  </a:lnTo>
                  <a:lnTo>
                    <a:pt x="147820" y="412547"/>
                  </a:lnTo>
                  <a:lnTo>
                    <a:pt x="147805" y="412547"/>
                  </a:lnTo>
                  <a:lnTo>
                    <a:pt x="147805" y="408819"/>
                  </a:lnTo>
                  <a:lnTo>
                    <a:pt x="149309" y="407715"/>
                  </a:lnTo>
                  <a:lnTo>
                    <a:pt x="150813" y="406603"/>
                  </a:lnTo>
                  <a:lnTo>
                    <a:pt x="205444" y="366236"/>
                  </a:lnTo>
                  <a:lnTo>
                    <a:pt x="170593" y="344437"/>
                  </a:lnTo>
                  <a:lnTo>
                    <a:pt x="170563" y="344437"/>
                  </a:lnTo>
                  <a:lnTo>
                    <a:pt x="170092" y="344132"/>
                  </a:lnTo>
                  <a:lnTo>
                    <a:pt x="169636" y="343827"/>
                  </a:lnTo>
                  <a:lnTo>
                    <a:pt x="169256" y="343421"/>
                  </a:lnTo>
                  <a:lnTo>
                    <a:pt x="168861" y="342951"/>
                  </a:lnTo>
                  <a:lnTo>
                    <a:pt x="168861" y="342900"/>
                  </a:lnTo>
                  <a:lnTo>
                    <a:pt x="124774" y="290582"/>
                  </a:lnTo>
                  <a:lnTo>
                    <a:pt x="123725" y="289351"/>
                  </a:lnTo>
                  <a:lnTo>
                    <a:pt x="122662" y="288106"/>
                  </a:lnTo>
                  <a:lnTo>
                    <a:pt x="122890" y="286493"/>
                  </a:lnTo>
                  <a:lnTo>
                    <a:pt x="123102" y="284868"/>
                  </a:lnTo>
                  <a:lnTo>
                    <a:pt x="128602" y="243580"/>
                  </a:lnTo>
                  <a:lnTo>
                    <a:pt x="129225" y="239001"/>
                  </a:lnTo>
                  <a:lnTo>
                    <a:pt x="129817" y="234524"/>
                  </a:lnTo>
                  <a:lnTo>
                    <a:pt x="134102" y="236029"/>
                  </a:lnTo>
                  <a:lnTo>
                    <a:pt x="138386" y="237547"/>
                  </a:lnTo>
                  <a:lnTo>
                    <a:pt x="176959" y="251327"/>
                  </a:lnTo>
                  <a:lnTo>
                    <a:pt x="178144" y="251765"/>
                  </a:lnTo>
                  <a:lnTo>
                    <a:pt x="179344" y="252190"/>
                  </a:lnTo>
                  <a:lnTo>
                    <a:pt x="180043" y="253302"/>
                  </a:lnTo>
                  <a:lnTo>
                    <a:pt x="180726" y="254362"/>
                  </a:lnTo>
                  <a:lnTo>
                    <a:pt x="211597" y="303250"/>
                  </a:lnTo>
                  <a:lnTo>
                    <a:pt x="261320" y="303250"/>
                  </a:lnTo>
                  <a:lnTo>
                    <a:pt x="261536" y="306762"/>
                  </a:lnTo>
                  <a:lnTo>
                    <a:pt x="261732" y="310210"/>
                  </a:lnTo>
                  <a:lnTo>
                    <a:pt x="264298" y="353854"/>
                  </a:lnTo>
                  <a:lnTo>
                    <a:pt x="294879" y="379336"/>
                  </a:lnTo>
                  <a:lnTo>
                    <a:pt x="296276" y="380536"/>
                  </a:lnTo>
                  <a:lnTo>
                    <a:pt x="297724" y="381673"/>
                  </a:lnTo>
                  <a:lnTo>
                    <a:pt x="297629" y="383527"/>
                  </a:lnTo>
                  <a:lnTo>
                    <a:pt x="297553" y="385318"/>
                  </a:lnTo>
                  <a:lnTo>
                    <a:pt x="294791" y="445935"/>
                  </a:lnTo>
                  <a:lnTo>
                    <a:pt x="294683" y="448247"/>
                  </a:lnTo>
                  <a:lnTo>
                    <a:pt x="293997" y="449142"/>
                  </a:lnTo>
                  <a:lnTo>
                    <a:pt x="293286" y="450069"/>
                  </a:lnTo>
                  <a:lnTo>
                    <a:pt x="249198" y="507936"/>
                  </a:lnTo>
                  <a:lnTo>
                    <a:pt x="243728" y="515106"/>
                  </a:lnTo>
                  <a:lnTo>
                    <a:pt x="238274" y="522307"/>
                  </a:lnTo>
                  <a:lnTo>
                    <a:pt x="237120" y="513328"/>
                  </a:lnTo>
                  <a:lnTo>
                    <a:pt x="235995" y="504368"/>
                  </a:lnTo>
                  <a:lnTo>
                    <a:pt x="229751" y="454184"/>
                  </a:lnTo>
                  <a:lnTo>
                    <a:pt x="160673" y="530422"/>
                  </a:lnTo>
                  <a:lnTo>
                    <a:pt x="158804" y="532473"/>
                  </a:lnTo>
                  <a:lnTo>
                    <a:pt x="156966" y="534479"/>
                  </a:lnTo>
                  <a:lnTo>
                    <a:pt x="154535" y="533324"/>
                  </a:lnTo>
                  <a:lnTo>
                    <a:pt x="152044" y="532181"/>
                  </a:lnTo>
                  <a:lnTo>
                    <a:pt x="99722" y="507390"/>
                  </a:lnTo>
                  <a:lnTo>
                    <a:pt x="97747" y="506432"/>
                  </a:lnTo>
                  <a:lnTo>
                    <a:pt x="95772" y="505504"/>
                  </a:lnTo>
                  <a:lnTo>
                    <a:pt x="95620" y="503333"/>
                  </a:lnTo>
                  <a:lnTo>
                    <a:pt x="95483" y="501117"/>
                  </a:lnTo>
                  <a:close/>
                  <a:moveTo>
                    <a:pt x="24991" y="134087"/>
                  </a:moveTo>
                  <a:lnTo>
                    <a:pt x="3175" y="159855"/>
                  </a:lnTo>
                  <a:lnTo>
                    <a:pt x="13096" y="189598"/>
                  </a:lnTo>
                  <a:lnTo>
                    <a:pt x="44817" y="213404"/>
                  </a:lnTo>
                  <a:lnTo>
                    <a:pt x="42842" y="262979"/>
                  </a:lnTo>
                  <a:lnTo>
                    <a:pt x="60693" y="342309"/>
                  </a:lnTo>
                  <a:lnTo>
                    <a:pt x="54753" y="415646"/>
                  </a:lnTo>
                  <a:lnTo>
                    <a:pt x="40852" y="536620"/>
                  </a:lnTo>
                  <a:lnTo>
                    <a:pt x="56728" y="558451"/>
                  </a:lnTo>
                  <a:lnTo>
                    <a:pt x="88449" y="544551"/>
                  </a:lnTo>
                  <a:lnTo>
                    <a:pt x="109293" y="579488"/>
                  </a:lnTo>
                  <a:lnTo>
                    <a:pt x="203575" y="546811"/>
                  </a:lnTo>
                  <a:lnTo>
                    <a:pt x="206143" y="545916"/>
                  </a:lnTo>
                  <a:lnTo>
                    <a:pt x="207753" y="548088"/>
                  </a:lnTo>
                  <a:lnTo>
                    <a:pt x="237074" y="588105"/>
                  </a:lnTo>
                  <a:lnTo>
                    <a:pt x="285246" y="593179"/>
                  </a:lnTo>
                  <a:lnTo>
                    <a:pt x="320572" y="522580"/>
                  </a:lnTo>
                  <a:lnTo>
                    <a:pt x="358945" y="507206"/>
                  </a:lnTo>
                  <a:lnTo>
                    <a:pt x="344924" y="486213"/>
                  </a:lnTo>
                  <a:lnTo>
                    <a:pt x="343711" y="484391"/>
                  </a:lnTo>
                  <a:lnTo>
                    <a:pt x="365434" y="443687"/>
                  </a:lnTo>
                  <a:lnTo>
                    <a:pt x="342797" y="423577"/>
                  </a:lnTo>
                  <a:lnTo>
                    <a:pt x="339863" y="420973"/>
                  </a:lnTo>
                  <a:lnTo>
                    <a:pt x="342657" y="418211"/>
                  </a:lnTo>
                  <a:lnTo>
                    <a:pt x="369308" y="391547"/>
                  </a:lnTo>
                  <a:lnTo>
                    <a:pt x="371905" y="368078"/>
                  </a:lnTo>
                  <a:lnTo>
                    <a:pt x="372114" y="365982"/>
                  </a:lnTo>
                  <a:lnTo>
                    <a:pt x="374045" y="365131"/>
                  </a:lnTo>
                  <a:lnTo>
                    <a:pt x="404341" y="351333"/>
                  </a:lnTo>
                  <a:lnTo>
                    <a:pt x="407395" y="349955"/>
                  </a:lnTo>
                  <a:lnTo>
                    <a:pt x="409065" y="352882"/>
                  </a:lnTo>
                  <a:lnTo>
                    <a:pt x="428934" y="387661"/>
                  </a:lnTo>
                  <a:lnTo>
                    <a:pt x="454614" y="366662"/>
                  </a:lnTo>
                  <a:lnTo>
                    <a:pt x="457255" y="321437"/>
                  </a:lnTo>
                  <a:lnTo>
                    <a:pt x="457312" y="320726"/>
                  </a:lnTo>
                  <a:lnTo>
                    <a:pt x="457662" y="319996"/>
                  </a:lnTo>
                  <a:lnTo>
                    <a:pt x="467618" y="300094"/>
                  </a:lnTo>
                  <a:lnTo>
                    <a:pt x="422279" y="244081"/>
                  </a:lnTo>
                  <a:lnTo>
                    <a:pt x="420749" y="242208"/>
                  </a:lnTo>
                  <a:lnTo>
                    <a:pt x="421854" y="240068"/>
                  </a:lnTo>
                  <a:lnTo>
                    <a:pt x="456569" y="173342"/>
                  </a:lnTo>
                  <a:lnTo>
                    <a:pt x="412361" y="118770"/>
                  </a:lnTo>
                  <a:lnTo>
                    <a:pt x="370521" y="118770"/>
                  </a:lnTo>
                  <a:lnTo>
                    <a:pt x="369505" y="116719"/>
                  </a:lnTo>
                  <a:lnTo>
                    <a:pt x="345438" y="69183"/>
                  </a:lnTo>
                  <a:lnTo>
                    <a:pt x="272883" y="3175"/>
                  </a:lnTo>
                  <a:lnTo>
                    <a:pt x="262964" y="98368"/>
                  </a:lnTo>
                  <a:lnTo>
                    <a:pt x="223310" y="78530"/>
                  </a:lnTo>
                  <a:lnTo>
                    <a:pt x="147926" y="82493"/>
                  </a:lnTo>
                  <a:lnTo>
                    <a:pt x="120171" y="118212"/>
                  </a:lnTo>
                  <a:lnTo>
                    <a:pt x="67015" y="6210"/>
                  </a:lnTo>
                  <a:lnTo>
                    <a:pt x="21011" y="64656"/>
                  </a:lnTo>
                  <a:lnTo>
                    <a:pt x="24991" y="13408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1" name="Полилиния: фигура 340">
              <a:extLst>
                <a:ext uri="{FF2B5EF4-FFF2-40B4-BE49-F238E27FC236}">
                  <a16:creationId xmlns:a16="http://schemas.microsoft.com/office/drawing/2014/main" id="{527EE8C4-2FE7-4D6A-AE1F-C9700383BA8C}"/>
                </a:ext>
              </a:extLst>
            </p:cNvPr>
            <p:cNvSpPr/>
            <p:nvPr/>
          </p:nvSpPr>
          <p:spPr>
            <a:xfrm>
              <a:off x="694010" y="11541731"/>
              <a:ext cx="393700" cy="577850"/>
            </a:xfrm>
            <a:custGeom>
              <a:avLst/>
              <a:gdLst>
                <a:gd name="connsiteX0" fmla="*/ 151390 w 393700"/>
                <a:gd name="connsiteY0" fmla="*/ 17373 h 577850"/>
                <a:gd name="connsiteX1" fmla="*/ 123952 w 393700"/>
                <a:gd name="connsiteY1" fmla="*/ 39859 h 577850"/>
                <a:gd name="connsiteX2" fmla="*/ 120561 w 393700"/>
                <a:gd name="connsiteY2" fmla="*/ 42583 h 577850"/>
                <a:gd name="connsiteX3" fmla="*/ 118408 w 393700"/>
                <a:gd name="connsiteY3" fmla="*/ 38830 h 577850"/>
                <a:gd name="connsiteX4" fmla="*/ 98019 w 393700"/>
                <a:gd name="connsiteY4" fmla="*/ 3175 h 577850"/>
                <a:gd name="connsiteX5" fmla="*/ 72707 w 393700"/>
                <a:gd name="connsiteY5" fmla="*/ 14675 h 577850"/>
                <a:gd name="connsiteX6" fmla="*/ 70047 w 393700"/>
                <a:gd name="connsiteY6" fmla="*/ 38703 h 577850"/>
                <a:gd name="connsiteX7" fmla="*/ 69120 w 393700"/>
                <a:gd name="connsiteY7" fmla="*/ 39605 h 577850"/>
                <a:gd name="connsiteX8" fmla="*/ 44342 w 393700"/>
                <a:gd name="connsiteY8" fmla="*/ 64351 h 577850"/>
                <a:gd name="connsiteX9" fmla="*/ 66218 w 393700"/>
                <a:gd name="connsiteY9" fmla="*/ 83795 h 577850"/>
                <a:gd name="connsiteX10" fmla="*/ 68377 w 393700"/>
                <a:gd name="connsiteY10" fmla="*/ 85725 h 577850"/>
                <a:gd name="connsiteX11" fmla="*/ 67012 w 393700"/>
                <a:gd name="connsiteY11" fmla="*/ 88278 h 577850"/>
                <a:gd name="connsiteX12" fmla="*/ 45999 w 393700"/>
                <a:gd name="connsiteY12" fmla="*/ 127673 h 577850"/>
                <a:gd name="connsiteX13" fmla="*/ 61316 w 393700"/>
                <a:gd name="connsiteY13" fmla="*/ 150628 h 577850"/>
                <a:gd name="connsiteX14" fmla="*/ 63849 w 393700"/>
                <a:gd name="connsiteY14" fmla="*/ 154425 h 577850"/>
                <a:gd name="connsiteX15" fmla="*/ 59626 w 393700"/>
                <a:gd name="connsiteY15" fmla="*/ 156083 h 577850"/>
                <a:gd name="connsiteX16" fmla="*/ 19596 w 393700"/>
                <a:gd name="connsiteY16" fmla="*/ 172091 h 577850"/>
                <a:gd name="connsiteX17" fmla="*/ 3175 w 393700"/>
                <a:gd name="connsiteY17" fmla="*/ 204940 h 577850"/>
                <a:gd name="connsiteX18" fmla="*/ 50482 w 393700"/>
                <a:gd name="connsiteY18" fmla="*/ 294208 h 577850"/>
                <a:gd name="connsiteX19" fmla="*/ 52064 w 393700"/>
                <a:gd name="connsiteY19" fmla="*/ 297142 h 577850"/>
                <a:gd name="connsiteX20" fmla="*/ 49263 w 393700"/>
                <a:gd name="connsiteY20" fmla="*/ 298977 h 577850"/>
                <a:gd name="connsiteX21" fmla="*/ 17971 w 393700"/>
                <a:gd name="connsiteY21" fmla="*/ 319837 h 577850"/>
                <a:gd name="connsiteX22" fmla="*/ 20555 w 393700"/>
                <a:gd name="connsiteY22" fmla="*/ 379571 h 577850"/>
                <a:gd name="connsiteX23" fmla="*/ 100978 w 393700"/>
                <a:gd name="connsiteY23" fmla="*/ 451948 h 577850"/>
                <a:gd name="connsiteX24" fmla="*/ 146361 w 393700"/>
                <a:gd name="connsiteY24" fmla="*/ 451948 h 577850"/>
                <a:gd name="connsiteX25" fmla="*/ 147168 w 393700"/>
                <a:gd name="connsiteY25" fmla="*/ 454546 h 577850"/>
                <a:gd name="connsiteX26" fmla="*/ 160947 w 393700"/>
                <a:gd name="connsiteY26" fmla="*/ 498621 h 577850"/>
                <a:gd name="connsiteX27" fmla="*/ 161398 w 393700"/>
                <a:gd name="connsiteY27" fmla="*/ 500151 h 577850"/>
                <a:gd name="connsiteX28" fmla="*/ 160591 w 393700"/>
                <a:gd name="connsiteY28" fmla="*/ 501567 h 577850"/>
                <a:gd name="connsiteX29" fmla="*/ 147041 w 393700"/>
                <a:gd name="connsiteY29" fmla="*/ 524992 h 577850"/>
                <a:gd name="connsiteX30" fmla="*/ 186360 w 393700"/>
                <a:gd name="connsiteY30" fmla="*/ 556685 h 577850"/>
                <a:gd name="connsiteX31" fmla="*/ 232010 w 393700"/>
                <a:gd name="connsiteY31" fmla="*/ 559391 h 577850"/>
                <a:gd name="connsiteX32" fmla="*/ 233775 w 393700"/>
                <a:gd name="connsiteY32" fmla="*/ 559511 h 577850"/>
                <a:gd name="connsiteX33" fmla="*/ 234810 w 393700"/>
                <a:gd name="connsiteY33" fmla="*/ 560953 h 577850"/>
                <a:gd name="connsiteX34" fmla="*/ 247815 w 393700"/>
                <a:gd name="connsiteY34" fmla="*/ 579565 h 577850"/>
                <a:gd name="connsiteX35" fmla="*/ 276555 w 393700"/>
                <a:gd name="connsiteY35" fmla="*/ 561727 h 577850"/>
                <a:gd name="connsiteX36" fmla="*/ 264281 w 393700"/>
                <a:gd name="connsiteY36" fmla="*/ 537191 h 577850"/>
                <a:gd name="connsiteX37" fmla="*/ 262947 w 393700"/>
                <a:gd name="connsiteY37" fmla="*/ 534505 h 577850"/>
                <a:gd name="connsiteX38" fmla="*/ 265316 w 393700"/>
                <a:gd name="connsiteY38" fmla="*/ 532619 h 577850"/>
                <a:gd name="connsiteX39" fmla="*/ 303854 w 393700"/>
                <a:gd name="connsiteY39" fmla="*/ 502342 h 577850"/>
                <a:gd name="connsiteX40" fmla="*/ 304921 w 393700"/>
                <a:gd name="connsiteY40" fmla="*/ 501472 h 577850"/>
                <a:gd name="connsiteX41" fmla="*/ 306286 w 393700"/>
                <a:gd name="connsiteY41" fmla="*/ 501567 h 577850"/>
                <a:gd name="connsiteX42" fmla="*/ 371069 w 393700"/>
                <a:gd name="connsiteY42" fmla="*/ 504253 h 577850"/>
                <a:gd name="connsiteX43" fmla="*/ 393446 w 393700"/>
                <a:gd name="connsiteY43" fmla="*/ 486848 h 577850"/>
                <a:gd name="connsiteX44" fmla="*/ 396075 w 393700"/>
                <a:gd name="connsiteY44" fmla="*/ 428479 h 577850"/>
                <a:gd name="connsiteX45" fmla="*/ 382537 w 393700"/>
                <a:gd name="connsiteY45" fmla="*/ 371615 h 577850"/>
                <a:gd name="connsiteX46" fmla="*/ 341490 w 393700"/>
                <a:gd name="connsiteY46" fmla="*/ 297701 h 577850"/>
                <a:gd name="connsiteX47" fmla="*/ 340881 w 393700"/>
                <a:gd name="connsiteY47" fmla="*/ 296545 h 577850"/>
                <a:gd name="connsiteX48" fmla="*/ 341065 w 393700"/>
                <a:gd name="connsiteY48" fmla="*/ 295300 h 577850"/>
                <a:gd name="connsiteX49" fmla="*/ 351866 w 393700"/>
                <a:gd name="connsiteY49" fmla="*/ 230492 h 577850"/>
                <a:gd name="connsiteX50" fmla="*/ 313976 w 393700"/>
                <a:gd name="connsiteY50" fmla="*/ 165513 h 577850"/>
                <a:gd name="connsiteX51" fmla="*/ 313836 w 393700"/>
                <a:gd name="connsiteY51" fmla="*/ 165303 h 577850"/>
                <a:gd name="connsiteX52" fmla="*/ 313715 w 393700"/>
                <a:gd name="connsiteY52" fmla="*/ 164954 h 577850"/>
                <a:gd name="connsiteX53" fmla="*/ 297840 w 393700"/>
                <a:gd name="connsiteY53" fmla="*/ 122675 h 577850"/>
                <a:gd name="connsiteX54" fmla="*/ 261074 w 393700"/>
                <a:gd name="connsiteY54" fmla="*/ 112128 h 577850"/>
                <a:gd name="connsiteX55" fmla="*/ 259829 w 393700"/>
                <a:gd name="connsiteY55" fmla="*/ 111798 h 577850"/>
                <a:gd name="connsiteX56" fmla="*/ 259055 w 393700"/>
                <a:gd name="connsiteY56" fmla="*/ 110687 h 577850"/>
                <a:gd name="connsiteX57" fmla="*/ 241129 w 393700"/>
                <a:gd name="connsiteY57" fmla="*/ 85090 h 577850"/>
                <a:gd name="connsiteX58" fmla="*/ 213144 w 393700"/>
                <a:gd name="connsiteY58" fmla="*/ 90208 h 577850"/>
                <a:gd name="connsiteX59" fmla="*/ 211017 w 393700"/>
                <a:gd name="connsiteY59" fmla="*/ 90589 h 577850"/>
                <a:gd name="connsiteX60" fmla="*/ 209652 w 393700"/>
                <a:gd name="connsiteY60" fmla="*/ 88887 h 577850"/>
                <a:gd name="connsiteX61" fmla="*/ 151390 w 393700"/>
                <a:gd name="connsiteY61" fmla="*/ 1737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93700" h="577850">
                  <a:moveTo>
                    <a:pt x="151390" y="17373"/>
                  </a:moveTo>
                  <a:lnTo>
                    <a:pt x="123952" y="39859"/>
                  </a:lnTo>
                  <a:lnTo>
                    <a:pt x="120561" y="42583"/>
                  </a:lnTo>
                  <a:lnTo>
                    <a:pt x="118408" y="38830"/>
                  </a:lnTo>
                  <a:lnTo>
                    <a:pt x="98019" y="3175"/>
                  </a:lnTo>
                  <a:lnTo>
                    <a:pt x="72707" y="14675"/>
                  </a:lnTo>
                  <a:lnTo>
                    <a:pt x="70047" y="38703"/>
                  </a:lnTo>
                  <a:lnTo>
                    <a:pt x="69120" y="39605"/>
                  </a:lnTo>
                  <a:lnTo>
                    <a:pt x="44342" y="64351"/>
                  </a:lnTo>
                  <a:lnTo>
                    <a:pt x="66218" y="83795"/>
                  </a:lnTo>
                  <a:lnTo>
                    <a:pt x="68377" y="85725"/>
                  </a:lnTo>
                  <a:lnTo>
                    <a:pt x="67012" y="88278"/>
                  </a:lnTo>
                  <a:lnTo>
                    <a:pt x="45999" y="127673"/>
                  </a:lnTo>
                  <a:lnTo>
                    <a:pt x="61316" y="150628"/>
                  </a:lnTo>
                  <a:lnTo>
                    <a:pt x="63849" y="154425"/>
                  </a:lnTo>
                  <a:lnTo>
                    <a:pt x="59626" y="156083"/>
                  </a:lnTo>
                  <a:lnTo>
                    <a:pt x="19596" y="172091"/>
                  </a:lnTo>
                  <a:lnTo>
                    <a:pt x="3175" y="204940"/>
                  </a:lnTo>
                  <a:lnTo>
                    <a:pt x="50482" y="294208"/>
                  </a:lnTo>
                  <a:lnTo>
                    <a:pt x="52064" y="297142"/>
                  </a:lnTo>
                  <a:lnTo>
                    <a:pt x="49263" y="298977"/>
                  </a:lnTo>
                  <a:lnTo>
                    <a:pt x="17971" y="319837"/>
                  </a:lnTo>
                  <a:lnTo>
                    <a:pt x="20555" y="379571"/>
                  </a:lnTo>
                  <a:lnTo>
                    <a:pt x="100978" y="451948"/>
                  </a:lnTo>
                  <a:lnTo>
                    <a:pt x="146361" y="451948"/>
                  </a:lnTo>
                  <a:lnTo>
                    <a:pt x="147168" y="454546"/>
                  </a:lnTo>
                  <a:lnTo>
                    <a:pt x="160947" y="498621"/>
                  </a:lnTo>
                  <a:lnTo>
                    <a:pt x="161398" y="500151"/>
                  </a:lnTo>
                  <a:lnTo>
                    <a:pt x="160591" y="501567"/>
                  </a:lnTo>
                  <a:lnTo>
                    <a:pt x="147041" y="524992"/>
                  </a:lnTo>
                  <a:lnTo>
                    <a:pt x="186360" y="556685"/>
                  </a:lnTo>
                  <a:lnTo>
                    <a:pt x="232010" y="559391"/>
                  </a:lnTo>
                  <a:lnTo>
                    <a:pt x="233775" y="559511"/>
                  </a:lnTo>
                  <a:lnTo>
                    <a:pt x="234810" y="560953"/>
                  </a:lnTo>
                  <a:lnTo>
                    <a:pt x="247815" y="579565"/>
                  </a:lnTo>
                  <a:lnTo>
                    <a:pt x="276555" y="561727"/>
                  </a:lnTo>
                  <a:lnTo>
                    <a:pt x="264281" y="537191"/>
                  </a:lnTo>
                  <a:lnTo>
                    <a:pt x="262947" y="534505"/>
                  </a:lnTo>
                  <a:lnTo>
                    <a:pt x="265316" y="532619"/>
                  </a:lnTo>
                  <a:lnTo>
                    <a:pt x="303854" y="502342"/>
                  </a:lnTo>
                  <a:lnTo>
                    <a:pt x="304921" y="501472"/>
                  </a:lnTo>
                  <a:lnTo>
                    <a:pt x="306286" y="501567"/>
                  </a:lnTo>
                  <a:lnTo>
                    <a:pt x="371069" y="504253"/>
                  </a:lnTo>
                  <a:lnTo>
                    <a:pt x="393446" y="486848"/>
                  </a:lnTo>
                  <a:lnTo>
                    <a:pt x="396075" y="428479"/>
                  </a:lnTo>
                  <a:lnTo>
                    <a:pt x="382537" y="371615"/>
                  </a:lnTo>
                  <a:lnTo>
                    <a:pt x="341490" y="297701"/>
                  </a:lnTo>
                  <a:lnTo>
                    <a:pt x="340881" y="296545"/>
                  </a:lnTo>
                  <a:lnTo>
                    <a:pt x="341065" y="295300"/>
                  </a:lnTo>
                  <a:lnTo>
                    <a:pt x="351866" y="230492"/>
                  </a:lnTo>
                  <a:lnTo>
                    <a:pt x="313976" y="165513"/>
                  </a:lnTo>
                  <a:lnTo>
                    <a:pt x="313836" y="165303"/>
                  </a:lnTo>
                  <a:lnTo>
                    <a:pt x="313715" y="164954"/>
                  </a:lnTo>
                  <a:lnTo>
                    <a:pt x="297840" y="122675"/>
                  </a:lnTo>
                  <a:lnTo>
                    <a:pt x="261074" y="112128"/>
                  </a:lnTo>
                  <a:lnTo>
                    <a:pt x="259829" y="111798"/>
                  </a:lnTo>
                  <a:lnTo>
                    <a:pt x="259055" y="110687"/>
                  </a:lnTo>
                  <a:lnTo>
                    <a:pt x="241129" y="85090"/>
                  </a:lnTo>
                  <a:lnTo>
                    <a:pt x="213144" y="90208"/>
                  </a:lnTo>
                  <a:lnTo>
                    <a:pt x="211017" y="90589"/>
                  </a:lnTo>
                  <a:lnTo>
                    <a:pt x="209652" y="88887"/>
                  </a:lnTo>
                  <a:lnTo>
                    <a:pt x="151390" y="1737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2" name="Полилиния: фигура 341">
              <a:extLst>
                <a:ext uri="{FF2B5EF4-FFF2-40B4-BE49-F238E27FC236}">
                  <a16:creationId xmlns:a16="http://schemas.microsoft.com/office/drawing/2014/main" id="{A2DD3F17-00C8-46BE-AE5E-E065176C7306}"/>
                </a:ext>
              </a:extLst>
            </p:cNvPr>
            <p:cNvSpPr/>
            <p:nvPr/>
          </p:nvSpPr>
          <p:spPr>
            <a:xfrm>
              <a:off x="484660" y="11426815"/>
              <a:ext cx="190500" cy="285750"/>
            </a:xfrm>
            <a:custGeom>
              <a:avLst/>
              <a:gdLst>
                <a:gd name="connsiteX0" fmla="*/ 3175 w 190500"/>
                <a:gd name="connsiteY0" fmla="*/ 212490 h 285750"/>
                <a:gd name="connsiteX1" fmla="*/ 5940 w 190500"/>
                <a:gd name="connsiteY1" fmla="*/ 259302 h 285750"/>
                <a:gd name="connsiteX2" fmla="*/ 58276 w 190500"/>
                <a:gd name="connsiteY2" fmla="*/ 284092 h 285750"/>
                <a:gd name="connsiteX3" fmla="*/ 132733 w 190500"/>
                <a:gd name="connsiteY3" fmla="*/ 201917 h 285750"/>
                <a:gd name="connsiteX4" fmla="*/ 138142 w 190500"/>
                <a:gd name="connsiteY4" fmla="*/ 195961 h 285750"/>
                <a:gd name="connsiteX5" fmla="*/ 146407 w 190500"/>
                <a:gd name="connsiteY5" fmla="*/ 262077 h 285750"/>
                <a:gd name="connsiteX6" fmla="*/ 190465 w 190500"/>
                <a:gd name="connsiteY6" fmla="*/ 204210 h 285750"/>
                <a:gd name="connsiteX7" fmla="*/ 193227 w 190500"/>
                <a:gd name="connsiteY7" fmla="*/ 143643 h 285750"/>
                <a:gd name="connsiteX8" fmla="*/ 161414 w 190500"/>
                <a:gd name="connsiteY8" fmla="*/ 117145 h 285750"/>
                <a:gd name="connsiteX9" fmla="*/ 160169 w 190500"/>
                <a:gd name="connsiteY9" fmla="*/ 116084 h 285750"/>
                <a:gd name="connsiteX10" fmla="*/ 160080 w 190500"/>
                <a:gd name="connsiteY10" fmla="*/ 114490 h 285750"/>
                <a:gd name="connsiteX11" fmla="*/ 157420 w 190500"/>
                <a:gd name="connsiteY11" fmla="*/ 69278 h 285750"/>
                <a:gd name="connsiteX12" fmla="*/ 110583 w 190500"/>
                <a:gd name="connsiteY12" fmla="*/ 69278 h 285750"/>
                <a:gd name="connsiteX13" fmla="*/ 109520 w 190500"/>
                <a:gd name="connsiteY13" fmla="*/ 67558 h 285750"/>
                <a:gd name="connsiteX14" fmla="*/ 77540 w 190500"/>
                <a:gd name="connsiteY14" fmla="*/ 16910 h 285750"/>
                <a:gd name="connsiteX15" fmla="*/ 38983 w 190500"/>
                <a:gd name="connsiteY15" fmla="*/ 3175 h 285750"/>
                <a:gd name="connsiteX16" fmla="*/ 33468 w 190500"/>
                <a:gd name="connsiteY16" fmla="*/ 44482 h 285750"/>
                <a:gd name="connsiteX17" fmla="*/ 77525 w 190500"/>
                <a:gd name="connsiteY17" fmla="*/ 96787 h 285750"/>
                <a:gd name="connsiteX18" fmla="*/ 77540 w 190500"/>
                <a:gd name="connsiteY18" fmla="*/ 96787 h 285750"/>
                <a:gd name="connsiteX19" fmla="*/ 77540 w 190500"/>
                <a:gd name="connsiteY19" fmla="*/ 96831 h 285750"/>
                <a:gd name="connsiteX20" fmla="*/ 116994 w 190500"/>
                <a:gd name="connsiteY20" fmla="*/ 121488 h 285750"/>
                <a:gd name="connsiteX21" fmla="*/ 121598 w 190500"/>
                <a:gd name="connsiteY21" fmla="*/ 124365 h 285750"/>
                <a:gd name="connsiteX22" fmla="*/ 117268 w 190500"/>
                <a:gd name="connsiteY22" fmla="*/ 127552 h 285750"/>
                <a:gd name="connsiteX23" fmla="*/ 58276 w 190500"/>
                <a:gd name="connsiteY23" fmla="*/ 171171 h 285750"/>
                <a:gd name="connsiteX24" fmla="*/ 58247 w 190500"/>
                <a:gd name="connsiteY24" fmla="*/ 171202 h 285750"/>
                <a:gd name="connsiteX25" fmla="*/ 58247 w 190500"/>
                <a:gd name="connsiteY25" fmla="*/ 206991 h 285750"/>
                <a:gd name="connsiteX26" fmla="*/ 54919 w 190500"/>
                <a:gd name="connsiteY26" fmla="*/ 207340 h 285750"/>
                <a:gd name="connsiteX27" fmla="*/ 3175 w 190500"/>
                <a:gd name="connsiteY27" fmla="*/ 21249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0500" h="285750">
                  <a:moveTo>
                    <a:pt x="3175" y="212490"/>
                  </a:moveTo>
                  <a:lnTo>
                    <a:pt x="5940" y="259302"/>
                  </a:lnTo>
                  <a:lnTo>
                    <a:pt x="58276" y="284092"/>
                  </a:lnTo>
                  <a:lnTo>
                    <a:pt x="132733" y="201917"/>
                  </a:lnTo>
                  <a:lnTo>
                    <a:pt x="138142" y="195961"/>
                  </a:lnTo>
                  <a:lnTo>
                    <a:pt x="146407" y="262077"/>
                  </a:lnTo>
                  <a:lnTo>
                    <a:pt x="190465" y="204210"/>
                  </a:lnTo>
                  <a:lnTo>
                    <a:pt x="193227" y="143643"/>
                  </a:lnTo>
                  <a:lnTo>
                    <a:pt x="161414" y="117145"/>
                  </a:lnTo>
                  <a:lnTo>
                    <a:pt x="160169" y="116084"/>
                  </a:lnTo>
                  <a:lnTo>
                    <a:pt x="160080" y="114490"/>
                  </a:lnTo>
                  <a:lnTo>
                    <a:pt x="157420" y="69278"/>
                  </a:lnTo>
                  <a:lnTo>
                    <a:pt x="110583" y="69278"/>
                  </a:lnTo>
                  <a:lnTo>
                    <a:pt x="109520" y="67558"/>
                  </a:lnTo>
                  <a:lnTo>
                    <a:pt x="77540" y="16910"/>
                  </a:lnTo>
                  <a:lnTo>
                    <a:pt x="38983" y="3175"/>
                  </a:lnTo>
                  <a:lnTo>
                    <a:pt x="33468" y="44482"/>
                  </a:lnTo>
                  <a:lnTo>
                    <a:pt x="77525" y="96787"/>
                  </a:lnTo>
                  <a:lnTo>
                    <a:pt x="77540" y="96787"/>
                  </a:lnTo>
                  <a:lnTo>
                    <a:pt x="77540" y="96831"/>
                  </a:lnTo>
                  <a:lnTo>
                    <a:pt x="116994" y="121488"/>
                  </a:lnTo>
                  <a:lnTo>
                    <a:pt x="121598" y="124365"/>
                  </a:lnTo>
                  <a:lnTo>
                    <a:pt x="117268" y="127552"/>
                  </a:lnTo>
                  <a:lnTo>
                    <a:pt x="58276" y="171171"/>
                  </a:lnTo>
                  <a:lnTo>
                    <a:pt x="58247" y="171202"/>
                  </a:lnTo>
                  <a:lnTo>
                    <a:pt x="58247" y="206991"/>
                  </a:lnTo>
                  <a:lnTo>
                    <a:pt x="54919" y="207340"/>
                  </a:lnTo>
                  <a:lnTo>
                    <a:pt x="3175" y="21249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3" name="Полилиния: фигура 342">
              <a:extLst>
                <a:ext uri="{FF2B5EF4-FFF2-40B4-BE49-F238E27FC236}">
                  <a16:creationId xmlns:a16="http://schemas.microsoft.com/office/drawing/2014/main" id="{CEE2AF13-143F-43C5-83DA-DA611D417F0C}"/>
                </a:ext>
              </a:extLst>
            </p:cNvPr>
            <p:cNvSpPr/>
            <p:nvPr/>
          </p:nvSpPr>
          <p:spPr>
            <a:xfrm>
              <a:off x="6650671" y="12083043"/>
              <a:ext cx="1682750" cy="1295400"/>
            </a:xfrm>
            <a:custGeom>
              <a:avLst/>
              <a:gdLst>
                <a:gd name="connsiteX0" fmla="*/ 28893 w 1682750"/>
                <a:gd name="connsiteY0" fmla="*/ 1006983 h 1295400"/>
                <a:gd name="connsiteX1" fmla="*/ 197041 w 1682750"/>
                <a:gd name="connsiteY1" fmla="*/ 1074738 h 1295400"/>
                <a:gd name="connsiteX2" fmla="*/ 351727 w 1682750"/>
                <a:gd name="connsiteY2" fmla="*/ 1110456 h 1295400"/>
                <a:gd name="connsiteX3" fmla="*/ 383413 w 1682750"/>
                <a:gd name="connsiteY3" fmla="*/ 1233418 h 1295400"/>
                <a:gd name="connsiteX4" fmla="*/ 496443 w 1682750"/>
                <a:gd name="connsiteY4" fmla="*/ 1292898 h 1295400"/>
                <a:gd name="connsiteX5" fmla="*/ 575755 w 1682750"/>
                <a:gd name="connsiteY5" fmla="*/ 1290892 h 1295400"/>
                <a:gd name="connsiteX6" fmla="*/ 688848 w 1682750"/>
                <a:gd name="connsiteY6" fmla="*/ 1223487 h 1295400"/>
                <a:gd name="connsiteX7" fmla="*/ 776097 w 1682750"/>
                <a:gd name="connsiteY7" fmla="*/ 1251255 h 1295400"/>
                <a:gd name="connsiteX8" fmla="*/ 867284 w 1682750"/>
                <a:gd name="connsiteY8" fmla="*/ 1245286 h 1295400"/>
                <a:gd name="connsiteX9" fmla="*/ 891096 w 1682750"/>
                <a:gd name="connsiteY9" fmla="*/ 1286910 h 1295400"/>
                <a:gd name="connsiteX10" fmla="*/ 943546 w 1682750"/>
                <a:gd name="connsiteY10" fmla="*/ 1289190 h 1295400"/>
                <a:gd name="connsiteX11" fmla="*/ 960755 w 1682750"/>
                <a:gd name="connsiteY11" fmla="*/ 1225569 h 1295400"/>
                <a:gd name="connsiteX12" fmla="*/ 961200 w 1682750"/>
                <a:gd name="connsiteY12" fmla="*/ 1223988 h 1295400"/>
                <a:gd name="connsiteX13" fmla="*/ 962660 w 1682750"/>
                <a:gd name="connsiteY13" fmla="*/ 1223226 h 1295400"/>
                <a:gd name="connsiteX14" fmla="*/ 1012952 w 1682750"/>
                <a:gd name="connsiteY14" fmla="*/ 1196899 h 1295400"/>
                <a:gd name="connsiteX15" fmla="*/ 959041 w 1682750"/>
                <a:gd name="connsiteY15" fmla="*/ 1138015 h 1295400"/>
                <a:gd name="connsiteX16" fmla="*/ 956373 w 1682750"/>
                <a:gd name="connsiteY16" fmla="*/ 1135113 h 1295400"/>
                <a:gd name="connsiteX17" fmla="*/ 959421 w 1682750"/>
                <a:gd name="connsiteY17" fmla="*/ 1132681 h 1295400"/>
                <a:gd name="connsiteX18" fmla="*/ 1012000 w 1682750"/>
                <a:gd name="connsiteY18" fmla="*/ 1090098 h 1295400"/>
                <a:gd name="connsiteX19" fmla="*/ 992060 w 1682750"/>
                <a:gd name="connsiteY19" fmla="*/ 1030103 h 1295400"/>
                <a:gd name="connsiteX20" fmla="*/ 990409 w 1682750"/>
                <a:gd name="connsiteY20" fmla="*/ 1025239 h 1295400"/>
                <a:gd name="connsiteX21" fmla="*/ 1095566 w 1682750"/>
                <a:gd name="connsiteY21" fmla="*/ 1025239 h 1295400"/>
                <a:gd name="connsiteX22" fmla="*/ 1156907 w 1682750"/>
                <a:gd name="connsiteY22" fmla="*/ 974135 h 1295400"/>
                <a:gd name="connsiteX23" fmla="*/ 1158177 w 1682750"/>
                <a:gd name="connsiteY23" fmla="*/ 973100 h 1295400"/>
                <a:gd name="connsiteX24" fmla="*/ 1159764 w 1682750"/>
                <a:gd name="connsiteY24" fmla="*/ 973315 h 1295400"/>
                <a:gd name="connsiteX25" fmla="*/ 1214819 w 1682750"/>
                <a:gd name="connsiteY25" fmla="*/ 980821 h 1295400"/>
                <a:gd name="connsiteX26" fmla="*/ 1317498 w 1682750"/>
                <a:gd name="connsiteY26" fmla="*/ 844760 h 1295400"/>
                <a:gd name="connsiteX27" fmla="*/ 1318514 w 1682750"/>
                <a:gd name="connsiteY27" fmla="*/ 843439 h 1295400"/>
                <a:gd name="connsiteX28" fmla="*/ 1320165 w 1682750"/>
                <a:gd name="connsiteY28" fmla="*/ 843299 h 1295400"/>
                <a:gd name="connsiteX29" fmla="*/ 1385888 w 1682750"/>
                <a:gd name="connsiteY29" fmla="*/ 838270 h 1295400"/>
                <a:gd name="connsiteX30" fmla="*/ 1405636 w 1682750"/>
                <a:gd name="connsiteY30" fmla="*/ 806063 h 1295400"/>
                <a:gd name="connsiteX31" fmla="*/ 1406334 w 1682750"/>
                <a:gd name="connsiteY31" fmla="*/ 805078 h 1295400"/>
                <a:gd name="connsiteX32" fmla="*/ 1407478 w 1682750"/>
                <a:gd name="connsiteY32" fmla="*/ 804609 h 1295400"/>
                <a:gd name="connsiteX33" fmla="*/ 1463739 w 1682750"/>
                <a:gd name="connsiteY33" fmla="*/ 781577 h 1295400"/>
                <a:gd name="connsiteX34" fmla="*/ 1506601 w 1682750"/>
                <a:gd name="connsiteY34" fmla="*/ 728612 h 1295400"/>
                <a:gd name="connsiteX35" fmla="*/ 1511554 w 1682750"/>
                <a:gd name="connsiteY35" fmla="*/ 672129 h 1295400"/>
                <a:gd name="connsiteX36" fmla="*/ 1466533 w 1682750"/>
                <a:gd name="connsiteY36" fmla="*/ 642125 h 1295400"/>
                <a:gd name="connsiteX37" fmla="*/ 1464946 w 1682750"/>
                <a:gd name="connsiteY37" fmla="*/ 641014 h 1295400"/>
                <a:gd name="connsiteX38" fmla="*/ 1464946 w 1682750"/>
                <a:gd name="connsiteY38" fmla="*/ 582651 h 1295400"/>
                <a:gd name="connsiteX39" fmla="*/ 1466406 w 1682750"/>
                <a:gd name="connsiteY39" fmla="*/ 581539 h 1295400"/>
                <a:gd name="connsiteX40" fmla="*/ 1564386 w 1682750"/>
                <a:gd name="connsiteY40" fmla="*/ 506749 h 1295400"/>
                <a:gd name="connsiteX41" fmla="*/ 1597787 w 1682750"/>
                <a:gd name="connsiteY41" fmla="*/ 429647 h 1295400"/>
                <a:gd name="connsiteX42" fmla="*/ 1598422 w 1682750"/>
                <a:gd name="connsiteY42" fmla="*/ 428142 h 1295400"/>
                <a:gd name="connsiteX43" fmla="*/ 1599947 w 1682750"/>
                <a:gd name="connsiteY43" fmla="*/ 427641 h 1295400"/>
                <a:gd name="connsiteX44" fmla="*/ 1685672 w 1682750"/>
                <a:gd name="connsiteY44" fmla="*/ 397396 h 1295400"/>
                <a:gd name="connsiteX45" fmla="*/ 1680782 w 1682750"/>
                <a:gd name="connsiteY45" fmla="*/ 328860 h 1295400"/>
                <a:gd name="connsiteX46" fmla="*/ 1628077 w 1682750"/>
                <a:gd name="connsiteY46" fmla="*/ 281203 h 1295400"/>
                <a:gd name="connsiteX47" fmla="*/ 1569403 w 1682750"/>
                <a:gd name="connsiteY47" fmla="*/ 270993 h 1295400"/>
                <a:gd name="connsiteX48" fmla="*/ 1567180 w 1682750"/>
                <a:gd name="connsiteY48" fmla="*/ 270618 h 1295400"/>
                <a:gd name="connsiteX49" fmla="*/ 1566482 w 1682750"/>
                <a:gd name="connsiteY49" fmla="*/ 268491 h 1295400"/>
                <a:gd name="connsiteX50" fmla="*/ 1517397 w 1682750"/>
                <a:gd name="connsiteY50" fmla="*/ 121247 h 1295400"/>
                <a:gd name="connsiteX51" fmla="*/ 1486916 w 1682750"/>
                <a:gd name="connsiteY51" fmla="*/ 93294 h 1295400"/>
                <a:gd name="connsiteX52" fmla="*/ 1484503 w 1682750"/>
                <a:gd name="connsiteY52" fmla="*/ 91104 h 1295400"/>
                <a:gd name="connsiteX53" fmla="*/ 1486409 w 1682750"/>
                <a:gd name="connsiteY53" fmla="*/ 88475 h 1295400"/>
                <a:gd name="connsiteX54" fmla="*/ 1516761 w 1682750"/>
                <a:gd name="connsiteY54" fmla="*/ 45377 h 1295400"/>
                <a:gd name="connsiteX55" fmla="*/ 1512571 w 1682750"/>
                <a:gd name="connsiteY55" fmla="*/ 3175 h 1295400"/>
                <a:gd name="connsiteX56" fmla="*/ 1476566 w 1682750"/>
                <a:gd name="connsiteY56" fmla="*/ 43663 h 1295400"/>
                <a:gd name="connsiteX57" fmla="*/ 1475232 w 1682750"/>
                <a:gd name="connsiteY57" fmla="*/ 45161 h 1295400"/>
                <a:gd name="connsiteX58" fmla="*/ 1473264 w 1682750"/>
                <a:gd name="connsiteY58" fmla="*/ 44876 h 1295400"/>
                <a:gd name="connsiteX59" fmla="*/ 1442721 w 1682750"/>
                <a:gd name="connsiteY59" fmla="*/ 40164 h 1295400"/>
                <a:gd name="connsiteX60" fmla="*/ 1425384 w 1682750"/>
                <a:gd name="connsiteY60" fmla="*/ 107118 h 1295400"/>
                <a:gd name="connsiteX61" fmla="*/ 1424877 w 1682750"/>
                <a:gd name="connsiteY61" fmla="*/ 109214 h 1295400"/>
                <a:gd name="connsiteX62" fmla="*/ 1422781 w 1682750"/>
                <a:gd name="connsiteY62" fmla="*/ 109760 h 1295400"/>
                <a:gd name="connsiteX63" fmla="*/ 1259015 w 1682750"/>
                <a:gd name="connsiteY63" fmla="*/ 153924 h 1295400"/>
                <a:gd name="connsiteX64" fmla="*/ 1256602 w 1682750"/>
                <a:gd name="connsiteY64" fmla="*/ 154610 h 1295400"/>
                <a:gd name="connsiteX65" fmla="*/ 1255078 w 1682750"/>
                <a:gd name="connsiteY65" fmla="*/ 152559 h 1295400"/>
                <a:gd name="connsiteX66" fmla="*/ 1227646 w 1682750"/>
                <a:gd name="connsiteY66" fmla="*/ 115107 h 1295400"/>
                <a:gd name="connsiteX67" fmla="*/ 1189609 w 1682750"/>
                <a:gd name="connsiteY67" fmla="*/ 115107 h 1295400"/>
                <a:gd name="connsiteX68" fmla="*/ 1188721 w 1682750"/>
                <a:gd name="connsiteY68" fmla="*/ 114624 h 1295400"/>
                <a:gd name="connsiteX69" fmla="*/ 1153351 w 1682750"/>
                <a:gd name="connsiteY69" fmla="*/ 95726 h 1295400"/>
                <a:gd name="connsiteX70" fmla="*/ 1134046 w 1682750"/>
                <a:gd name="connsiteY70" fmla="*/ 141421 h 1295400"/>
                <a:gd name="connsiteX71" fmla="*/ 1133412 w 1682750"/>
                <a:gd name="connsiteY71" fmla="*/ 142970 h 1295400"/>
                <a:gd name="connsiteX72" fmla="*/ 1131888 w 1682750"/>
                <a:gd name="connsiteY72" fmla="*/ 143472 h 1295400"/>
                <a:gd name="connsiteX73" fmla="*/ 1053847 w 1682750"/>
                <a:gd name="connsiteY73" fmla="*/ 169469 h 1295400"/>
                <a:gd name="connsiteX74" fmla="*/ 1052703 w 1682750"/>
                <a:gd name="connsiteY74" fmla="*/ 169875 h 1295400"/>
                <a:gd name="connsiteX75" fmla="*/ 1051496 w 1682750"/>
                <a:gd name="connsiteY75" fmla="*/ 169469 h 1295400"/>
                <a:gd name="connsiteX76" fmla="*/ 1011238 w 1682750"/>
                <a:gd name="connsiteY76" fmla="*/ 155245 h 1295400"/>
                <a:gd name="connsiteX77" fmla="*/ 1001713 w 1682750"/>
                <a:gd name="connsiteY77" fmla="*/ 200520 h 1295400"/>
                <a:gd name="connsiteX78" fmla="*/ 1001205 w 1682750"/>
                <a:gd name="connsiteY78" fmla="*/ 203130 h 1295400"/>
                <a:gd name="connsiteX79" fmla="*/ 998601 w 1682750"/>
                <a:gd name="connsiteY79" fmla="*/ 203422 h 1295400"/>
                <a:gd name="connsiteX80" fmla="*/ 919290 w 1682750"/>
                <a:gd name="connsiteY80" fmla="*/ 213354 h 1295400"/>
                <a:gd name="connsiteX81" fmla="*/ 926147 w 1682750"/>
                <a:gd name="connsiteY81" fmla="*/ 252400 h 1295400"/>
                <a:gd name="connsiteX82" fmla="*/ 974534 w 1682750"/>
                <a:gd name="connsiteY82" fmla="*/ 293103 h 1295400"/>
                <a:gd name="connsiteX83" fmla="*/ 977329 w 1682750"/>
                <a:gd name="connsiteY83" fmla="*/ 295504 h 1295400"/>
                <a:gd name="connsiteX84" fmla="*/ 974916 w 1682750"/>
                <a:gd name="connsiteY84" fmla="*/ 298310 h 1295400"/>
                <a:gd name="connsiteX85" fmla="*/ 934085 w 1682750"/>
                <a:gd name="connsiteY85" fmla="*/ 346837 h 1295400"/>
                <a:gd name="connsiteX86" fmla="*/ 926529 w 1682750"/>
                <a:gd name="connsiteY86" fmla="*/ 420135 h 1295400"/>
                <a:gd name="connsiteX87" fmla="*/ 952818 w 1682750"/>
                <a:gd name="connsiteY87" fmla="*/ 482092 h 1295400"/>
                <a:gd name="connsiteX88" fmla="*/ 957072 w 1682750"/>
                <a:gd name="connsiteY88" fmla="*/ 469710 h 1295400"/>
                <a:gd name="connsiteX89" fmla="*/ 973201 w 1682750"/>
                <a:gd name="connsiteY89" fmla="*/ 368802 h 1295400"/>
                <a:gd name="connsiteX90" fmla="*/ 973265 w 1682750"/>
                <a:gd name="connsiteY90" fmla="*/ 368167 h 1295400"/>
                <a:gd name="connsiteX91" fmla="*/ 973646 w 1682750"/>
                <a:gd name="connsiteY91" fmla="*/ 367570 h 1295400"/>
                <a:gd name="connsiteX92" fmla="*/ 999934 w 1682750"/>
                <a:gd name="connsiteY92" fmla="*/ 321005 h 1295400"/>
                <a:gd name="connsiteX93" fmla="*/ 1001205 w 1682750"/>
                <a:gd name="connsiteY93" fmla="*/ 318884 h 1295400"/>
                <a:gd name="connsiteX94" fmla="*/ 1003554 w 1682750"/>
                <a:gd name="connsiteY94" fmla="*/ 319126 h 1295400"/>
                <a:gd name="connsiteX95" fmla="*/ 1037972 w 1682750"/>
                <a:gd name="connsiteY95" fmla="*/ 323196 h 1295400"/>
                <a:gd name="connsiteX96" fmla="*/ 1040765 w 1682750"/>
                <a:gd name="connsiteY96" fmla="*/ 323533 h 1295400"/>
                <a:gd name="connsiteX97" fmla="*/ 1041209 w 1682750"/>
                <a:gd name="connsiteY97" fmla="*/ 326308 h 1295400"/>
                <a:gd name="connsiteX98" fmla="*/ 1047306 w 1682750"/>
                <a:gd name="connsiteY98" fmla="*/ 364795 h 1295400"/>
                <a:gd name="connsiteX99" fmla="*/ 1047369 w 1682750"/>
                <a:gd name="connsiteY99" fmla="*/ 365430 h 1295400"/>
                <a:gd name="connsiteX100" fmla="*/ 1047306 w 1682750"/>
                <a:gd name="connsiteY100" fmla="*/ 365976 h 1295400"/>
                <a:gd name="connsiteX101" fmla="*/ 1031177 w 1682750"/>
                <a:gd name="connsiteY101" fmla="*/ 456661 h 1295400"/>
                <a:gd name="connsiteX102" fmla="*/ 1037209 w 1682750"/>
                <a:gd name="connsiteY102" fmla="*/ 544970 h 1295400"/>
                <a:gd name="connsiteX103" fmla="*/ 1051243 w 1682750"/>
                <a:gd name="connsiteY103" fmla="*/ 593147 h 1295400"/>
                <a:gd name="connsiteX104" fmla="*/ 1051623 w 1682750"/>
                <a:gd name="connsiteY104" fmla="*/ 594347 h 1295400"/>
                <a:gd name="connsiteX105" fmla="*/ 1051116 w 1682750"/>
                <a:gd name="connsiteY105" fmla="*/ 595503 h 1295400"/>
                <a:gd name="connsiteX106" fmla="*/ 1032637 w 1682750"/>
                <a:gd name="connsiteY106" fmla="*/ 642855 h 1295400"/>
                <a:gd name="connsiteX107" fmla="*/ 1004062 w 1682750"/>
                <a:gd name="connsiteY107" fmla="*/ 669347 h 1295400"/>
                <a:gd name="connsiteX108" fmla="*/ 994982 w 1682750"/>
                <a:gd name="connsiteY108" fmla="*/ 685698 h 1295400"/>
                <a:gd name="connsiteX109" fmla="*/ 1004697 w 1682750"/>
                <a:gd name="connsiteY109" fmla="*/ 716585 h 1295400"/>
                <a:gd name="connsiteX110" fmla="*/ 1005078 w 1682750"/>
                <a:gd name="connsiteY110" fmla="*/ 717810 h 1295400"/>
                <a:gd name="connsiteX111" fmla="*/ 1004570 w 1682750"/>
                <a:gd name="connsiteY111" fmla="*/ 719062 h 1295400"/>
                <a:gd name="connsiteX112" fmla="*/ 992378 w 1682750"/>
                <a:gd name="connsiteY112" fmla="*/ 749446 h 1295400"/>
                <a:gd name="connsiteX113" fmla="*/ 991680 w 1682750"/>
                <a:gd name="connsiteY113" fmla="*/ 751193 h 1295400"/>
                <a:gd name="connsiteX114" fmla="*/ 989902 w 1682750"/>
                <a:gd name="connsiteY114" fmla="*/ 751662 h 1295400"/>
                <a:gd name="connsiteX115" fmla="*/ 960120 w 1682750"/>
                <a:gd name="connsiteY115" fmla="*/ 759073 h 1295400"/>
                <a:gd name="connsiteX116" fmla="*/ 958279 w 1682750"/>
                <a:gd name="connsiteY116" fmla="*/ 792830 h 1295400"/>
                <a:gd name="connsiteX117" fmla="*/ 958152 w 1682750"/>
                <a:gd name="connsiteY117" fmla="*/ 793731 h 1295400"/>
                <a:gd name="connsiteX118" fmla="*/ 957707 w 1682750"/>
                <a:gd name="connsiteY118" fmla="*/ 794531 h 1295400"/>
                <a:gd name="connsiteX119" fmla="*/ 919226 w 1682750"/>
                <a:gd name="connsiteY119" fmla="*/ 857307 h 1295400"/>
                <a:gd name="connsiteX120" fmla="*/ 918464 w 1682750"/>
                <a:gd name="connsiteY120" fmla="*/ 858495 h 1295400"/>
                <a:gd name="connsiteX121" fmla="*/ 917194 w 1682750"/>
                <a:gd name="connsiteY121" fmla="*/ 858933 h 1295400"/>
                <a:gd name="connsiteX122" fmla="*/ 859600 w 1682750"/>
                <a:gd name="connsiteY122" fmla="*/ 876751 h 1295400"/>
                <a:gd name="connsiteX123" fmla="*/ 821817 w 1682750"/>
                <a:gd name="connsiteY123" fmla="*/ 928440 h 1295400"/>
                <a:gd name="connsiteX124" fmla="*/ 820610 w 1682750"/>
                <a:gd name="connsiteY124" fmla="*/ 930142 h 1295400"/>
                <a:gd name="connsiteX125" fmla="*/ 818579 w 1682750"/>
                <a:gd name="connsiteY125" fmla="*/ 929958 h 1295400"/>
                <a:gd name="connsiteX126" fmla="*/ 775335 w 1682750"/>
                <a:gd name="connsiteY126" fmla="*/ 926161 h 1295400"/>
                <a:gd name="connsiteX127" fmla="*/ 763842 w 1682750"/>
                <a:gd name="connsiteY127" fmla="*/ 991712 h 1295400"/>
                <a:gd name="connsiteX128" fmla="*/ 763588 w 1682750"/>
                <a:gd name="connsiteY128" fmla="*/ 992734 h 1295400"/>
                <a:gd name="connsiteX129" fmla="*/ 762953 w 1682750"/>
                <a:gd name="connsiteY129" fmla="*/ 993508 h 1295400"/>
                <a:gd name="connsiteX130" fmla="*/ 730568 w 1682750"/>
                <a:gd name="connsiteY130" fmla="*/ 1029983 h 1295400"/>
                <a:gd name="connsiteX131" fmla="*/ 729997 w 1682750"/>
                <a:gd name="connsiteY131" fmla="*/ 1030574 h 1295400"/>
                <a:gd name="connsiteX132" fmla="*/ 729234 w 1682750"/>
                <a:gd name="connsiteY132" fmla="*/ 1030878 h 1295400"/>
                <a:gd name="connsiteX133" fmla="*/ 625539 w 1682750"/>
                <a:gd name="connsiteY133" fmla="*/ 1076776 h 1295400"/>
                <a:gd name="connsiteX134" fmla="*/ 611822 w 1682750"/>
                <a:gd name="connsiteY134" fmla="*/ 1123715 h 1295400"/>
                <a:gd name="connsiteX135" fmla="*/ 611251 w 1682750"/>
                <a:gd name="connsiteY135" fmla="*/ 1125557 h 1295400"/>
                <a:gd name="connsiteX136" fmla="*/ 609473 w 1682750"/>
                <a:gd name="connsiteY136" fmla="*/ 1126192 h 1295400"/>
                <a:gd name="connsiteX137" fmla="*/ 542608 w 1682750"/>
                <a:gd name="connsiteY137" fmla="*/ 1148468 h 1295400"/>
                <a:gd name="connsiteX138" fmla="*/ 538861 w 1682750"/>
                <a:gd name="connsiteY138" fmla="*/ 1149699 h 1295400"/>
                <a:gd name="connsiteX139" fmla="*/ 537909 w 1682750"/>
                <a:gd name="connsiteY139" fmla="*/ 1145870 h 1295400"/>
                <a:gd name="connsiteX140" fmla="*/ 528320 w 1682750"/>
                <a:gd name="connsiteY140" fmla="*/ 1107643 h 1295400"/>
                <a:gd name="connsiteX141" fmla="*/ 457771 w 1682750"/>
                <a:gd name="connsiteY141" fmla="*/ 1093896 h 1295400"/>
                <a:gd name="connsiteX142" fmla="*/ 455105 w 1682750"/>
                <a:gd name="connsiteY142" fmla="*/ 1093381 h 1295400"/>
                <a:gd name="connsiteX143" fmla="*/ 454787 w 1682750"/>
                <a:gd name="connsiteY143" fmla="*/ 1090689 h 1295400"/>
                <a:gd name="connsiteX144" fmla="*/ 448818 w 1682750"/>
                <a:gd name="connsiteY144" fmla="*/ 1039070 h 1295400"/>
                <a:gd name="connsiteX145" fmla="*/ 399923 w 1682750"/>
                <a:gd name="connsiteY145" fmla="*/ 976522 h 1295400"/>
                <a:gd name="connsiteX146" fmla="*/ 333629 w 1682750"/>
                <a:gd name="connsiteY146" fmla="*/ 976522 h 1295400"/>
                <a:gd name="connsiteX147" fmla="*/ 332613 w 1682750"/>
                <a:gd name="connsiteY147" fmla="*/ 975703 h 1295400"/>
                <a:gd name="connsiteX148" fmla="*/ 196977 w 1682750"/>
                <a:gd name="connsiteY148" fmla="*/ 868401 h 1295400"/>
                <a:gd name="connsiteX149" fmla="*/ 196533 w 1682750"/>
                <a:gd name="connsiteY149" fmla="*/ 868052 h 1295400"/>
                <a:gd name="connsiteX150" fmla="*/ 196279 w 1682750"/>
                <a:gd name="connsiteY150" fmla="*/ 867670 h 1295400"/>
                <a:gd name="connsiteX151" fmla="*/ 153860 w 1682750"/>
                <a:gd name="connsiteY151" fmla="*/ 809892 h 1295400"/>
                <a:gd name="connsiteX152" fmla="*/ 85979 w 1682750"/>
                <a:gd name="connsiteY152" fmla="*/ 858355 h 1295400"/>
                <a:gd name="connsiteX153" fmla="*/ 84963 w 1682750"/>
                <a:gd name="connsiteY153" fmla="*/ 859085 h 1295400"/>
                <a:gd name="connsiteX154" fmla="*/ 83757 w 1682750"/>
                <a:gd name="connsiteY154" fmla="*/ 859041 h 1295400"/>
                <a:gd name="connsiteX155" fmla="*/ 44958 w 1682750"/>
                <a:gd name="connsiteY155" fmla="*/ 858158 h 1295400"/>
                <a:gd name="connsiteX156" fmla="*/ 46927 w 1682750"/>
                <a:gd name="connsiteY156" fmla="*/ 866724 h 1295400"/>
                <a:gd name="connsiteX157" fmla="*/ 47372 w 1682750"/>
                <a:gd name="connsiteY157" fmla="*/ 868687 h 1295400"/>
                <a:gd name="connsiteX158" fmla="*/ 45974 w 1682750"/>
                <a:gd name="connsiteY158" fmla="*/ 870147 h 1295400"/>
                <a:gd name="connsiteX159" fmla="*/ 25147 w 1682750"/>
                <a:gd name="connsiteY159" fmla="*/ 890975 h 1295400"/>
                <a:gd name="connsiteX160" fmla="*/ 32703 w 1682750"/>
                <a:gd name="connsiteY160" fmla="*/ 921296 h 1295400"/>
                <a:gd name="connsiteX161" fmla="*/ 33210 w 1682750"/>
                <a:gd name="connsiteY161" fmla="*/ 923182 h 1295400"/>
                <a:gd name="connsiteX162" fmla="*/ 31941 w 1682750"/>
                <a:gd name="connsiteY162" fmla="*/ 924636 h 1295400"/>
                <a:gd name="connsiteX163" fmla="*/ 3175 w 1682750"/>
                <a:gd name="connsiteY163" fmla="*/ 957180 h 1295400"/>
                <a:gd name="connsiteX164" fmla="*/ 28893 w 1682750"/>
                <a:gd name="connsiteY164" fmla="*/ 1006983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1682750" h="1295400">
                  <a:moveTo>
                    <a:pt x="28893" y="1006983"/>
                  </a:moveTo>
                  <a:lnTo>
                    <a:pt x="197041" y="1074738"/>
                  </a:lnTo>
                  <a:lnTo>
                    <a:pt x="351727" y="1110456"/>
                  </a:lnTo>
                  <a:lnTo>
                    <a:pt x="383413" y="1233418"/>
                  </a:lnTo>
                  <a:lnTo>
                    <a:pt x="496443" y="1292898"/>
                  </a:lnTo>
                  <a:lnTo>
                    <a:pt x="575755" y="1290892"/>
                  </a:lnTo>
                  <a:lnTo>
                    <a:pt x="688848" y="1223487"/>
                  </a:lnTo>
                  <a:lnTo>
                    <a:pt x="776097" y="1251255"/>
                  </a:lnTo>
                  <a:lnTo>
                    <a:pt x="867284" y="1245286"/>
                  </a:lnTo>
                  <a:lnTo>
                    <a:pt x="891096" y="1286910"/>
                  </a:lnTo>
                  <a:lnTo>
                    <a:pt x="943546" y="1289190"/>
                  </a:lnTo>
                  <a:lnTo>
                    <a:pt x="960755" y="1225569"/>
                  </a:lnTo>
                  <a:lnTo>
                    <a:pt x="961200" y="1223988"/>
                  </a:lnTo>
                  <a:lnTo>
                    <a:pt x="962660" y="1223226"/>
                  </a:lnTo>
                  <a:lnTo>
                    <a:pt x="1012952" y="1196899"/>
                  </a:lnTo>
                  <a:lnTo>
                    <a:pt x="959041" y="1138015"/>
                  </a:lnTo>
                  <a:lnTo>
                    <a:pt x="956373" y="1135113"/>
                  </a:lnTo>
                  <a:lnTo>
                    <a:pt x="959421" y="1132681"/>
                  </a:lnTo>
                  <a:lnTo>
                    <a:pt x="1012000" y="1090098"/>
                  </a:lnTo>
                  <a:lnTo>
                    <a:pt x="992060" y="1030103"/>
                  </a:lnTo>
                  <a:lnTo>
                    <a:pt x="990409" y="1025239"/>
                  </a:lnTo>
                  <a:lnTo>
                    <a:pt x="1095566" y="1025239"/>
                  </a:lnTo>
                  <a:lnTo>
                    <a:pt x="1156907" y="974135"/>
                  </a:lnTo>
                  <a:lnTo>
                    <a:pt x="1158177" y="973100"/>
                  </a:lnTo>
                  <a:lnTo>
                    <a:pt x="1159764" y="973315"/>
                  </a:lnTo>
                  <a:lnTo>
                    <a:pt x="1214819" y="980821"/>
                  </a:lnTo>
                  <a:lnTo>
                    <a:pt x="1317498" y="844760"/>
                  </a:lnTo>
                  <a:lnTo>
                    <a:pt x="1318514" y="843439"/>
                  </a:lnTo>
                  <a:lnTo>
                    <a:pt x="1320165" y="843299"/>
                  </a:lnTo>
                  <a:lnTo>
                    <a:pt x="1385888" y="838270"/>
                  </a:lnTo>
                  <a:lnTo>
                    <a:pt x="1405636" y="806063"/>
                  </a:lnTo>
                  <a:lnTo>
                    <a:pt x="1406334" y="805078"/>
                  </a:lnTo>
                  <a:lnTo>
                    <a:pt x="1407478" y="804609"/>
                  </a:lnTo>
                  <a:lnTo>
                    <a:pt x="1463739" y="781577"/>
                  </a:lnTo>
                  <a:lnTo>
                    <a:pt x="1506601" y="728612"/>
                  </a:lnTo>
                  <a:lnTo>
                    <a:pt x="1511554" y="672129"/>
                  </a:lnTo>
                  <a:lnTo>
                    <a:pt x="1466533" y="642125"/>
                  </a:lnTo>
                  <a:lnTo>
                    <a:pt x="1464946" y="641014"/>
                  </a:lnTo>
                  <a:lnTo>
                    <a:pt x="1464946" y="582651"/>
                  </a:lnTo>
                  <a:lnTo>
                    <a:pt x="1466406" y="581539"/>
                  </a:lnTo>
                  <a:lnTo>
                    <a:pt x="1564386" y="506749"/>
                  </a:lnTo>
                  <a:lnTo>
                    <a:pt x="1597787" y="429647"/>
                  </a:lnTo>
                  <a:lnTo>
                    <a:pt x="1598422" y="428142"/>
                  </a:lnTo>
                  <a:lnTo>
                    <a:pt x="1599947" y="427641"/>
                  </a:lnTo>
                  <a:lnTo>
                    <a:pt x="1685672" y="397396"/>
                  </a:lnTo>
                  <a:lnTo>
                    <a:pt x="1680782" y="328860"/>
                  </a:lnTo>
                  <a:lnTo>
                    <a:pt x="1628077" y="281203"/>
                  </a:lnTo>
                  <a:lnTo>
                    <a:pt x="1569403" y="270993"/>
                  </a:lnTo>
                  <a:lnTo>
                    <a:pt x="1567180" y="270618"/>
                  </a:lnTo>
                  <a:lnTo>
                    <a:pt x="1566482" y="268491"/>
                  </a:lnTo>
                  <a:lnTo>
                    <a:pt x="1517397" y="121247"/>
                  </a:lnTo>
                  <a:lnTo>
                    <a:pt x="1486916" y="93294"/>
                  </a:lnTo>
                  <a:lnTo>
                    <a:pt x="1484503" y="91104"/>
                  </a:lnTo>
                  <a:lnTo>
                    <a:pt x="1486409" y="88475"/>
                  </a:lnTo>
                  <a:lnTo>
                    <a:pt x="1516761" y="45377"/>
                  </a:lnTo>
                  <a:lnTo>
                    <a:pt x="1512571" y="3175"/>
                  </a:lnTo>
                  <a:lnTo>
                    <a:pt x="1476566" y="43663"/>
                  </a:lnTo>
                  <a:lnTo>
                    <a:pt x="1475232" y="45161"/>
                  </a:lnTo>
                  <a:lnTo>
                    <a:pt x="1473264" y="44876"/>
                  </a:lnTo>
                  <a:lnTo>
                    <a:pt x="1442721" y="40164"/>
                  </a:lnTo>
                  <a:lnTo>
                    <a:pt x="1425384" y="107118"/>
                  </a:lnTo>
                  <a:lnTo>
                    <a:pt x="1424877" y="109214"/>
                  </a:lnTo>
                  <a:lnTo>
                    <a:pt x="1422781" y="109760"/>
                  </a:lnTo>
                  <a:lnTo>
                    <a:pt x="1259015" y="153924"/>
                  </a:lnTo>
                  <a:lnTo>
                    <a:pt x="1256602" y="154610"/>
                  </a:lnTo>
                  <a:lnTo>
                    <a:pt x="1255078" y="152559"/>
                  </a:lnTo>
                  <a:lnTo>
                    <a:pt x="1227646" y="115107"/>
                  </a:lnTo>
                  <a:lnTo>
                    <a:pt x="1189609" y="115107"/>
                  </a:lnTo>
                  <a:lnTo>
                    <a:pt x="1188721" y="114624"/>
                  </a:lnTo>
                  <a:lnTo>
                    <a:pt x="1153351" y="95726"/>
                  </a:lnTo>
                  <a:lnTo>
                    <a:pt x="1134046" y="141421"/>
                  </a:lnTo>
                  <a:lnTo>
                    <a:pt x="1133412" y="142970"/>
                  </a:lnTo>
                  <a:lnTo>
                    <a:pt x="1131888" y="143472"/>
                  </a:lnTo>
                  <a:lnTo>
                    <a:pt x="1053847" y="169469"/>
                  </a:lnTo>
                  <a:lnTo>
                    <a:pt x="1052703" y="169875"/>
                  </a:lnTo>
                  <a:lnTo>
                    <a:pt x="1051496" y="169469"/>
                  </a:lnTo>
                  <a:lnTo>
                    <a:pt x="1011238" y="155245"/>
                  </a:lnTo>
                  <a:lnTo>
                    <a:pt x="1001713" y="200520"/>
                  </a:lnTo>
                  <a:lnTo>
                    <a:pt x="1001205" y="203130"/>
                  </a:lnTo>
                  <a:lnTo>
                    <a:pt x="998601" y="203422"/>
                  </a:lnTo>
                  <a:lnTo>
                    <a:pt x="919290" y="213354"/>
                  </a:lnTo>
                  <a:lnTo>
                    <a:pt x="926147" y="252400"/>
                  </a:lnTo>
                  <a:lnTo>
                    <a:pt x="974534" y="293103"/>
                  </a:lnTo>
                  <a:lnTo>
                    <a:pt x="977329" y="295504"/>
                  </a:lnTo>
                  <a:lnTo>
                    <a:pt x="974916" y="298310"/>
                  </a:lnTo>
                  <a:lnTo>
                    <a:pt x="934085" y="346837"/>
                  </a:lnTo>
                  <a:lnTo>
                    <a:pt x="926529" y="420135"/>
                  </a:lnTo>
                  <a:lnTo>
                    <a:pt x="952818" y="482092"/>
                  </a:lnTo>
                  <a:lnTo>
                    <a:pt x="957072" y="469710"/>
                  </a:lnTo>
                  <a:lnTo>
                    <a:pt x="973201" y="368802"/>
                  </a:lnTo>
                  <a:lnTo>
                    <a:pt x="973265" y="368167"/>
                  </a:lnTo>
                  <a:lnTo>
                    <a:pt x="973646" y="367570"/>
                  </a:lnTo>
                  <a:lnTo>
                    <a:pt x="999934" y="321005"/>
                  </a:lnTo>
                  <a:lnTo>
                    <a:pt x="1001205" y="318884"/>
                  </a:lnTo>
                  <a:lnTo>
                    <a:pt x="1003554" y="319126"/>
                  </a:lnTo>
                  <a:lnTo>
                    <a:pt x="1037972" y="323196"/>
                  </a:lnTo>
                  <a:lnTo>
                    <a:pt x="1040765" y="323533"/>
                  </a:lnTo>
                  <a:lnTo>
                    <a:pt x="1041209" y="326308"/>
                  </a:lnTo>
                  <a:lnTo>
                    <a:pt x="1047306" y="364795"/>
                  </a:lnTo>
                  <a:lnTo>
                    <a:pt x="1047369" y="365430"/>
                  </a:lnTo>
                  <a:lnTo>
                    <a:pt x="1047306" y="365976"/>
                  </a:lnTo>
                  <a:lnTo>
                    <a:pt x="1031177" y="456661"/>
                  </a:lnTo>
                  <a:lnTo>
                    <a:pt x="1037209" y="544970"/>
                  </a:lnTo>
                  <a:lnTo>
                    <a:pt x="1051243" y="593147"/>
                  </a:lnTo>
                  <a:lnTo>
                    <a:pt x="1051623" y="594347"/>
                  </a:lnTo>
                  <a:lnTo>
                    <a:pt x="1051116" y="595503"/>
                  </a:lnTo>
                  <a:lnTo>
                    <a:pt x="1032637" y="642855"/>
                  </a:lnTo>
                  <a:lnTo>
                    <a:pt x="1004062" y="669347"/>
                  </a:lnTo>
                  <a:lnTo>
                    <a:pt x="994982" y="685698"/>
                  </a:lnTo>
                  <a:lnTo>
                    <a:pt x="1004697" y="716585"/>
                  </a:lnTo>
                  <a:lnTo>
                    <a:pt x="1005078" y="717810"/>
                  </a:lnTo>
                  <a:lnTo>
                    <a:pt x="1004570" y="719062"/>
                  </a:lnTo>
                  <a:lnTo>
                    <a:pt x="992378" y="749446"/>
                  </a:lnTo>
                  <a:lnTo>
                    <a:pt x="991680" y="751193"/>
                  </a:lnTo>
                  <a:lnTo>
                    <a:pt x="989902" y="751662"/>
                  </a:lnTo>
                  <a:lnTo>
                    <a:pt x="960120" y="759073"/>
                  </a:lnTo>
                  <a:lnTo>
                    <a:pt x="958279" y="792830"/>
                  </a:lnTo>
                  <a:lnTo>
                    <a:pt x="958152" y="793731"/>
                  </a:lnTo>
                  <a:lnTo>
                    <a:pt x="957707" y="794531"/>
                  </a:lnTo>
                  <a:lnTo>
                    <a:pt x="919226" y="857307"/>
                  </a:lnTo>
                  <a:lnTo>
                    <a:pt x="918464" y="858495"/>
                  </a:lnTo>
                  <a:lnTo>
                    <a:pt x="917194" y="858933"/>
                  </a:lnTo>
                  <a:lnTo>
                    <a:pt x="859600" y="876751"/>
                  </a:lnTo>
                  <a:lnTo>
                    <a:pt x="821817" y="928440"/>
                  </a:lnTo>
                  <a:lnTo>
                    <a:pt x="820610" y="930142"/>
                  </a:lnTo>
                  <a:lnTo>
                    <a:pt x="818579" y="929958"/>
                  </a:lnTo>
                  <a:lnTo>
                    <a:pt x="775335" y="926161"/>
                  </a:lnTo>
                  <a:lnTo>
                    <a:pt x="763842" y="991712"/>
                  </a:lnTo>
                  <a:lnTo>
                    <a:pt x="763588" y="992734"/>
                  </a:lnTo>
                  <a:lnTo>
                    <a:pt x="762953" y="993508"/>
                  </a:lnTo>
                  <a:lnTo>
                    <a:pt x="730568" y="1029983"/>
                  </a:lnTo>
                  <a:lnTo>
                    <a:pt x="729997" y="1030574"/>
                  </a:lnTo>
                  <a:lnTo>
                    <a:pt x="729234" y="1030878"/>
                  </a:lnTo>
                  <a:lnTo>
                    <a:pt x="625539" y="1076776"/>
                  </a:lnTo>
                  <a:lnTo>
                    <a:pt x="611822" y="1123715"/>
                  </a:lnTo>
                  <a:lnTo>
                    <a:pt x="611251" y="1125557"/>
                  </a:lnTo>
                  <a:lnTo>
                    <a:pt x="609473" y="1126192"/>
                  </a:lnTo>
                  <a:lnTo>
                    <a:pt x="542608" y="1148468"/>
                  </a:lnTo>
                  <a:lnTo>
                    <a:pt x="538861" y="1149699"/>
                  </a:lnTo>
                  <a:lnTo>
                    <a:pt x="537909" y="1145870"/>
                  </a:lnTo>
                  <a:lnTo>
                    <a:pt x="528320" y="1107643"/>
                  </a:lnTo>
                  <a:lnTo>
                    <a:pt x="457771" y="1093896"/>
                  </a:lnTo>
                  <a:lnTo>
                    <a:pt x="455105" y="1093381"/>
                  </a:lnTo>
                  <a:lnTo>
                    <a:pt x="454787" y="1090689"/>
                  </a:lnTo>
                  <a:lnTo>
                    <a:pt x="448818" y="1039070"/>
                  </a:lnTo>
                  <a:lnTo>
                    <a:pt x="399923" y="976522"/>
                  </a:lnTo>
                  <a:lnTo>
                    <a:pt x="333629" y="976522"/>
                  </a:lnTo>
                  <a:lnTo>
                    <a:pt x="332613" y="975703"/>
                  </a:lnTo>
                  <a:lnTo>
                    <a:pt x="196977" y="868401"/>
                  </a:lnTo>
                  <a:lnTo>
                    <a:pt x="196533" y="868052"/>
                  </a:lnTo>
                  <a:lnTo>
                    <a:pt x="196279" y="867670"/>
                  </a:lnTo>
                  <a:lnTo>
                    <a:pt x="153860" y="809892"/>
                  </a:lnTo>
                  <a:lnTo>
                    <a:pt x="85979" y="858355"/>
                  </a:lnTo>
                  <a:lnTo>
                    <a:pt x="84963" y="859085"/>
                  </a:lnTo>
                  <a:lnTo>
                    <a:pt x="83757" y="859041"/>
                  </a:lnTo>
                  <a:lnTo>
                    <a:pt x="44958" y="858158"/>
                  </a:lnTo>
                  <a:lnTo>
                    <a:pt x="46927" y="866724"/>
                  </a:lnTo>
                  <a:lnTo>
                    <a:pt x="47372" y="868687"/>
                  </a:lnTo>
                  <a:lnTo>
                    <a:pt x="45974" y="870147"/>
                  </a:lnTo>
                  <a:lnTo>
                    <a:pt x="25147" y="890975"/>
                  </a:lnTo>
                  <a:lnTo>
                    <a:pt x="32703" y="921296"/>
                  </a:lnTo>
                  <a:lnTo>
                    <a:pt x="33210" y="923182"/>
                  </a:lnTo>
                  <a:lnTo>
                    <a:pt x="31941" y="924636"/>
                  </a:lnTo>
                  <a:lnTo>
                    <a:pt x="3175" y="957180"/>
                  </a:lnTo>
                  <a:lnTo>
                    <a:pt x="28893" y="100698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4" name="Полилиния: фигура 343">
              <a:extLst>
                <a:ext uri="{FF2B5EF4-FFF2-40B4-BE49-F238E27FC236}">
                  <a16:creationId xmlns:a16="http://schemas.microsoft.com/office/drawing/2014/main" id="{C81DA436-351E-47C4-A447-AC43A5704D50}"/>
                </a:ext>
              </a:extLst>
            </p:cNvPr>
            <p:cNvSpPr/>
            <p:nvPr/>
          </p:nvSpPr>
          <p:spPr>
            <a:xfrm>
              <a:off x="5684037" y="12823980"/>
              <a:ext cx="1003300" cy="641350"/>
            </a:xfrm>
            <a:custGeom>
              <a:avLst/>
              <a:gdLst>
                <a:gd name="connsiteX0" fmla="*/ 35941 w 1003300"/>
                <a:gd name="connsiteY0" fmla="*/ 552736 h 641350"/>
                <a:gd name="connsiteX1" fmla="*/ 291141 w 1003300"/>
                <a:gd name="connsiteY1" fmla="*/ 456768 h 641350"/>
                <a:gd name="connsiteX2" fmla="*/ 382352 w 1003300"/>
                <a:gd name="connsiteY2" fmla="*/ 450843 h 641350"/>
                <a:gd name="connsiteX3" fmla="*/ 398215 w 1003300"/>
                <a:gd name="connsiteY3" fmla="*/ 474599 h 641350"/>
                <a:gd name="connsiteX4" fmla="*/ 535051 w 1003300"/>
                <a:gd name="connsiteY4" fmla="*/ 504349 h 641350"/>
                <a:gd name="connsiteX5" fmla="*/ 544969 w 1003300"/>
                <a:gd name="connsiteY5" fmla="*/ 565829 h 641350"/>
                <a:gd name="connsiteX6" fmla="*/ 596531 w 1003300"/>
                <a:gd name="connsiteY6" fmla="*/ 591598 h 641350"/>
                <a:gd name="connsiteX7" fmla="*/ 741273 w 1003300"/>
                <a:gd name="connsiteY7" fmla="*/ 607492 h 641350"/>
                <a:gd name="connsiteX8" fmla="*/ 798804 w 1003300"/>
                <a:gd name="connsiteY8" fmla="*/ 615429 h 641350"/>
                <a:gd name="connsiteX9" fmla="*/ 828522 w 1003300"/>
                <a:gd name="connsiteY9" fmla="*/ 643179 h 641350"/>
                <a:gd name="connsiteX10" fmla="*/ 874179 w 1003300"/>
                <a:gd name="connsiteY10" fmla="*/ 627304 h 641350"/>
                <a:gd name="connsiteX11" fmla="*/ 915771 w 1003300"/>
                <a:gd name="connsiteY11" fmla="*/ 591598 h 641350"/>
                <a:gd name="connsiteX12" fmla="*/ 945553 w 1003300"/>
                <a:gd name="connsiteY12" fmla="*/ 518249 h 641350"/>
                <a:gd name="connsiteX13" fmla="*/ 895959 w 1003300"/>
                <a:gd name="connsiteY13" fmla="*/ 458775 h 641350"/>
                <a:gd name="connsiteX14" fmla="*/ 901929 w 1003300"/>
                <a:gd name="connsiteY14" fmla="*/ 367544 h 641350"/>
                <a:gd name="connsiteX15" fmla="*/ 933679 w 1003300"/>
                <a:gd name="connsiteY15" fmla="*/ 357606 h 641350"/>
                <a:gd name="connsiteX16" fmla="*/ 935647 w 1003300"/>
                <a:gd name="connsiteY16" fmla="*/ 315963 h 641350"/>
                <a:gd name="connsiteX17" fmla="*/ 977303 w 1003300"/>
                <a:gd name="connsiteY17" fmla="*/ 314007 h 641350"/>
                <a:gd name="connsiteX18" fmla="*/ 988923 w 1003300"/>
                <a:gd name="connsiteY18" fmla="*/ 269297 h 641350"/>
                <a:gd name="connsiteX19" fmla="*/ 962127 w 1003300"/>
                <a:gd name="connsiteY19" fmla="*/ 217398 h 641350"/>
                <a:gd name="connsiteX20" fmla="*/ 960983 w 1003300"/>
                <a:gd name="connsiteY20" fmla="*/ 215131 h 641350"/>
                <a:gd name="connsiteX21" fmla="*/ 962634 w 1003300"/>
                <a:gd name="connsiteY21" fmla="*/ 213265 h 641350"/>
                <a:gd name="connsiteX22" fmla="*/ 991718 w 1003300"/>
                <a:gd name="connsiteY22" fmla="*/ 180283 h 641350"/>
                <a:gd name="connsiteX23" fmla="*/ 984097 w 1003300"/>
                <a:gd name="connsiteY23" fmla="*/ 149765 h 641350"/>
                <a:gd name="connsiteX24" fmla="*/ 983590 w 1003300"/>
                <a:gd name="connsiteY24" fmla="*/ 147726 h 641350"/>
                <a:gd name="connsiteX25" fmla="*/ 985050 w 1003300"/>
                <a:gd name="connsiteY25" fmla="*/ 146285 h 641350"/>
                <a:gd name="connsiteX26" fmla="*/ 1005942 w 1003300"/>
                <a:gd name="connsiteY26" fmla="*/ 125413 h 641350"/>
                <a:gd name="connsiteX27" fmla="*/ 1000989 w 1003300"/>
                <a:gd name="connsiteY27" fmla="*/ 104153 h 641350"/>
                <a:gd name="connsiteX28" fmla="*/ 941362 w 1003300"/>
                <a:gd name="connsiteY28" fmla="*/ 108001 h 641350"/>
                <a:gd name="connsiteX29" fmla="*/ 940092 w 1003300"/>
                <a:gd name="connsiteY29" fmla="*/ 108090 h 641350"/>
                <a:gd name="connsiteX30" fmla="*/ 939012 w 1003300"/>
                <a:gd name="connsiteY30" fmla="*/ 107315 h 641350"/>
                <a:gd name="connsiteX31" fmla="*/ 789660 w 1003300"/>
                <a:gd name="connsiteY31" fmla="*/ 3175 h 641350"/>
                <a:gd name="connsiteX32" fmla="*/ 780707 w 1003300"/>
                <a:gd name="connsiteY32" fmla="*/ 44342 h 641350"/>
                <a:gd name="connsiteX33" fmla="*/ 780135 w 1003300"/>
                <a:gd name="connsiteY33" fmla="*/ 47034 h 641350"/>
                <a:gd name="connsiteX34" fmla="*/ 777405 w 1003300"/>
                <a:gd name="connsiteY34" fmla="*/ 47244 h 641350"/>
                <a:gd name="connsiteX35" fmla="*/ 595757 w 1003300"/>
                <a:gd name="connsiteY35" fmla="*/ 63246 h 641350"/>
                <a:gd name="connsiteX36" fmla="*/ 584244 w 1003300"/>
                <a:gd name="connsiteY36" fmla="*/ 111233 h 641350"/>
                <a:gd name="connsiteX37" fmla="*/ 583743 w 1003300"/>
                <a:gd name="connsiteY37" fmla="*/ 113424 h 641350"/>
                <a:gd name="connsiteX38" fmla="*/ 581596 w 1003300"/>
                <a:gd name="connsiteY38" fmla="*/ 113982 h 641350"/>
                <a:gd name="connsiteX39" fmla="*/ 546202 w 1003300"/>
                <a:gd name="connsiteY39" fmla="*/ 123266 h 641350"/>
                <a:gd name="connsiteX40" fmla="*/ 549891 w 1003300"/>
                <a:gd name="connsiteY40" fmla="*/ 156572 h 641350"/>
                <a:gd name="connsiteX41" fmla="*/ 550151 w 1003300"/>
                <a:gd name="connsiteY41" fmla="*/ 158820 h 641350"/>
                <a:gd name="connsiteX42" fmla="*/ 548221 w 1003300"/>
                <a:gd name="connsiteY42" fmla="*/ 160064 h 641350"/>
                <a:gd name="connsiteX43" fmla="*/ 499180 w 1003300"/>
                <a:gd name="connsiteY43" fmla="*/ 191452 h 641350"/>
                <a:gd name="connsiteX44" fmla="*/ 497281 w 1003300"/>
                <a:gd name="connsiteY44" fmla="*/ 224022 h 641350"/>
                <a:gd name="connsiteX45" fmla="*/ 497129 w 1003300"/>
                <a:gd name="connsiteY45" fmla="*/ 226758 h 641350"/>
                <a:gd name="connsiteX46" fmla="*/ 494424 w 1003300"/>
                <a:gd name="connsiteY46" fmla="*/ 227393 h 641350"/>
                <a:gd name="connsiteX47" fmla="*/ 460839 w 1003300"/>
                <a:gd name="connsiteY47" fmla="*/ 235280 h 641350"/>
                <a:gd name="connsiteX48" fmla="*/ 400780 w 1003300"/>
                <a:gd name="connsiteY48" fmla="*/ 285324 h 641350"/>
                <a:gd name="connsiteX49" fmla="*/ 399536 w 1003300"/>
                <a:gd name="connsiteY49" fmla="*/ 286385 h 641350"/>
                <a:gd name="connsiteX50" fmla="*/ 397923 w 1003300"/>
                <a:gd name="connsiteY50" fmla="*/ 286188 h 641350"/>
                <a:gd name="connsiteX51" fmla="*/ 258216 w 1003300"/>
                <a:gd name="connsiteY51" fmla="*/ 267976 h 641350"/>
                <a:gd name="connsiteX52" fmla="*/ 257308 w 1003300"/>
                <a:gd name="connsiteY52" fmla="*/ 267836 h 641350"/>
                <a:gd name="connsiteX53" fmla="*/ 256578 w 1003300"/>
                <a:gd name="connsiteY53" fmla="*/ 267335 h 641350"/>
                <a:gd name="connsiteX54" fmla="*/ 170771 w 1003300"/>
                <a:gd name="connsiteY54" fmla="*/ 206902 h 641350"/>
                <a:gd name="connsiteX55" fmla="*/ 131286 w 1003300"/>
                <a:gd name="connsiteY55" fmla="*/ 203879 h 641350"/>
                <a:gd name="connsiteX56" fmla="*/ 105689 w 1003300"/>
                <a:gd name="connsiteY56" fmla="*/ 271132 h 641350"/>
                <a:gd name="connsiteX57" fmla="*/ 104819 w 1003300"/>
                <a:gd name="connsiteY57" fmla="*/ 273336 h 641350"/>
                <a:gd name="connsiteX58" fmla="*/ 102451 w 1003300"/>
                <a:gd name="connsiteY58" fmla="*/ 273520 h 641350"/>
                <a:gd name="connsiteX59" fmla="*/ 3175 w 1003300"/>
                <a:gd name="connsiteY59" fmla="*/ 279914 h 641350"/>
                <a:gd name="connsiteX60" fmla="*/ 9398 w 1003300"/>
                <a:gd name="connsiteY60" fmla="*/ 348475 h 641350"/>
                <a:gd name="connsiteX61" fmla="*/ 68878 w 1003300"/>
                <a:gd name="connsiteY61" fmla="*/ 454152 h 641350"/>
                <a:gd name="connsiteX62" fmla="*/ 70536 w 1003300"/>
                <a:gd name="connsiteY62" fmla="*/ 457117 h 641350"/>
                <a:gd name="connsiteX63" fmla="*/ 67754 w 1003300"/>
                <a:gd name="connsiteY63" fmla="*/ 459029 h 641350"/>
                <a:gd name="connsiteX64" fmla="*/ 26429 w 1003300"/>
                <a:gd name="connsiteY64" fmla="*/ 487667 h 641350"/>
                <a:gd name="connsiteX65" fmla="*/ 35941 w 1003300"/>
                <a:gd name="connsiteY65" fmla="*/ 552736 h 641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003300" h="641350">
                  <a:moveTo>
                    <a:pt x="35941" y="552736"/>
                  </a:moveTo>
                  <a:lnTo>
                    <a:pt x="291141" y="456768"/>
                  </a:lnTo>
                  <a:lnTo>
                    <a:pt x="382352" y="450843"/>
                  </a:lnTo>
                  <a:lnTo>
                    <a:pt x="398215" y="474599"/>
                  </a:lnTo>
                  <a:lnTo>
                    <a:pt x="535051" y="504349"/>
                  </a:lnTo>
                  <a:lnTo>
                    <a:pt x="544969" y="565829"/>
                  </a:lnTo>
                  <a:lnTo>
                    <a:pt x="596531" y="591598"/>
                  </a:lnTo>
                  <a:lnTo>
                    <a:pt x="741273" y="607492"/>
                  </a:lnTo>
                  <a:lnTo>
                    <a:pt x="798804" y="615429"/>
                  </a:lnTo>
                  <a:lnTo>
                    <a:pt x="828522" y="643179"/>
                  </a:lnTo>
                  <a:lnTo>
                    <a:pt x="874179" y="627304"/>
                  </a:lnTo>
                  <a:lnTo>
                    <a:pt x="915771" y="591598"/>
                  </a:lnTo>
                  <a:lnTo>
                    <a:pt x="945553" y="518249"/>
                  </a:lnTo>
                  <a:lnTo>
                    <a:pt x="895959" y="458775"/>
                  </a:lnTo>
                  <a:lnTo>
                    <a:pt x="901929" y="367544"/>
                  </a:lnTo>
                  <a:lnTo>
                    <a:pt x="933679" y="357606"/>
                  </a:lnTo>
                  <a:lnTo>
                    <a:pt x="935647" y="315963"/>
                  </a:lnTo>
                  <a:lnTo>
                    <a:pt x="977303" y="314007"/>
                  </a:lnTo>
                  <a:lnTo>
                    <a:pt x="988923" y="269297"/>
                  </a:lnTo>
                  <a:lnTo>
                    <a:pt x="962127" y="217398"/>
                  </a:lnTo>
                  <a:lnTo>
                    <a:pt x="960983" y="215131"/>
                  </a:lnTo>
                  <a:lnTo>
                    <a:pt x="962634" y="213265"/>
                  </a:lnTo>
                  <a:lnTo>
                    <a:pt x="991718" y="180283"/>
                  </a:lnTo>
                  <a:lnTo>
                    <a:pt x="984097" y="149765"/>
                  </a:lnTo>
                  <a:lnTo>
                    <a:pt x="983590" y="147726"/>
                  </a:lnTo>
                  <a:lnTo>
                    <a:pt x="985050" y="146285"/>
                  </a:lnTo>
                  <a:lnTo>
                    <a:pt x="1005942" y="125413"/>
                  </a:lnTo>
                  <a:lnTo>
                    <a:pt x="1000989" y="104153"/>
                  </a:lnTo>
                  <a:lnTo>
                    <a:pt x="941362" y="108001"/>
                  </a:lnTo>
                  <a:lnTo>
                    <a:pt x="940092" y="108090"/>
                  </a:lnTo>
                  <a:lnTo>
                    <a:pt x="939012" y="107315"/>
                  </a:lnTo>
                  <a:lnTo>
                    <a:pt x="789660" y="3175"/>
                  </a:lnTo>
                  <a:lnTo>
                    <a:pt x="780707" y="44342"/>
                  </a:lnTo>
                  <a:lnTo>
                    <a:pt x="780135" y="47034"/>
                  </a:lnTo>
                  <a:lnTo>
                    <a:pt x="777405" y="47244"/>
                  </a:lnTo>
                  <a:lnTo>
                    <a:pt x="595757" y="63246"/>
                  </a:lnTo>
                  <a:lnTo>
                    <a:pt x="584244" y="111233"/>
                  </a:lnTo>
                  <a:lnTo>
                    <a:pt x="583743" y="113424"/>
                  </a:lnTo>
                  <a:lnTo>
                    <a:pt x="581596" y="113982"/>
                  </a:lnTo>
                  <a:lnTo>
                    <a:pt x="546202" y="123266"/>
                  </a:lnTo>
                  <a:lnTo>
                    <a:pt x="549891" y="156572"/>
                  </a:lnTo>
                  <a:lnTo>
                    <a:pt x="550151" y="158820"/>
                  </a:lnTo>
                  <a:lnTo>
                    <a:pt x="548221" y="160064"/>
                  </a:lnTo>
                  <a:lnTo>
                    <a:pt x="499180" y="191452"/>
                  </a:lnTo>
                  <a:lnTo>
                    <a:pt x="497281" y="224022"/>
                  </a:lnTo>
                  <a:lnTo>
                    <a:pt x="497129" y="226758"/>
                  </a:lnTo>
                  <a:lnTo>
                    <a:pt x="494424" y="227393"/>
                  </a:lnTo>
                  <a:lnTo>
                    <a:pt x="460839" y="235280"/>
                  </a:lnTo>
                  <a:lnTo>
                    <a:pt x="400780" y="285324"/>
                  </a:lnTo>
                  <a:lnTo>
                    <a:pt x="399536" y="286385"/>
                  </a:lnTo>
                  <a:lnTo>
                    <a:pt x="397923" y="286188"/>
                  </a:lnTo>
                  <a:lnTo>
                    <a:pt x="258216" y="267976"/>
                  </a:lnTo>
                  <a:lnTo>
                    <a:pt x="257308" y="267836"/>
                  </a:lnTo>
                  <a:lnTo>
                    <a:pt x="256578" y="267335"/>
                  </a:lnTo>
                  <a:lnTo>
                    <a:pt x="170771" y="206902"/>
                  </a:lnTo>
                  <a:lnTo>
                    <a:pt x="131286" y="203879"/>
                  </a:lnTo>
                  <a:lnTo>
                    <a:pt x="105689" y="271132"/>
                  </a:lnTo>
                  <a:lnTo>
                    <a:pt x="104819" y="273336"/>
                  </a:lnTo>
                  <a:lnTo>
                    <a:pt x="102451" y="273520"/>
                  </a:lnTo>
                  <a:lnTo>
                    <a:pt x="3175" y="279914"/>
                  </a:lnTo>
                  <a:lnTo>
                    <a:pt x="9398" y="348475"/>
                  </a:lnTo>
                  <a:lnTo>
                    <a:pt x="68878" y="454152"/>
                  </a:lnTo>
                  <a:lnTo>
                    <a:pt x="70536" y="457117"/>
                  </a:lnTo>
                  <a:lnTo>
                    <a:pt x="67754" y="459029"/>
                  </a:lnTo>
                  <a:lnTo>
                    <a:pt x="26429" y="487667"/>
                  </a:lnTo>
                  <a:lnTo>
                    <a:pt x="35941" y="55273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5" name="Полилиния: фигура 344">
              <a:extLst>
                <a:ext uri="{FF2B5EF4-FFF2-40B4-BE49-F238E27FC236}">
                  <a16:creationId xmlns:a16="http://schemas.microsoft.com/office/drawing/2014/main" id="{D1365A33-0257-446A-8BE7-6614DD1B596B}"/>
                </a:ext>
              </a:extLst>
            </p:cNvPr>
            <p:cNvSpPr/>
            <p:nvPr/>
          </p:nvSpPr>
          <p:spPr>
            <a:xfrm>
              <a:off x="5385186" y="12249972"/>
              <a:ext cx="431800" cy="755650"/>
            </a:xfrm>
            <a:custGeom>
              <a:avLst/>
              <a:gdLst>
                <a:gd name="connsiteX0" fmla="*/ 212770 w 431800"/>
                <a:gd name="connsiteY0" fmla="*/ 756386 h 755650"/>
                <a:gd name="connsiteX1" fmla="*/ 256750 w 431800"/>
                <a:gd name="connsiteY1" fmla="*/ 740632 h 755650"/>
                <a:gd name="connsiteX2" fmla="*/ 289135 w 431800"/>
                <a:gd name="connsiteY2" fmla="*/ 724452 h 755650"/>
                <a:gd name="connsiteX3" fmla="*/ 343618 w 431800"/>
                <a:gd name="connsiteY3" fmla="*/ 669976 h 755650"/>
                <a:gd name="connsiteX4" fmla="*/ 331127 w 431800"/>
                <a:gd name="connsiteY4" fmla="*/ 635641 h 755650"/>
                <a:gd name="connsiteX5" fmla="*/ 330746 w 431800"/>
                <a:gd name="connsiteY5" fmla="*/ 634562 h 755650"/>
                <a:gd name="connsiteX6" fmla="*/ 331007 w 431800"/>
                <a:gd name="connsiteY6" fmla="*/ 633451 h 755650"/>
                <a:gd name="connsiteX7" fmla="*/ 340747 w 431800"/>
                <a:gd name="connsiteY7" fmla="*/ 594455 h 755650"/>
                <a:gd name="connsiteX8" fmla="*/ 327698 w 431800"/>
                <a:gd name="connsiteY8" fmla="*/ 542176 h 755650"/>
                <a:gd name="connsiteX9" fmla="*/ 327241 w 431800"/>
                <a:gd name="connsiteY9" fmla="*/ 540398 h 755650"/>
                <a:gd name="connsiteX10" fmla="*/ 328333 w 431800"/>
                <a:gd name="connsiteY10" fmla="*/ 538988 h 755650"/>
                <a:gd name="connsiteX11" fmla="*/ 364554 w 431800"/>
                <a:gd name="connsiteY11" fmla="*/ 492957 h 755650"/>
                <a:gd name="connsiteX12" fmla="*/ 383146 w 431800"/>
                <a:gd name="connsiteY12" fmla="*/ 437185 h 755650"/>
                <a:gd name="connsiteX13" fmla="*/ 330035 w 431800"/>
                <a:gd name="connsiteY13" fmla="*/ 418408 h 755650"/>
                <a:gd name="connsiteX14" fmla="*/ 328276 w 431800"/>
                <a:gd name="connsiteY14" fmla="*/ 417817 h 755650"/>
                <a:gd name="connsiteX15" fmla="*/ 327724 w 431800"/>
                <a:gd name="connsiteY15" fmla="*/ 416020 h 755650"/>
                <a:gd name="connsiteX16" fmla="*/ 317748 w 431800"/>
                <a:gd name="connsiteY16" fmla="*/ 382734 h 755650"/>
                <a:gd name="connsiteX17" fmla="*/ 317214 w 431800"/>
                <a:gd name="connsiteY17" fmla="*/ 380943 h 755650"/>
                <a:gd name="connsiteX18" fmla="*/ 318338 w 431800"/>
                <a:gd name="connsiteY18" fmla="*/ 379457 h 755650"/>
                <a:gd name="connsiteX19" fmla="*/ 360280 w 431800"/>
                <a:gd name="connsiteY19" fmla="*/ 324625 h 755650"/>
                <a:gd name="connsiteX20" fmla="*/ 337376 w 431800"/>
                <a:gd name="connsiteY20" fmla="*/ 268948 h 755650"/>
                <a:gd name="connsiteX21" fmla="*/ 337630 w 431800"/>
                <a:gd name="connsiteY21" fmla="*/ 267837 h 755650"/>
                <a:gd name="connsiteX22" fmla="*/ 347612 w 431800"/>
                <a:gd name="connsiteY22" fmla="*/ 224618 h 755650"/>
                <a:gd name="connsiteX23" fmla="*/ 348006 w 431800"/>
                <a:gd name="connsiteY23" fmla="*/ 222866 h 755650"/>
                <a:gd name="connsiteX24" fmla="*/ 349650 w 431800"/>
                <a:gd name="connsiteY24" fmla="*/ 222091 h 755650"/>
                <a:gd name="connsiteX25" fmla="*/ 405543 w 431800"/>
                <a:gd name="connsiteY25" fmla="*/ 195764 h 755650"/>
                <a:gd name="connsiteX26" fmla="*/ 433146 w 431800"/>
                <a:gd name="connsiteY26" fmla="*/ 168205 h 755650"/>
                <a:gd name="connsiteX27" fmla="*/ 374548 w 431800"/>
                <a:gd name="connsiteY27" fmla="*/ 54235 h 755650"/>
                <a:gd name="connsiteX28" fmla="*/ 373914 w 431800"/>
                <a:gd name="connsiteY28" fmla="*/ 53048 h 755650"/>
                <a:gd name="connsiteX29" fmla="*/ 374199 w 431800"/>
                <a:gd name="connsiteY29" fmla="*/ 51759 h 755650"/>
                <a:gd name="connsiteX30" fmla="*/ 382677 w 431800"/>
                <a:gd name="connsiteY30" fmla="*/ 12198 h 755650"/>
                <a:gd name="connsiteX31" fmla="*/ 319418 w 431800"/>
                <a:gd name="connsiteY31" fmla="*/ 39319 h 755650"/>
                <a:gd name="connsiteX32" fmla="*/ 317945 w 431800"/>
                <a:gd name="connsiteY32" fmla="*/ 39954 h 755650"/>
                <a:gd name="connsiteX33" fmla="*/ 316471 w 431800"/>
                <a:gd name="connsiteY33" fmla="*/ 39319 h 755650"/>
                <a:gd name="connsiteX34" fmla="*/ 234309 w 431800"/>
                <a:gd name="connsiteY34" fmla="*/ 3175 h 755650"/>
                <a:gd name="connsiteX35" fmla="*/ 140329 w 431800"/>
                <a:gd name="connsiteY35" fmla="*/ 16135 h 755650"/>
                <a:gd name="connsiteX36" fmla="*/ 104673 w 431800"/>
                <a:gd name="connsiteY36" fmla="*/ 58261 h 755650"/>
                <a:gd name="connsiteX37" fmla="*/ 103581 w 431800"/>
                <a:gd name="connsiteY37" fmla="*/ 59582 h 755650"/>
                <a:gd name="connsiteX38" fmla="*/ 101848 w 431800"/>
                <a:gd name="connsiteY38" fmla="*/ 59582 h 755650"/>
                <a:gd name="connsiteX39" fmla="*/ 5182 w 431800"/>
                <a:gd name="connsiteY39" fmla="*/ 59099 h 755650"/>
                <a:gd name="connsiteX40" fmla="*/ 3175 w 431800"/>
                <a:gd name="connsiteY40" fmla="*/ 319367 h 755650"/>
                <a:gd name="connsiteX41" fmla="*/ 38240 w 431800"/>
                <a:gd name="connsiteY41" fmla="*/ 314839 h 755650"/>
                <a:gd name="connsiteX42" fmla="*/ 41897 w 431800"/>
                <a:gd name="connsiteY42" fmla="*/ 314389 h 755650"/>
                <a:gd name="connsiteX43" fmla="*/ 42355 w 431800"/>
                <a:gd name="connsiteY43" fmla="*/ 318091 h 755650"/>
                <a:gd name="connsiteX44" fmla="*/ 48857 w 431800"/>
                <a:gd name="connsiteY44" fmla="*/ 370065 h 755650"/>
                <a:gd name="connsiteX45" fmla="*/ 97911 w 431800"/>
                <a:gd name="connsiteY45" fmla="*/ 422370 h 755650"/>
                <a:gd name="connsiteX46" fmla="*/ 98444 w 431800"/>
                <a:gd name="connsiteY46" fmla="*/ 422980 h 755650"/>
                <a:gd name="connsiteX47" fmla="*/ 98692 w 431800"/>
                <a:gd name="connsiteY47" fmla="*/ 423647 h 755650"/>
                <a:gd name="connsiteX48" fmla="*/ 114929 w 431800"/>
                <a:gd name="connsiteY48" fmla="*/ 469151 h 755650"/>
                <a:gd name="connsiteX49" fmla="*/ 160522 w 431800"/>
                <a:gd name="connsiteY49" fmla="*/ 501688 h 755650"/>
                <a:gd name="connsiteX50" fmla="*/ 163773 w 431800"/>
                <a:gd name="connsiteY50" fmla="*/ 504031 h 755650"/>
                <a:gd name="connsiteX51" fmla="*/ 161208 w 431800"/>
                <a:gd name="connsiteY51" fmla="*/ 507086 h 755650"/>
                <a:gd name="connsiteX52" fmla="*/ 126702 w 431800"/>
                <a:gd name="connsiteY52" fmla="*/ 547859 h 755650"/>
                <a:gd name="connsiteX53" fmla="*/ 154477 w 431800"/>
                <a:gd name="connsiteY53" fmla="*/ 578714 h 755650"/>
                <a:gd name="connsiteX54" fmla="*/ 155778 w 431800"/>
                <a:gd name="connsiteY54" fmla="*/ 580162 h 755650"/>
                <a:gd name="connsiteX55" fmla="*/ 155308 w 431800"/>
                <a:gd name="connsiteY55" fmla="*/ 582073 h 755650"/>
                <a:gd name="connsiteX56" fmla="*/ 142030 w 431800"/>
                <a:gd name="connsiteY56" fmla="*/ 635248 h 755650"/>
                <a:gd name="connsiteX57" fmla="*/ 141650 w 431800"/>
                <a:gd name="connsiteY57" fmla="*/ 636657 h 755650"/>
                <a:gd name="connsiteX58" fmla="*/ 140424 w 431800"/>
                <a:gd name="connsiteY58" fmla="*/ 637464 h 755650"/>
                <a:gd name="connsiteX59" fmla="*/ 105448 w 431800"/>
                <a:gd name="connsiteY59" fmla="*/ 659733 h 755650"/>
                <a:gd name="connsiteX60" fmla="*/ 102489 w 431800"/>
                <a:gd name="connsiteY60" fmla="*/ 722071 h 755650"/>
                <a:gd name="connsiteX61" fmla="*/ 183217 w 431800"/>
                <a:gd name="connsiteY61" fmla="*/ 724497 h 755650"/>
                <a:gd name="connsiteX62" fmla="*/ 184810 w 431800"/>
                <a:gd name="connsiteY62" fmla="*/ 724548 h 755650"/>
                <a:gd name="connsiteX63" fmla="*/ 185890 w 431800"/>
                <a:gd name="connsiteY63" fmla="*/ 725748 h 755650"/>
                <a:gd name="connsiteX64" fmla="*/ 212770 w 431800"/>
                <a:gd name="connsiteY64" fmla="*/ 756386 h 755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31800" h="755650">
                  <a:moveTo>
                    <a:pt x="212770" y="756386"/>
                  </a:moveTo>
                  <a:lnTo>
                    <a:pt x="256750" y="740632"/>
                  </a:lnTo>
                  <a:lnTo>
                    <a:pt x="289135" y="724452"/>
                  </a:lnTo>
                  <a:lnTo>
                    <a:pt x="343618" y="669976"/>
                  </a:lnTo>
                  <a:lnTo>
                    <a:pt x="331127" y="635641"/>
                  </a:lnTo>
                  <a:lnTo>
                    <a:pt x="330746" y="634562"/>
                  </a:lnTo>
                  <a:lnTo>
                    <a:pt x="331007" y="633451"/>
                  </a:lnTo>
                  <a:lnTo>
                    <a:pt x="340747" y="594455"/>
                  </a:lnTo>
                  <a:lnTo>
                    <a:pt x="327698" y="542176"/>
                  </a:lnTo>
                  <a:lnTo>
                    <a:pt x="327241" y="540398"/>
                  </a:lnTo>
                  <a:lnTo>
                    <a:pt x="328333" y="538988"/>
                  </a:lnTo>
                  <a:lnTo>
                    <a:pt x="364554" y="492957"/>
                  </a:lnTo>
                  <a:lnTo>
                    <a:pt x="383146" y="437185"/>
                  </a:lnTo>
                  <a:lnTo>
                    <a:pt x="330035" y="418408"/>
                  </a:lnTo>
                  <a:lnTo>
                    <a:pt x="328276" y="417817"/>
                  </a:lnTo>
                  <a:lnTo>
                    <a:pt x="327724" y="416020"/>
                  </a:lnTo>
                  <a:lnTo>
                    <a:pt x="317748" y="382734"/>
                  </a:lnTo>
                  <a:lnTo>
                    <a:pt x="317214" y="380943"/>
                  </a:lnTo>
                  <a:lnTo>
                    <a:pt x="318338" y="379457"/>
                  </a:lnTo>
                  <a:lnTo>
                    <a:pt x="360280" y="324625"/>
                  </a:lnTo>
                  <a:lnTo>
                    <a:pt x="337376" y="268948"/>
                  </a:lnTo>
                  <a:lnTo>
                    <a:pt x="337630" y="267837"/>
                  </a:lnTo>
                  <a:lnTo>
                    <a:pt x="347612" y="224618"/>
                  </a:lnTo>
                  <a:lnTo>
                    <a:pt x="348006" y="222866"/>
                  </a:lnTo>
                  <a:lnTo>
                    <a:pt x="349650" y="222091"/>
                  </a:lnTo>
                  <a:lnTo>
                    <a:pt x="405543" y="195764"/>
                  </a:lnTo>
                  <a:lnTo>
                    <a:pt x="433146" y="168205"/>
                  </a:lnTo>
                  <a:lnTo>
                    <a:pt x="374548" y="54235"/>
                  </a:lnTo>
                  <a:lnTo>
                    <a:pt x="373914" y="53048"/>
                  </a:lnTo>
                  <a:lnTo>
                    <a:pt x="374199" y="51759"/>
                  </a:lnTo>
                  <a:lnTo>
                    <a:pt x="382677" y="12198"/>
                  </a:lnTo>
                  <a:lnTo>
                    <a:pt x="319418" y="39319"/>
                  </a:lnTo>
                  <a:lnTo>
                    <a:pt x="317945" y="39954"/>
                  </a:lnTo>
                  <a:lnTo>
                    <a:pt x="316471" y="39319"/>
                  </a:lnTo>
                  <a:lnTo>
                    <a:pt x="234309" y="3175"/>
                  </a:lnTo>
                  <a:lnTo>
                    <a:pt x="140329" y="16135"/>
                  </a:lnTo>
                  <a:lnTo>
                    <a:pt x="104673" y="58261"/>
                  </a:lnTo>
                  <a:lnTo>
                    <a:pt x="103581" y="59582"/>
                  </a:lnTo>
                  <a:lnTo>
                    <a:pt x="101848" y="59582"/>
                  </a:lnTo>
                  <a:lnTo>
                    <a:pt x="5182" y="59099"/>
                  </a:lnTo>
                  <a:lnTo>
                    <a:pt x="3175" y="319367"/>
                  </a:lnTo>
                  <a:lnTo>
                    <a:pt x="38240" y="314839"/>
                  </a:lnTo>
                  <a:lnTo>
                    <a:pt x="41897" y="314389"/>
                  </a:lnTo>
                  <a:lnTo>
                    <a:pt x="42355" y="318091"/>
                  </a:lnTo>
                  <a:lnTo>
                    <a:pt x="48857" y="370065"/>
                  </a:lnTo>
                  <a:lnTo>
                    <a:pt x="97911" y="422370"/>
                  </a:lnTo>
                  <a:lnTo>
                    <a:pt x="98444" y="422980"/>
                  </a:lnTo>
                  <a:lnTo>
                    <a:pt x="98692" y="423647"/>
                  </a:lnTo>
                  <a:lnTo>
                    <a:pt x="114929" y="469151"/>
                  </a:lnTo>
                  <a:lnTo>
                    <a:pt x="160522" y="501688"/>
                  </a:lnTo>
                  <a:lnTo>
                    <a:pt x="163773" y="504031"/>
                  </a:lnTo>
                  <a:lnTo>
                    <a:pt x="161208" y="507086"/>
                  </a:lnTo>
                  <a:lnTo>
                    <a:pt x="126702" y="547859"/>
                  </a:lnTo>
                  <a:lnTo>
                    <a:pt x="154477" y="578714"/>
                  </a:lnTo>
                  <a:lnTo>
                    <a:pt x="155778" y="580162"/>
                  </a:lnTo>
                  <a:lnTo>
                    <a:pt x="155308" y="582073"/>
                  </a:lnTo>
                  <a:lnTo>
                    <a:pt x="142030" y="635248"/>
                  </a:lnTo>
                  <a:lnTo>
                    <a:pt x="141650" y="636657"/>
                  </a:lnTo>
                  <a:lnTo>
                    <a:pt x="140424" y="637464"/>
                  </a:lnTo>
                  <a:lnTo>
                    <a:pt x="105448" y="659733"/>
                  </a:lnTo>
                  <a:lnTo>
                    <a:pt x="102489" y="722071"/>
                  </a:lnTo>
                  <a:lnTo>
                    <a:pt x="183217" y="724497"/>
                  </a:lnTo>
                  <a:lnTo>
                    <a:pt x="184810" y="724548"/>
                  </a:lnTo>
                  <a:lnTo>
                    <a:pt x="185890" y="725748"/>
                  </a:lnTo>
                  <a:lnTo>
                    <a:pt x="212770" y="75638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6" name="Полилиния: фигура 345">
              <a:extLst>
                <a:ext uri="{FF2B5EF4-FFF2-40B4-BE49-F238E27FC236}">
                  <a16:creationId xmlns:a16="http://schemas.microsoft.com/office/drawing/2014/main" id="{2C79209B-6B1F-4797-97A7-E75DC500F7A8}"/>
                </a:ext>
              </a:extLst>
            </p:cNvPr>
            <p:cNvSpPr/>
            <p:nvPr/>
          </p:nvSpPr>
          <p:spPr>
            <a:xfrm>
              <a:off x="5165902" y="12954784"/>
              <a:ext cx="577850" cy="527050"/>
            </a:xfrm>
            <a:custGeom>
              <a:avLst/>
              <a:gdLst>
                <a:gd name="connsiteX0" fmla="*/ 3175 w 577850"/>
                <a:gd name="connsiteY0" fmla="*/ 220072 h 527050"/>
                <a:gd name="connsiteX1" fmla="*/ 10122 w 577850"/>
                <a:gd name="connsiteY1" fmla="*/ 288284 h 527050"/>
                <a:gd name="connsiteX2" fmla="*/ 73546 w 577850"/>
                <a:gd name="connsiteY2" fmla="*/ 324002 h 527050"/>
                <a:gd name="connsiteX3" fmla="*/ 75540 w 577850"/>
                <a:gd name="connsiteY3" fmla="*/ 391427 h 527050"/>
                <a:gd name="connsiteX4" fmla="*/ 139008 w 577850"/>
                <a:gd name="connsiteY4" fmla="*/ 405282 h 527050"/>
                <a:gd name="connsiteX5" fmla="*/ 164776 w 577850"/>
                <a:gd name="connsiteY5" fmla="*/ 437032 h 527050"/>
                <a:gd name="connsiteX6" fmla="*/ 236182 w 577850"/>
                <a:gd name="connsiteY6" fmla="*/ 399339 h 527050"/>
                <a:gd name="connsiteX7" fmla="*/ 250050 w 577850"/>
                <a:gd name="connsiteY7" fmla="*/ 448926 h 527050"/>
                <a:gd name="connsiteX8" fmla="*/ 295656 w 577850"/>
                <a:gd name="connsiteY8" fmla="*/ 516375 h 527050"/>
                <a:gd name="connsiteX9" fmla="*/ 367075 w 577850"/>
                <a:gd name="connsiteY9" fmla="*/ 524249 h 527050"/>
                <a:gd name="connsiteX10" fmla="*/ 388861 w 577850"/>
                <a:gd name="connsiteY10" fmla="*/ 476688 h 527050"/>
                <a:gd name="connsiteX11" fmla="*/ 484073 w 577850"/>
                <a:gd name="connsiteY11" fmla="*/ 472687 h 527050"/>
                <a:gd name="connsiteX12" fmla="*/ 547179 w 577850"/>
                <a:gd name="connsiteY12" fmla="*/ 425774 h 527050"/>
                <a:gd name="connsiteX13" fmla="*/ 536911 w 577850"/>
                <a:gd name="connsiteY13" fmla="*/ 355651 h 527050"/>
                <a:gd name="connsiteX14" fmla="*/ 536588 w 577850"/>
                <a:gd name="connsiteY14" fmla="*/ 353396 h 527050"/>
                <a:gd name="connsiteX15" fmla="*/ 538486 w 577850"/>
                <a:gd name="connsiteY15" fmla="*/ 352076 h 527050"/>
                <a:gd name="connsiteX16" fmla="*/ 578929 w 577850"/>
                <a:gd name="connsiteY16" fmla="*/ 324078 h 527050"/>
                <a:gd name="connsiteX17" fmla="*/ 520744 w 577850"/>
                <a:gd name="connsiteY17" fmla="*/ 220618 h 527050"/>
                <a:gd name="connsiteX18" fmla="*/ 520363 w 577850"/>
                <a:gd name="connsiteY18" fmla="*/ 219939 h 527050"/>
                <a:gd name="connsiteX19" fmla="*/ 520287 w 577850"/>
                <a:gd name="connsiteY19" fmla="*/ 219132 h 527050"/>
                <a:gd name="connsiteX20" fmla="*/ 514210 w 577850"/>
                <a:gd name="connsiteY20" fmla="*/ 152648 h 527050"/>
                <a:gd name="connsiteX21" fmla="*/ 463029 w 577850"/>
                <a:gd name="connsiteY21" fmla="*/ 191814 h 527050"/>
                <a:gd name="connsiteX22" fmla="*/ 460096 w 577850"/>
                <a:gd name="connsiteY22" fmla="*/ 194030 h 527050"/>
                <a:gd name="connsiteX23" fmla="*/ 457867 w 577850"/>
                <a:gd name="connsiteY23" fmla="*/ 191129 h 527050"/>
                <a:gd name="connsiteX24" fmla="*/ 411315 w 577850"/>
                <a:gd name="connsiteY24" fmla="*/ 131318 h 527050"/>
                <a:gd name="connsiteX25" fmla="*/ 410254 w 577850"/>
                <a:gd name="connsiteY25" fmla="*/ 129908 h 527050"/>
                <a:gd name="connsiteX26" fmla="*/ 410629 w 577850"/>
                <a:gd name="connsiteY26" fmla="*/ 128251 h 527050"/>
                <a:gd name="connsiteX27" fmla="*/ 426860 w 577850"/>
                <a:gd name="connsiteY27" fmla="*/ 56820 h 527050"/>
                <a:gd name="connsiteX28" fmla="*/ 400698 w 577850"/>
                <a:gd name="connsiteY28" fmla="*/ 26994 h 527050"/>
                <a:gd name="connsiteX29" fmla="*/ 321405 w 577850"/>
                <a:gd name="connsiteY29" fmla="*/ 24638 h 527050"/>
                <a:gd name="connsiteX30" fmla="*/ 321380 w 577850"/>
                <a:gd name="connsiteY30" fmla="*/ 25717 h 527050"/>
                <a:gd name="connsiteX31" fmla="*/ 318554 w 577850"/>
                <a:gd name="connsiteY31" fmla="*/ 26264 h 527050"/>
                <a:gd name="connsiteX32" fmla="*/ 268675 w 577850"/>
                <a:gd name="connsiteY32" fmla="*/ 36245 h 527050"/>
                <a:gd name="connsiteX33" fmla="*/ 267017 w 577850"/>
                <a:gd name="connsiteY33" fmla="*/ 36582 h 527050"/>
                <a:gd name="connsiteX34" fmla="*/ 265665 w 577850"/>
                <a:gd name="connsiteY34" fmla="*/ 35515 h 527050"/>
                <a:gd name="connsiteX35" fmla="*/ 224510 w 577850"/>
                <a:gd name="connsiteY35" fmla="*/ 3175 h 527050"/>
                <a:gd name="connsiteX36" fmla="*/ 221761 w 577850"/>
                <a:gd name="connsiteY36" fmla="*/ 36245 h 527050"/>
                <a:gd name="connsiteX37" fmla="*/ 221672 w 577850"/>
                <a:gd name="connsiteY37" fmla="*/ 37192 h 527050"/>
                <a:gd name="connsiteX38" fmla="*/ 221170 w 577850"/>
                <a:gd name="connsiteY38" fmla="*/ 37992 h 527050"/>
                <a:gd name="connsiteX39" fmla="*/ 181261 w 577850"/>
                <a:gd name="connsiteY39" fmla="*/ 97822 h 527050"/>
                <a:gd name="connsiteX40" fmla="*/ 180041 w 577850"/>
                <a:gd name="connsiteY40" fmla="*/ 99657 h 527050"/>
                <a:gd name="connsiteX41" fmla="*/ 177857 w 577850"/>
                <a:gd name="connsiteY41" fmla="*/ 99435 h 527050"/>
                <a:gd name="connsiteX42" fmla="*/ 105467 w 577850"/>
                <a:gd name="connsiteY42" fmla="*/ 92881 h 527050"/>
                <a:gd name="connsiteX43" fmla="*/ 47511 w 577850"/>
                <a:gd name="connsiteY43" fmla="*/ 112192 h 527050"/>
                <a:gd name="connsiteX44" fmla="*/ 24143 w 577850"/>
                <a:gd name="connsiteY44" fmla="*/ 144323 h 527050"/>
                <a:gd name="connsiteX45" fmla="*/ 60147 w 577850"/>
                <a:gd name="connsiteY45" fmla="*/ 162344 h 527050"/>
                <a:gd name="connsiteX46" fmla="*/ 61709 w 577850"/>
                <a:gd name="connsiteY46" fmla="*/ 163100 h 527050"/>
                <a:gd name="connsiteX47" fmla="*/ 62109 w 577850"/>
                <a:gd name="connsiteY47" fmla="*/ 164776 h 527050"/>
                <a:gd name="connsiteX48" fmla="*/ 72072 w 577850"/>
                <a:gd name="connsiteY48" fmla="*/ 207994 h 527050"/>
                <a:gd name="connsiteX49" fmla="*/ 72987 w 577850"/>
                <a:gd name="connsiteY49" fmla="*/ 211988 h 527050"/>
                <a:gd name="connsiteX50" fmla="*/ 68885 w 577850"/>
                <a:gd name="connsiteY50" fmla="*/ 212522 h 527050"/>
                <a:gd name="connsiteX51" fmla="*/ 3175 w 577850"/>
                <a:gd name="connsiteY51" fmla="*/ 220072 h 52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77850" h="527050">
                  <a:moveTo>
                    <a:pt x="3175" y="220072"/>
                  </a:moveTo>
                  <a:lnTo>
                    <a:pt x="10122" y="288284"/>
                  </a:lnTo>
                  <a:lnTo>
                    <a:pt x="73546" y="324002"/>
                  </a:lnTo>
                  <a:lnTo>
                    <a:pt x="75540" y="391427"/>
                  </a:lnTo>
                  <a:lnTo>
                    <a:pt x="139008" y="405282"/>
                  </a:lnTo>
                  <a:lnTo>
                    <a:pt x="164776" y="437032"/>
                  </a:lnTo>
                  <a:lnTo>
                    <a:pt x="236182" y="399339"/>
                  </a:lnTo>
                  <a:lnTo>
                    <a:pt x="250050" y="448926"/>
                  </a:lnTo>
                  <a:lnTo>
                    <a:pt x="295656" y="516375"/>
                  </a:lnTo>
                  <a:lnTo>
                    <a:pt x="367075" y="524249"/>
                  </a:lnTo>
                  <a:lnTo>
                    <a:pt x="388861" y="476688"/>
                  </a:lnTo>
                  <a:lnTo>
                    <a:pt x="484073" y="472687"/>
                  </a:lnTo>
                  <a:lnTo>
                    <a:pt x="547179" y="425774"/>
                  </a:lnTo>
                  <a:lnTo>
                    <a:pt x="536911" y="355651"/>
                  </a:lnTo>
                  <a:lnTo>
                    <a:pt x="536588" y="353396"/>
                  </a:lnTo>
                  <a:lnTo>
                    <a:pt x="538486" y="352076"/>
                  </a:lnTo>
                  <a:lnTo>
                    <a:pt x="578929" y="324078"/>
                  </a:lnTo>
                  <a:lnTo>
                    <a:pt x="520744" y="220618"/>
                  </a:lnTo>
                  <a:lnTo>
                    <a:pt x="520363" y="219939"/>
                  </a:lnTo>
                  <a:lnTo>
                    <a:pt x="520287" y="219132"/>
                  </a:lnTo>
                  <a:lnTo>
                    <a:pt x="514210" y="152648"/>
                  </a:lnTo>
                  <a:lnTo>
                    <a:pt x="463029" y="191814"/>
                  </a:lnTo>
                  <a:lnTo>
                    <a:pt x="460096" y="194030"/>
                  </a:lnTo>
                  <a:lnTo>
                    <a:pt x="457867" y="191129"/>
                  </a:lnTo>
                  <a:lnTo>
                    <a:pt x="411315" y="131318"/>
                  </a:lnTo>
                  <a:lnTo>
                    <a:pt x="410254" y="129908"/>
                  </a:lnTo>
                  <a:lnTo>
                    <a:pt x="410629" y="128251"/>
                  </a:lnTo>
                  <a:lnTo>
                    <a:pt x="426860" y="56820"/>
                  </a:lnTo>
                  <a:lnTo>
                    <a:pt x="400698" y="26994"/>
                  </a:lnTo>
                  <a:lnTo>
                    <a:pt x="321405" y="24638"/>
                  </a:lnTo>
                  <a:lnTo>
                    <a:pt x="321380" y="25717"/>
                  </a:lnTo>
                  <a:lnTo>
                    <a:pt x="318554" y="26264"/>
                  </a:lnTo>
                  <a:lnTo>
                    <a:pt x="268675" y="36245"/>
                  </a:lnTo>
                  <a:lnTo>
                    <a:pt x="267017" y="36582"/>
                  </a:lnTo>
                  <a:lnTo>
                    <a:pt x="265665" y="35515"/>
                  </a:lnTo>
                  <a:lnTo>
                    <a:pt x="224510" y="3175"/>
                  </a:lnTo>
                  <a:lnTo>
                    <a:pt x="221761" y="36245"/>
                  </a:lnTo>
                  <a:lnTo>
                    <a:pt x="221672" y="37192"/>
                  </a:lnTo>
                  <a:lnTo>
                    <a:pt x="221170" y="37992"/>
                  </a:lnTo>
                  <a:lnTo>
                    <a:pt x="181261" y="97822"/>
                  </a:lnTo>
                  <a:lnTo>
                    <a:pt x="180041" y="99657"/>
                  </a:lnTo>
                  <a:lnTo>
                    <a:pt x="177857" y="99435"/>
                  </a:lnTo>
                  <a:lnTo>
                    <a:pt x="105467" y="92881"/>
                  </a:lnTo>
                  <a:lnTo>
                    <a:pt x="47511" y="112192"/>
                  </a:lnTo>
                  <a:lnTo>
                    <a:pt x="24143" y="144323"/>
                  </a:lnTo>
                  <a:lnTo>
                    <a:pt x="60147" y="162344"/>
                  </a:lnTo>
                  <a:lnTo>
                    <a:pt x="61709" y="163100"/>
                  </a:lnTo>
                  <a:lnTo>
                    <a:pt x="62109" y="164776"/>
                  </a:lnTo>
                  <a:lnTo>
                    <a:pt x="72072" y="207994"/>
                  </a:lnTo>
                  <a:lnTo>
                    <a:pt x="72987" y="211988"/>
                  </a:lnTo>
                  <a:lnTo>
                    <a:pt x="68885" y="212522"/>
                  </a:lnTo>
                  <a:lnTo>
                    <a:pt x="3175" y="22007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7" name="Полилиния: фигура 346">
              <a:extLst>
                <a:ext uri="{FF2B5EF4-FFF2-40B4-BE49-F238E27FC236}">
                  <a16:creationId xmlns:a16="http://schemas.microsoft.com/office/drawing/2014/main" id="{CE8DA4E8-CAF8-4AFC-B720-8E5393832F60}"/>
                </a:ext>
              </a:extLst>
            </p:cNvPr>
            <p:cNvSpPr/>
            <p:nvPr/>
          </p:nvSpPr>
          <p:spPr>
            <a:xfrm>
              <a:off x="4664576" y="12514875"/>
              <a:ext cx="876300" cy="654050"/>
            </a:xfrm>
            <a:custGeom>
              <a:avLst/>
              <a:gdLst>
                <a:gd name="connsiteX0" fmla="*/ 3175 w 876300"/>
                <a:gd name="connsiteY0" fmla="*/ 70098 h 654050"/>
                <a:gd name="connsiteX1" fmla="*/ 98965 w 876300"/>
                <a:gd name="connsiteY1" fmla="*/ 529876 h 654050"/>
                <a:gd name="connsiteX2" fmla="*/ 150508 w 876300"/>
                <a:gd name="connsiteY2" fmla="*/ 521945 h 654050"/>
                <a:gd name="connsiteX3" fmla="*/ 186214 w 876300"/>
                <a:gd name="connsiteY3" fmla="*/ 470395 h 654050"/>
                <a:gd name="connsiteX4" fmla="*/ 219920 w 876300"/>
                <a:gd name="connsiteY4" fmla="*/ 484270 h 654050"/>
                <a:gd name="connsiteX5" fmla="*/ 229845 w 876300"/>
                <a:gd name="connsiteY5" fmla="*/ 537820 h 654050"/>
                <a:gd name="connsiteX6" fmla="*/ 338893 w 876300"/>
                <a:gd name="connsiteY6" fmla="*/ 597345 h 654050"/>
                <a:gd name="connsiteX7" fmla="*/ 424168 w 876300"/>
                <a:gd name="connsiteY7" fmla="*/ 565595 h 654050"/>
                <a:gd name="connsiteX8" fmla="*/ 469773 w 876300"/>
                <a:gd name="connsiteY8" fmla="*/ 585419 h 654050"/>
                <a:gd name="connsiteX9" fmla="*/ 502419 w 876300"/>
                <a:gd name="connsiteY9" fmla="*/ 652812 h 654050"/>
                <a:gd name="connsiteX10" fmla="*/ 565283 w 876300"/>
                <a:gd name="connsiteY10" fmla="*/ 645547 h 654050"/>
                <a:gd name="connsiteX11" fmla="*/ 556609 w 876300"/>
                <a:gd name="connsiteY11" fmla="*/ 608057 h 654050"/>
                <a:gd name="connsiteX12" fmla="*/ 518281 w 876300"/>
                <a:gd name="connsiteY12" fmla="*/ 588855 h 654050"/>
                <a:gd name="connsiteX13" fmla="*/ 514376 w 876300"/>
                <a:gd name="connsiteY13" fmla="*/ 586924 h 654050"/>
                <a:gd name="connsiteX14" fmla="*/ 516928 w 876300"/>
                <a:gd name="connsiteY14" fmla="*/ 583381 h 654050"/>
                <a:gd name="connsiteX15" fmla="*/ 543547 w 876300"/>
                <a:gd name="connsiteY15" fmla="*/ 546818 h 654050"/>
                <a:gd name="connsiteX16" fmla="*/ 544227 w 876300"/>
                <a:gd name="connsiteY16" fmla="*/ 545871 h 654050"/>
                <a:gd name="connsiteX17" fmla="*/ 545370 w 876300"/>
                <a:gd name="connsiteY17" fmla="*/ 545490 h 654050"/>
                <a:gd name="connsiteX18" fmla="*/ 605212 w 876300"/>
                <a:gd name="connsiteY18" fmla="*/ 525577 h 654050"/>
                <a:gd name="connsiteX19" fmla="*/ 605943 w 876300"/>
                <a:gd name="connsiteY19" fmla="*/ 525304 h 654050"/>
                <a:gd name="connsiteX20" fmla="*/ 606717 w 876300"/>
                <a:gd name="connsiteY20" fmla="*/ 525393 h 654050"/>
                <a:gd name="connsiteX21" fmla="*/ 677634 w 876300"/>
                <a:gd name="connsiteY21" fmla="*/ 531838 h 654050"/>
                <a:gd name="connsiteX22" fmla="*/ 715810 w 876300"/>
                <a:gd name="connsiteY22" fmla="*/ 474593 h 654050"/>
                <a:gd name="connsiteX23" fmla="*/ 719062 w 876300"/>
                <a:gd name="connsiteY23" fmla="*/ 435667 h 654050"/>
                <a:gd name="connsiteX24" fmla="*/ 719627 w 876300"/>
                <a:gd name="connsiteY24" fmla="*/ 428803 h 654050"/>
                <a:gd name="connsiteX25" fmla="*/ 725005 w 876300"/>
                <a:gd name="connsiteY25" fmla="*/ 433057 h 654050"/>
                <a:gd name="connsiteX26" fmla="*/ 770211 w 876300"/>
                <a:gd name="connsiteY26" fmla="*/ 468560 h 654050"/>
                <a:gd name="connsiteX27" fmla="*/ 815607 w 876300"/>
                <a:gd name="connsiteY27" fmla="*/ 459474 h 654050"/>
                <a:gd name="connsiteX28" fmla="*/ 818877 w 876300"/>
                <a:gd name="connsiteY28" fmla="*/ 390652 h 654050"/>
                <a:gd name="connsiteX29" fmla="*/ 820503 w 876300"/>
                <a:gd name="connsiteY29" fmla="*/ 389636 h 654050"/>
                <a:gd name="connsiteX30" fmla="*/ 855821 w 876300"/>
                <a:gd name="connsiteY30" fmla="*/ 367138 h 654050"/>
                <a:gd name="connsiteX31" fmla="*/ 868280 w 876300"/>
                <a:gd name="connsiteY31" fmla="*/ 317259 h 654050"/>
                <a:gd name="connsiteX32" fmla="*/ 839673 w 876300"/>
                <a:gd name="connsiteY32" fmla="*/ 285477 h 654050"/>
                <a:gd name="connsiteX33" fmla="*/ 837527 w 876300"/>
                <a:gd name="connsiteY33" fmla="*/ 283096 h 654050"/>
                <a:gd name="connsiteX34" fmla="*/ 839610 w 876300"/>
                <a:gd name="connsiteY34" fmla="*/ 280664 h 654050"/>
                <a:gd name="connsiteX35" fmla="*/ 873595 w 876300"/>
                <a:gd name="connsiteY35" fmla="*/ 240449 h 654050"/>
                <a:gd name="connsiteX36" fmla="*/ 830313 w 876300"/>
                <a:gd name="connsiteY36" fmla="*/ 209563 h 654050"/>
                <a:gd name="connsiteX37" fmla="*/ 829342 w 876300"/>
                <a:gd name="connsiteY37" fmla="*/ 208877 h 654050"/>
                <a:gd name="connsiteX38" fmla="*/ 828961 w 876300"/>
                <a:gd name="connsiteY38" fmla="*/ 207785 h 654050"/>
                <a:gd name="connsiteX39" fmla="*/ 812616 w 876300"/>
                <a:gd name="connsiteY39" fmla="*/ 161951 h 654050"/>
                <a:gd name="connsiteX40" fmla="*/ 763257 w 876300"/>
                <a:gd name="connsiteY40" fmla="*/ 109341 h 654050"/>
                <a:gd name="connsiteX41" fmla="*/ 762419 w 876300"/>
                <a:gd name="connsiteY41" fmla="*/ 108445 h 654050"/>
                <a:gd name="connsiteX42" fmla="*/ 762267 w 876300"/>
                <a:gd name="connsiteY42" fmla="*/ 107258 h 654050"/>
                <a:gd name="connsiteX43" fmla="*/ 756082 w 876300"/>
                <a:gd name="connsiteY43" fmla="*/ 57766 h 654050"/>
                <a:gd name="connsiteX44" fmla="*/ 721690 w 876300"/>
                <a:gd name="connsiteY44" fmla="*/ 62154 h 654050"/>
                <a:gd name="connsiteX45" fmla="*/ 677177 w 876300"/>
                <a:gd name="connsiteY45" fmla="*/ 102641 h 654050"/>
                <a:gd name="connsiteX46" fmla="*/ 675964 w 876300"/>
                <a:gd name="connsiteY46" fmla="*/ 103702 h 654050"/>
                <a:gd name="connsiteX47" fmla="*/ 674338 w 876300"/>
                <a:gd name="connsiteY47" fmla="*/ 103556 h 654050"/>
                <a:gd name="connsiteX48" fmla="*/ 589153 w 876300"/>
                <a:gd name="connsiteY48" fmla="*/ 95428 h 654050"/>
                <a:gd name="connsiteX49" fmla="*/ 563480 w 876300"/>
                <a:gd name="connsiteY49" fmla="*/ 115189 h 654050"/>
                <a:gd name="connsiteX50" fmla="*/ 561200 w 876300"/>
                <a:gd name="connsiteY50" fmla="*/ 116936 h 654050"/>
                <a:gd name="connsiteX51" fmla="*/ 558965 w 876300"/>
                <a:gd name="connsiteY51" fmla="*/ 115189 h 654050"/>
                <a:gd name="connsiteX52" fmla="*/ 532625 w 876300"/>
                <a:gd name="connsiteY52" fmla="*/ 94501 h 654050"/>
                <a:gd name="connsiteX53" fmla="*/ 458610 w 876300"/>
                <a:gd name="connsiteY53" fmla="*/ 166478 h 654050"/>
                <a:gd name="connsiteX54" fmla="*/ 456038 w 876300"/>
                <a:gd name="connsiteY54" fmla="*/ 168986 h 654050"/>
                <a:gd name="connsiteX55" fmla="*/ 453486 w 876300"/>
                <a:gd name="connsiteY55" fmla="*/ 166478 h 654050"/>
                <a:gd name="connsiteX56" fmla="*/ 395745 w 876300"/>
                <a:gd name="connsiteY56" fmla="*/ 110801 h 654050"/>
                <a:gd name="connsiteX57" fmla="*/ 394919 w 876300"/>
                <a:gd name="connsiteY57" fmla="*/ 110027 h 654050"/>
                <a:gd name="connsiteX58" fmla="*/ 394691 w 876300"/>
                <a:gd name="connsiteY58" fmla="*/ 109004 h 654050"/>
                <a:gd name="connsiteX59" fmla="*/ 384531 w 876300"/>
                <a:gd name="connsiteY59" fmla="*/ 66421 h 654050"/>
                <a:gd name="connsiteX60" fmla="*/ 337128 w 876300"/>
                <a:gd name="connsiteY60" fmla="*/ 3175 h 654050"/>
                <a:gd name="connsiteX61" fmla="*/ 141650 w 876300"/>
                <a:gd name="connsiteY61" fmla="*/ 70390 h 654050"/>
                <a:gd name="connsiteX62" fmla="*/ 140303 w 876300"/>
                <a:gd name="connsiteY62" fmla="*/ 70860 h 654050"/>
                <a:gd name="connsiteX63" fmla="*/ 139008 w 876300"/>
                <a:gd name="connsiteY63" fmla="*/ 70295 h 654050"/>
                <a:gd name="connsiteX64" fmla="*/ 97549 w 876300"/>
                <a:gd name="connsiteY64" fmla="*/ 52508 h 654050"/>
                <a:gd name="connsiteX65" fmla="*/ 78607 w 876300"/>
                <a:gd name="connsiteY65" fmla="*/ 65767 h 654050"/>
                <a:gd name="connsiteX66" fmla="*/ 76600 w 876300"/>
                <a:gd name="connsiteY66" fmla="*/ 67183 h 654050"/>
                <a:gd name="connsiteX67" fmla="*/ 74549 w 876300"/>
                <a:gd name="connsiteY67" fmla="*/ 65907 h 654050"/>
                <a:gd name="connsiteX68" fmla="*/ 43421 w 876300"/>
                <a:gd name="connsiteY68" fmla="*/ 46463 h 654050"/>
                <a:gd name="connsiteX69" fmla="*/ 3175 w 876300"/>
                <a:gd name="connsiteY69" fmla="*/ 70098 h 65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876300" h="654050">
                  <a:moveTo>
                    <a:pt x="3175" y="70098"/>
                  </a:moveTo>
                  <a:lnTo>
                    <a:pt x="98965" y="529876"/>
                  </a:lnTo>
                  <a:lnTo>
                    <a:pt x="150508" y="521945"/>
                  </a:lnTo>
                  <a:lnTo>
                    <a:pt x="186214" y="470395"/>
                  </a:lnTo>
                  <a:lnTo>
                    <a:pt x="219920" y="484270"/>
                  </a:lnTo>
                  <a:lnTo>
                    <a:pt x="229845" y="537820"/>
                  </a:lnTo>
                  <a:lnTo>
                    <a:pt x="338893" y="597345"/>
                  </a:lnTo>
                  <a:lnTo>
                    <a:pt x="424168" y="565595"/>
                  </a:lnTo>
                  <a:lnTo>
                    <a:pt x="469773" y="585419"/>
                  </a:lnTo>
                  <a:lnTo>
                    <a:pt x="502419" y="652812"/>
                  </a:lnTo>
                  <a:lnTo>
                    <a:pt x="565283" y="645547"/>
                  </a:lnTo>
                  <a:lnTo>
                    <a:pt x="556609" y="608057"/>
                  </a:lnTo>
                  <a:lnTo>
                    <a:pt x="518281" y="588855"/>
                  </a:lnTo>
                  <a:lnTo>
                    <a:pt x="514376" y="586924"/>
                  </a:lnTo>
                  <a:lnTo>
                    <a:pt x="516928" y="583381"/>
                  </a:lnTo>
                  <a:lnTo>
                    <a:pt x="543547" y="546818"/>
                  </a:lnTo>
                  <a:lnTo>
                    <a:pt x="544227" y="545871"/>
                  </a:lnTo>
                  <a:lnTo>
                    <a:pt x="545370" y="545490"/>
                  </a:lnTo>
                  <a:lnTo>
                    <a:pt x="605212" y="525577"/>
                  </a:lnTo>
                  <a:lnTo>
                    <a:pt x="605943" y="525304"/>
                  </a:lnTo>
                  <a:lnTo>
                    <a:pt x="606717" y="525393"/>
                  </a:lnTo>
                  <a:lnTo>
                    <a:pt x="677634" y="531838"/>
                  </a:lnTo>
                  <a:lnTo>
                    <a:pt x="715810" y="474593"/>
                  </a:lnTo>
                  <a:lnTo>
                    <a:pt x="719062" y="435667"/>
                  </a:lnTo>
                  <a:lnTo>
                    <a:pt x="719627" y="428803"/>
                  </a:lnTo>
                  <a:lnTo>
                    <a:pt x="725005" y="433057"/>
                  </a:lnTo>
                  <a:lnTo>
                    <a:pt x="770211" y="468560"/>
                  </a:lnTo>
                  <a:lnTo>
                    <a:pt x="815607" y="459474"/>
                  </a:lnTo>
                  <a:lnTo>
                    <a:pt x="818877" y="390652"/>
                  </a:lnTo>
                  <a:lnTo>
                    <a:pt x="820503" y="389636"/>
                  </a:lnTo>
                  <a:lnTo>
                    <a:pt x="855821" y="367138"/>
                  </a:lnTo>
                  <a:lnTo>
                    <a:pt x="868280" y="317259"/>
                  </a:lnTo>
                  <a:lnTo>
                    <a:pt x="839673" y="285477"/>
                  </a:lnTo>
                  <a:lnTo>
                    <a:pt x="837527" y="283096"/>
                  </a:lnTo>
                  <a:lnTo>
                    <a:pt x="839610" y="280664"/>
                  </a:lnTo>
                  <a:lnTo>
                    <a:pt x="873595" y="240449"/>
                  </a:lnTo>
                  <a:lnTo>
                    <a:pt x="830313" y="209563"/>
                  </a:lnTo>
                  <a:lnTo>
                    <a:pt x="829342" y="208877"/>
                  </a:lnTo>
                  <a:lnTo>
                    <a:pt x="828961" y="207785"/>
                  </a:lnTo>
                  <a:lnTo>
                    <a:pt x="812616" y="161951"/>
                  </a:lnTo>
                  <a:lnTo>
                    <a:pt x="763257" y="109341"/>
                  </a:lnTo>
                  <a:lnTo>
                    <a:pt x="762419" y="108445"/>
                  </a:lnTo>
                  <a:lnTo>
                    <a:pt x="762267" y="107258"/>
                  </a:lnTo>
                  <a:lnTo>
                    <a:pt x="756082" y="57766"/>
                  </a:lnTo>
                  <a:lnTo>
                    <a:pt x="721690" y="62154"/>
                  </a:lnTo>
                  <a:lnTo>
                    <a:pt x="677177" y="102641"/>
                  </a:lnTo>
                  <a:lnTo>
                    <a:pt x="675964" y="103702"/>
                  </a:lnTo>
                  <a:lnTo>
                    <a:pt x="674338" y="103556"/>
                  </a:lnTo>
                  <a:lnTo>
                    <a:pt x="589153" y="95428"/>
                  </a:lnTo>
                  <a:lnTo>
                    <a:pt x="563480" y="115189"/>
                  </a:lnTo>
                  <a:lnTo>
                    <a:pt x="561200" y="116936"/>
                  </a:lnTo>
                  <a:lnTo>
                    <a:pt x="558965" y="115189"/>
                  </a:lnTo>
                  <a:lnTo>
                    <a:pt x="532625" y="94501"/>
                  </a:lnTo>
                  <a:lnTo>
                    <a:pt x="458610" y="166478"/>
                  </a:lnTo>
                  <a:lnTo>
                    <a:pt x="456038" y="168986"/>
                  </a:lnTo>
                  <a:lnTo>
                    <a:pt x="453486" y="166478"/>
                  </a:lnTo>
                  <a:lnTo>
                    <a:pt x="395745" y="110801"/>
                  </a:lnTo>
                  <a:lnTo>
                    <a:pt x="394919" y="110027"/>
                  </a:lnTo>
                  <a:lnTo>
                    <a:pt x="394691" y="109004"/>
                  </a:lnTo>
                  <a:lnTo>
                    <a:pt x="384531" y="66421"/>
                  </a:lnTo>
                  <a:lnTo>
                    <a:pt x="337128" y="3175"/>
                  </a:lnTo>
                  <a:lnTo>
                    <a:pt x="141650" y="70390"/>
                  </a:lnTo>
                  <a:lnTo>
                    <a:pt x="140303" y="70860"/>
                  </a:lnTo>
                  <a:lnTo>
                    <a:pt x="139008" y="70295"/>
                  </a:lnTo>
                  <a:lnTo>
                    <a:pt x="97549" y="52508"/>
                  </a:lnTo>
                  <a:lnTo>
                    <a:pt x="78607" y="65767"/>
                  </a:lnTo>
                  <a:lnTo>
                    <a:pt x="76600" y="67183"/>
                  </a:lnTo>
                  <a:lnTo>
                    <a:pt x="74549" y="65907"/>
                  </a:lnTo>
                  <a:lnTo>
                    <a:pt x="43421" y="46463"/>
                  </a:lnTo>
                  <a:lnTo>
                    <a:pt x="3175" y="7009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8" name="Полилиния: фигура 347">
              <a:extLst>
                <a:ext uri="{FF2B5EF4-FFF2-40B4-BE49-F238E27FC236}">
                  <a16:creationId xmlns:a16="http://schemas.microsoft.com/office/drawing/2014/main" id="{480DB7ED-39F6-4C9C-9F56-DA6AC83A994A}"/>
                </a:ext>
              </a:extLst>
            </p:cNvPr>
            <p:cNvSpPr/>
            <p:nvPr/>
          </p:nvSpPr>
          <p:spPr>
            <a:xfrm>
              <a:off x="4514963" y="11930541"/>
              <a:ext cx="869950" cy="742950"/>
            </a:xfrm>
            <a:custGeom>
              <a:avLst/>
              <a:gdLst>
                <a:gd name="connsiteX0" fmla="*/ 3175 w 869950"/>
                <a:gd name="connsiteY0" fmla="*/ 459474 h 742950"/>
                <a:gd name="connsiteX1" fmla="*/ 105797 w 869950"/>
                <a:gd name="connsiteY1" fmla="*/ 461778 h 742950"/>
                <a:gd name="connsiteX2" fmla="*/ 64141 w 869950"/>
                <a:gd name="connsiteY2" fmla="*/ 505428 h 742950"/>
                <a:gd name="connsiteX3" fmla="*/ 150070 w 869950"/>
                <a:gd name="connsiteY3" fmla="*/ 647427 h 742950"/>
                <a:gd name="connsiteX4" fmla="*/ 191256 w 869950"/>
                <a:gd name="connsiteY4" fmla="*/ 623272 h 742950"/>
                <a:gd name="connsiteX5" fmla="*/ 193199 w 869950"/>
                <a:gd name="connsiteY5" fmla="*/ 622167 h 742950"/>
                <a:gd name="connsiteX6" fmla="*/ 195085 w 869950"/>
                <a:gd name="connsiteY6" fmla="*/ 623322 h 742950"/>
                <a:gd name="connsiteX7" fmla="*/ 225996 w 869950"/>
                <a:gd name="connsiteY7" fmla="*/ 642690 h 742950"/>
                <a:gd name="connsiteX8" fmla="*/ 244627 w 869950"/>
                <a:gd name="connsiteY8" fmla="*/ 629641 h 742950"/>
                <a:gd name="connsiteX9" fmla="*/ 246329 w 869950"/>
                <a:gd name="connsiteY9" fmla="*/ 628441 h 742950"/>
                <a:gd name="connsiteX10" fmla="*/ 248196 w 869950"/>
                <a:gd name="connsiteY10" fmla="*/ 629247 h 742950"/>
                <a:gd name="connsiteX11" fmla="*/ 290201 w 869950"/>
                <a:gd name="connsiteY11" fmla="*/ 647262 h 742950"/>
                <a:gd name="connsiteX12" fmla="*/ 486880 w 869950"/>
                <a:gd name="connsiteY12" fmla="*/ 579672 h 742950"/>
                <a:gd name="connsiteX13" fmla="*/ 489414 w 869950"/>
                <a:gd name="connsiteY13" fmla="*/ 578777 h 742950"/>
                <a:gd name="connsiteX14" fmla="*/ 491026 w 869950"/>
                <a:gd name="connsiteY14" fmla="*/ 580949 h 742950"/>
                <a:gd name="connsiteX15" fmla="*/ 540525 w 869950"/>
                <a:gd name="connsiteY15" fmla="*/ 646957 h 742950"/>
                <a:gd name="connsiteX16" fmla="*/ 541026 w 869950"/>
                <a:gd name="connsiteY16" fmla="*/ 647598 h 742950"/>
                <a:gd name="connsiteX17" fmla="*/ 541191 w 869950"/>
                <a:gd name="connsiteY17" fmla="*/ 648329 h 742950"/>
                <a:gd name="connsiteX18" fmla="*/ 551231 w 869950"/>
                <a:gd name="connsiteY18" fmla="*/ 690563 h 742950"/>
                <a:gd name="connsiteX19" fmla="*/ 605637 w 869950"/>
                <a:gd name="connsiteY19" fmla="*/ 743052 h 742950"/>
                <a:gd name="connsiteX20" fmla="*/ 679424 w 869950"/>
                <a:gd name="connsiteY20" fmla="*/ 671284 h 742950"/>
                <a:gd name="connsiteX21" fmla="*/ 681717 w 869950"/>
                <a:gd name="connsiteY21" fmla="*/ 669005 h 742950"/>
                <a:gd name="connsiteX22" fmla="*/ 684257 w 869950"/>
                <a:gd name="connsiteY22" fmla="*/ 671024 h 742950"/>
                <a:gd name="connsiteX23" fmla="*/ 710870 w 869950"/>
                <a:gd name="connsiteY23" fmla="*/ 691928 h 742950"/>
                <a:gd name="connsiteX24" fmla="*/ 735406 w 869950"/>
                <a:gd name="connsiteY24" fmla="*/ 673075 h 742950"/>
                <a:gd name="connsiteX25" fmla="*/ 736562 w 869950"/>
                <a:gd name="connsiteY25" fmla="*/ 672160 h 742950"/>
                <a:gd name="connsiteX26" fmla="*/ 738022 w 869950"/>
                <a:gd name="connsiteY26" fmla="*/ 672300 h 742950"/>
                <a:gd name="connsiteX27" fmla="*/ 823004 w 869950"/>
                <a:gd name="connsiteY27" fmla="*/ 680396 h 742950"/>
                <a:gd name="connsiteX28" fmla="*/ 866000 w 869950"/>
                <a:gd name="connsiteY28" fmla="*/ 641325 h 742950"/>
                <a:gd name="connsiteX29" fmla="*/ 868020 w 869950"/>
                <a:gd name="connsiteY29" fmla="*/ 378530 h 742950"/>
                <a:gd name="connsiteX30" fmla="*/ 833869 w 869950"/>
                <a:gd name="connsiteY30" fmla="*/ 378530 h 742950"/>
                <a:gd name="connsiteX31" fmla="*/ 785406 w 869950"/>
                <a:gd name="connsiteY31" fmla="*/ 418910 h 742950"/>
                <a:gd name="connsiteX32" fmla="*/ 782460 w 869950"/>
                <a:gd name="connsiteY32" fmla="*/ 421374 h 742950"/>
                <a:gd name="connsiteX33" fmla="*/ 780136 w 869950"/>
                <a:gd name="connsiteY33" fmla="*/ 418332 h 742950"/>
                <a:gd name="connsiteX34" fmla="*/ 759504 w 869950"/>
                <a:gd name="connsiteY34" fmla="*/ 391503 h 742950"/>
                <a:gd name="connsiteX35" fmla="*/ 758634 w 869950"/>
                <a:gd name="connsiteY35" fmla="*/ 390411 h 742950"/>
                <a:gd name="connsiteX36" fmla="*/ 758730 w 869950"/>
                <a:gd name="connsiteY36" fmla="*/ 389027 h 742950"/>
                <a:gd name="connsiteX37" fmla="*/ 764686 w 869950"/>
                <a:gd name="connsiteY37" fmla="*/ 289700 h 742950"/>
                <a:gd name="connsiteX38" fmla="*/ 622046 w 869950"/>
                <a:gd name="connsiteY38" fmla="*/ 285686 h 742950"/>
                <a:gd name="connsiteX39" fmla="*/ 619919 w 869950"/>
                <a:gd name="connsiteY39" fmla="*/ 285598 h 742950"/>
                <a:gd name="connsiteX40" fmla="*/ 618915 w 869950"/>
                <a:gd name="connsiteY40" fmla="*/ 283775 h 742950"/>
                <a:gd name="connsiteX41" fmla="*/ 593166 w 869950"/>
                <a:gd name="connsiteY41" fmla="*/ 236239 h 742950"/>
                <a:gd name="connsiteX42" fmla="*/ 519100 w 869950"/>
                <a:gd name="connsiteY42" fmla="*/ 238246 h 742950"/>
                <a:gd name="connsiteX43" fmla="*/ 516198 w 869950"/>
                <a:gd name="connsiteY43" fmla="*/ 238335 h 742950"/>
                <a:gd name="connsiteX44" fmla="*/ 515455 w 869950"/>
                <a:gd name="connsiteY44" fmla="*/ 235509 h 742950"/>
                <a:gd name="connsiteX45" fmla="*/ 501174 w 869950"/>
                <a:gd name="connsiteY45" fmla="*/ 182607 h 742950"/>
                <a:gd name="connsiteX46" fmla="*/ 454749 w 869950"/>
                <a:gd name="connsiteY46" fmla="*/ 122022 h 742950"/>
                <a:gd name="connsiteX47" fmla="*/ 205035 w 869950"/>
                <a:gd name="connsiteY47" fmla="*/ 3175 h 742950"/>
                <a:gd name="connsiteX48" fmla="*/ 205035 w 869950"/>
                <a:gd name="connsiteY48" fmla="*/ 86081 h 742950"/>
                <a:gd name="connsiteX49" fmla="*/ 203213 w 869950"/>
                <a:gd name="connsiteY49" fmla="*/ 87160 h 742950"/>
                <a:gd name="connsiteX50" fmla="*/ 156115 w 869950"/>
                <a:gd name="connsiteY50" fmla="*/ 114624 h 742950"/>
                <a:gd name="connsiteX51" fmla="*/ 169863 w 869950"/>
                <a:gd name="connsiteY51" fmla="*/ 167634 h 742950"/>
                <a:gd name="connsiteX52" fmla="*/ 171171 w 869950"/>
                <a:gd name="connsiteY52" fmla="*/ 172581 h 742950"/>
                <a:gd name="connsiteX53" fmla="*/ 166065 w 869950"/>
                <a:gd name="connsiteY53" fmla="*/ 172231 h 742950"/>
                <a:gd name="connsiteX54" fmla="*/ 105023 w 869950"/>
                <a:gd name="connsiteY54" fmla="*/ 168192 h 742950"/>
                <a:gd name="connsiteX55" fmla="*/ 57505 w 869950"/>
                <a:gd name="connsiteY55" fmla="*/ 187973 h 742950"/>
                <a:gd name="connsiteX56" fmla="*/ 29750 w 869950"/>
                <a:gd name="connsiteY56" fmla="*/ 237515 h 742950"/>
                <a:gd name="connsiteX57" fmla="*/ 35884 w 869950"/>
                <a:gd name="connsiteY57" fmla="*/ 380886 h 742950"/>
                <a:gd name="connsiteX58" fmla="*/ 35947 w 869950"/>
                <a:gd name="connsiteY58" fmla="*/ 381641 h 742950"/>
                <a:gd name="connsiteX59" fmla="*/ 35623 w 869950"/>
                <a:gd name="connsiteY59" fmla="*/ 382461 h 742950"/>
                <a:gd name="connsiteX60" fmla="*/ 3175 w 869950"/>
                <a:gd name="connsiteY60" fmla="*/ 459474 h 74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869950" h="742950">
                  <a:moveTo>
                    <a:pt x="3175" y="459474"/>
                  </a:moveTo>
                  <a:lnTo>
                    <a:pt x="105797" y="461778"/>
                  </a:lnTo>
                  <a:lnTo>
                    <a:pt x="64141" y="505428"/>
                  </a:lnTo>
                  <a:lnTo>
                    <a:pt x="150070" y="647427"/>
                  </a:lnTo>
                  <a:lnTo>
                    <a:pt x="191256" y="623272"/>
                  </a:lnTo>
                  <a:lnTo>
                    <a:pt x="193199" y="622167"/>
                  </a:lnTo>
                  <a:lnTo>
                    <a:pt x="195085" y="623322"/>
                  </a:lnTo>
                  <a:lnTo>
                    <a:pt x="225996" y="642690"/>
                  </a:lnTo>
                  <a:lnTo>
                    <a:pt x="244627" y="629641"/>
                  </a:lnTo>
                  <a:lnTo>
                    <a:pt x="246329" y="628441"/>
                  </a:lnTo>
                  <a:lnTo>
                    <a:pt x="248196" y="629247"/>
                  </a:lnTo>
                  <a:lnTo>
                    <a:pt x="290201" y="647262"/>
                  </a:lnTo>
                  <a:lnTo>
                    <a:pt x="486880" y="579672"/>
                  </a:lnTo>
                  <a:lnTo>
                    <a:pt x="489414" y="578777"/>
                  </a:lnTo>
                  <a:lnTo>
                    <a:pt x="491026" y="580949"/>
                  </a:lnTo>
                  <a:lnTo>
                    <a:pt x="540525" y="646957"/>
                  </a:lnTo>
                  <a:lnTo>
                    <a:pt x="541026" y="647598"/>
                  </a:lnTo>
                  <a:lnTo>
                    <a:pt x="541191" y="648329"/>
                  </a:lnTo>
                  <a:lnTo>
                    <a:pt x="551231" y="690563"/>
                  </a:lnTo>
                  <a:lnTo>
                    <a:pt x="605637" y="743052"/>
                  </a:lnTo>
                  <a:lnTo>
                    <a:pt x="679424" y="671284"/>
                  </a:lnTo>
                  <a:lnTo>
                    <a:pt x="681717" y="669005"/>
                  </a:lnTo>
                  <a:lnTo>
                    <a:pt x="684257" y="671024"/>
                  </a:lnTo>
                  <a:lnTo>
                    <a:pt x="710870" y="691928"/>
                  </a:lnTo>
                  <a:lnTo>
                    <a:pt x="735406" y="673075"/>
                  </a:lnTo>
                  <a:lnTo>
                    <a:pt x="736562" y="672160"/>
                  </a:lnTo>
                  <a:lnTo>
                    <a:pt x="738022" y="672300"/>
                  </a:lnTo>
                  <a:lnTo>
                    <a:pt x="823004" y="680396"/>
                  </a:lnTo>
                  <a:lnTo>
                    <a:pt x="866000" y="641325"/>
                  </a:lnTo>
                  <a:lnTo>
                    <a:pt x="868020" y="378530"/>
                  </a:lnTo>
                  <a:lnTo>
                    <a:pt x="833869" y="378530"/>
                  </a:lnTo>
                  <a:lnTo>
                    <a:pt x="785406" y="418910"/>
                  </a:lnTo>
                  <a:lnTo>
                    <a:pt x="782460" y="421374"/>
                  </a:lnTo>
                  <a:lnTo>
                    <a:pt x="780136" y="418332"/>
                  </a:lnTo>
                  <a:lnTo>
                    <a:pt x="759504" y="391503"/>
                  </a:lnTo>
                  <a:lnTo>
                    <a:pt x="758634" y="390411"/>
                  </a:lnTo>
                  <a:lnTo>
                    <a:pt x="758730" y="389027"/>
                  </a:lnTo>
                  <a:lnTo>
                    <a:pt x="764686" y="289700"/>
                  </a:lnTo>
                  <a:lnTo>
                    <a:pt x="622046" y="285686"/>
                  </a:lnTo>
                  <a:lnTo>
                    <a:pt x="619919" y="285598"/>
                  </a:lnTo>
                  <a:lnTo>
                    <a:pt x="618915" y="283775"/>
                  </a:lnTo>
                  <a:lnTo>
                    <a:pt x="593166" y="236239"/>
                  </a:lnTo>
                  <a:lnTo>
                    <a:pt x="519100" y="238246"/>
                  </a:lnTo>
                  <a:lnTo>
                    <a:pt x="516198" y="238335"/>
                  </a:lnTo>
                  <a:lnTo>
                    <a:pt x="515455" y="235509"/>
                  </a:lnTo>
                  <a:lnTo>
                    <a:pt x="501174" y="182607"/>
                  </a:lnTo>
                  <a:lnTo>
                    <a:pt x="454749" y="122022"/>
                  </a:lnTo>
                  <a:lnTo>
                    <a:pt x="205035" y="3175"/>
                  </a:lnTo>
                  <a:lnTo>
                    <a:pt x="205035" y="86081"/>
                  </a:lnTo>
                  <a:lnTo>
                    <a:pt x="203213" y="87160"/>
                  </a:lnTo>
                  <a:lnTo>
                    <a:pt x="156115" y="114624"/>
                  </a:lnTo>
                  <a:lnTo>
                    <a:pt x="169863" y="167634"/>
                  </a:lnTo>
                  <a:lnTo>
                    <a:pt x="171171" y="172581"/>
                  </a:lnTo>
                  <a:lnTo>
                    <a:pt x="166065" y="172231"/>
                  </a:lnTo>
                  <a:lnTo>
                    <a:pt x="105023" y="168192"/>
                  </a:lnTo>
                  <a:lnTo>
                    <a:pt x="57505" y="187973"/>
                  </a:lnTo>
                  <a:lnTo>
                    <a:pt x="29750" y="237515"/>
                  </a:lnTo>
                  <a:lnTo>
                    <a:pt x="35884" y="380886"/>
                  </a:lnTo>
                  <a:lnTo>
                    <a:pt x="35947" y="381641"/>
                  </a:lnTo>
                  <a:lnTo>
                    <a:pt x="35623" y="382461"/>
                  </a:lnTo>
                  <a:lnTo>
                    <a:pt x="3175" y="45947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9" name="Полилиния: фигура 348">
              <a:extLst>
                <a:ext uri="{FF2B5EF4-FFF2-40B4-BE49-F238E27FC236}">
                  <a16:creationId xmlns:a16="http://schemas.microsoft.com/office/drawing/2014/main" id="{4F6317C8-2A94-4D29-BD94-D8D7B5FE352F}"/>
                </a:ext>
              </a:extLst>
            </p:cNvPr>
            <p:cNvSpPr/>
            <p:nvPr/>
          </p:nvSpPr>
          <p:spPr>
            <a:xfrm>
              <a:off x="4113891" y="11589553"/>
              <a:ext cx="603250" cy="850900"/>
            </a:xfrm>
            <a:custGeom>
              <a:avLst/>
              <a:gdLst>
                <a:gd name="connsiteX0" fmla="*/ 18110 w 603250"/>
                <a:gd name="connsiteY0" fmla="*/ 467265 h 850900"/>
                <a:gd name="connsiteX1" fmla="*/ 46806 w 603250"/>
                <a:gd name="connsiteY1" fmla="*/ 475590 h 850900"/>
                <a:gd name="connsiteX2" fmla="*/ 48768 w 603250"/>
                <a:gd name="connsiteY2" fmla="*/ 527120 h 850900"/>
                <a:gd name="connsiteX3" fmla="*/ 30931 w 603250"/>
                <a:gd name="connsiteY3" fmla="*/ 546976 h 850900"/>
                <a:gd name="connsiteX4" fmla="*/ 42825 w 603250"/>
                <a:gd name="connsiteY4" fmla="*/ 582695 h 850900"/>
                <a:gd name="connsiteX5" fmla="*/ 3175 w 603250"/>
                <a:gd name="connsiteY5" fmla="*/ 628288 h 850900"/>
                <a:gd name="connsiteX6" fmla="*/ 11106 w 603250"/>
                <a:gd name="connsiteY6" fmla="*/ 662000 h 850900"/>
                <a:gd name="connsiteX7" fmla="*/ 96380 w 603250"/>
                <a:gd name="connsiteY7" fmla="*/ 681806 h 850900"/>
                <a:gd name="connsiteX8" fmla="*/ 100343 w 603250"/>
                <a:gd name="connsiteY8" fmla="*/ 727418 h 850900"/>
                <a:gd name="connsiteX9" fmla="*/ 141986 w 603250"/>
                <a:gd name="connsiteY9" fmla="*/ 729418 h 850900"/>
                <a:gd name="connsiteX10" fmla="*/ 173704 w 603250"/>
                <a:gd name="connsiteY10" fmla="*/ 737349 h 850900"/>
                <a:gd name="connsiteX11" fmla="*/ 205429 w 603250"/>
                <a:gd name="connsiteY11" fmla="*/ 773023 h 850900"/>
                <a:gd name="connsiteX12" fmla="*/ 159823 w 603250"/>
                <a:gd name="connsiteY12" fmla="*/ 810698 h 850900"/>
                <a:gd name="connsiteX13" fmla="*/ 159823 w 603250"/>
                <a:gd name="connsiteY13" fmla="*/ 842448 h 850900"/>
                <a:gd name="connsiteX14" fmla="*/ 205429 w 603250"/>
                <a:gd name="connsiteY14" fmla="*/ 828580 h 850900"/>
                <a:gd name="connsiteX15" fmla="*/ 245097 w 603250"/>
                <a:gd name="connsiteY15" fmla="*/ 850398 h 850900"/>
                <a:gd name="connsiteX16" fmla="*/ 280784 w 603250"/>
                <a:gd name="connsiteY16" fmla="*/ 842448 h 850900"/>
                <a:gd name="connsiteX17" fmla="*/ 310540 w 603250"/>
                <a:gd name="connsiteY17" fmla="*/ 816686 h 850900"/>
                <a:gd name="connsiteX18" fmla="*/ 395967 w 603250"/>
                <a:gd name="connsiteY18" fmla="*/ 801141 h 850900"/>
                <a:gd name="connsiteX19" fmla="*/ 429571 w 603250"/>
                <a:gd name="connsiteY19" fmla="*/ 721354 h 850900"/>
                <a:gd name="connsiteX20" fmla="*/ 423437 w 603250"/>
                <a:gd name="connsiteY20" fmla="*/ 577729 h 850900"/>
                <a:gd name="connsiteX21" fmla="*/ 423374 w 603250"/>
                <a:gd name="connsiteY21" fmla="*/ 576707 h 850900"/>
                <a:gd name="connsiteX22" fmla="*/ 452743 w 603250"/>
                <a:gd name="connsiteY22" fmla="*/ 524237 h 850900"/>
                <a:gd name="connsiteX23" fmla="*/ 453396 w 603250"/>
                <a:gd name="connsiteY23" fmla="*/ 523125 h 850900"/>
                <a:gd name="connsiteX24" fmla="*/ 454565 w 603250"/>
                <a:gd name="connsiteY24" fmla="*/ 522611 h 850900"/>
                <a:gd name="connsiteX25" fmla="*/ 504063 w 603250"/>
                <a:gd name="connsiteY25" fmla="*/ 501993 h 850900"/>
                <a:gd name="connsiteX26" fmla="*/ 504882 w 603250"/>
                <a:gd name="connsiteY26" fmla="*/ 501663 h 850900"/>
                <a:gd name="connsiteX27" fmla="*/ 505733 w 603250"/>
                <a:gd name="connsiteY27" fmla="*/ 501733 h 850900"/>
                <a:gd name="connsiteX28" fmla="*/ 562521 w 603250"/>
                <a:gd name="connsiteY28" fmla="*/ 505485 h 850900"/>
                <a:gd name="connsiteX29" fmla="*/ 549364 w 603250"/>
                <a:gd name="connsiteY29" fmla="*/ 454774 h 850900"/>
                <a:gd name="connsiteX30" fmla="*/ 548653 w 603250"/>
                <a:gd name="connsiteY30" fmla="*/ 452088 h 850900"/>
                <a:gd name="connsiteX31" fmla="*/ 551078 w 603250"/>
                <a:gd name="connsiteY31" fmla="*/ 450672 h 850900"/>
                <a:gd name="connsiteX32" fmla="*/ 598741 w 603250"/>
                <a:gd name="connsiteY32" fmla="*/ 422859 h 850900"/>
                <a:gd name="connsiteX33" fmla="*/ 598741 w 603250"/>
                <a:gd name="connsiteY33" fmla="*/ 222231 h 850900"/>
                <a:gd name="connsiteX34" fmla="*/ 564661 w 603250"/>
                <a:gd name="connsiteY34" fmla="*/ 186182 h 850900"/>
                <a:gd name="connsiteX35" fmla="*/ 562445 w 603250"/>
                <a:gd name="connsiteY35" fmla="*/ 183794 h 850900"/>
                <a:gd name="connsiteX36" fmla="*/ 564509 w 603250"/>
                <a:gd name="connsiteY36" fmla="*/ 181318 h 850900"/>
                <a:gd name="connsiteX37" fmla="*/ 600640 w 603250"/>
                <a:gd name="connsiteY37" fmla="*/ 137090 h 850900"/>
                <a:gd name="connsiteX38" fmla="*/ 597433 w 603250"/>
                <a:gd name="connsiteY38" fmla="*/ 109671 h 850900"/>
                <a:gd name="connsiteX39" fmla="*/ 530270 w 603250"/>
                <a:gd name="connsiteY39" fmla="*/ 155746 h 850900"/>
                <a:gd name="connsiteX40" fmla="*/ 529247 w 603250"/>
                <a:gd name="connsiteY40" fmla="*/ 156432 h 850900"/>
                <a:gd name="connsiteX41" fmla="*/ 528047 w 603250"/>
                <a:gd name="connsiteY41" fmla="*/ 156388 h 850900"/>
                <a:gd name="connsiteX42" fmla="*/ 476460 w 603250"/>
                <a:gd name="connsiteY42" fmla="*/ 154292 h 850900"/>
                <a:gd name="connsiteX43" fmla="*/ 475558 w 603250"/>
                <a:gd name="connsiteY43" fmla="*/ 154260 h 850900"/>
                <a:gd name="connsiteX44" fmla="*/ 474783 w 603250"/>
                <a:gd name="connsiteY44" fmla="*/ 153835 h 850900"/>
                <a:gd name="connsiteX45" fmla="*/ 424345 w 603250"/>
                <a:gd name="connsiteY45" fmla="*/ 125590 h 850900"/>
                <a:gd name="connsiteX46" fmla="*/ 369869 w 603250"/>
                <a:gd name="connsiteY46" fmla="*/ 133661 h 850900"/>
                <a:gd name="connsiteX47" fmla="*/ 368427 w 603250"/>
                <a:gd name="connsiteY47" fmla="*/ 133871 h 850900"/>
                <a:gd name="connsiteX48" fmla="*/ 367195 w 603250"/>
                <a:gd name="connsiteY48" fmla="*/ 133007 h 850900"/>
                <a:gd name="connsiteX49" fmla="*/ 295669 w 603250"/>
                <a:gd name="connsiteY49" fmla="*/ 81902 h 850900"/>
                <a:gd name="connsiteX50" fmla="*/ 263461 w 603250"/>
                <a:gd name="connsiteY50" fmla="*/ 75870 h 850900"/>
                <a:gd name="connsiteX51" fmla="*/ 257823 w 603250"/>
                <a:gd name="connsiteY51" fmla="*/ 74822 h 850900"/>
                <a:gd name="connsiteX52" fmla="*/ 261138 w 603250"/>
                <a:gd name="connsiteY52" fmla="*/ 70110 h 850900"/>
                <a:gd name="connsiteX53" fmla="*/ 284093 w 603250"/>
                <a:gd name="connsiteY53" fmla="*/ 37611 h 850900"/>
                <a:gd name="connsiteX54" fmla="*/ 249650 w 603250"/>
                <a:gd name="connsiteY54" fmla="*/ 3175 h 850900"/>
                <a:gd name="connsiteX55" fmla="*/ 183083 w 603250"/>
                <a:gd name="connsiteY55" fmla="*/ 67773 h 850900"/>
                <a:gd name="connsiteX56" fmla="*/ 177064 w 603250"/>
                <a:gd name="connsiteY56" fmla="*/ 128314 h 850900"/>
                <a:gd name="connsiteX57" fmla="*/ 176943 w 603250"/>
                <a:gd name="connsiteY57" fmla="*/ 129438 h 850900"/>
                <a:gd name="connsiteX58" fmla="*/ 176200 w 603250"/>
                <a:gd name="connsiteY58" fmla="*/ 130270 h 850900"/>
                <a:gd name="connsiteX59" fmla="*/ 156813 w 603250"/>
                <a:gd name="connsiteY59" fmla="*/ 153575 h 850900"/>
                <a:gd name="connsiteX60" fmla="*/ 162027 w 603250"/>
                <a:gd name="connsiteY60" fmla="*/ 172599 h 850900"/>
                <a:gd name="connsiteX61" fmla="*/ 203575 w 603250"/>
                <a:gd name="connsiteY61" fmla="*/ 188430 h 850900"/>
                <a:gd name="connsiteX62" fmla="*/ 205156 w 603250"/>
                <a:gd name="connsiteY62" fmla="*/ 189020 h 850900"/>
                <a:gd name="connsiteX63" fmla="*/ 205734 w 603250"/>
                <a:gd name="connsiteY63" fmla="*/ 190614 h 850900"/>
                <a:gd name="connsiteX64" fmla="*/ 220180 w 603250"/>
                <a:gd name="connsiteY64" fmla="*/ 229826 h 850900"/>
                <a:gd name="connsiteX65" fmla="*/ 220529 w 603250"/>
                <a:gd name="connsiteY65" fmla="*/ 230797 h 850900"/>
                <a:gd name="connsiteX66" fmla="*/ 220301 w 603250"/>
                <a:gd name="connsiteY66" fmla="*/ 231877 h 850900"/>
                <a:gd name="connsiteX67" fmla="*/ 212052 w 603250"/>
                <a:gd name="connsiteY67" fmla="*/ 268992 h 850900"/>
                <a:gd name="connsiteX68" fmla="*/ 211931 w 603250"/>
                <a:gd name="connsiteY68" fmla="*/ 269627 h 850900"/>
                <a:gd name="connsiteX69" fmla="*/ 211550 w 603250"/>
                <a:gd name="connsiteY69" fmla="*/ 270173 h 850900"/>
                <a:gd name="connsiteX70" fmla="*/ 197117 w 603250"/>
                <a:gd name="connsiteY70" fmla="*/ 292875 h 850900"/>
                <a:gd name="connsiteX71" fmla="*/ 195764 w 603250"/>
                <a:gd name="connsiteY71" fmla="*/ 295015 h 850900"/>
                <a:gd name="connsiteX72" fmla="*/ 193288 w 603250"/>
                <a:gd name="connsiteY72" fmla="*/ 294513 h 850900"/>
                <a:gd name="connsiteX73" fmla="*/ 143751 w 603250"/>
                <a:gd name="connsiteY73" fmla="*/ 284607 h 850900"/>
                <a:gd name="connsiteX74" fmla="*/ 106648 w 603250"/>
                <a:gd name="connsiteY74" fmla="*/ 325615 h 850900"/>
                <a:gd name="connsiteX75" fmla="*/ 96545 w 603250"/>
                <a:gd name="connsiteY75" fmla="*/ 372116 h 850900"/>
                <a:gd name="connsiteX76" fmla="*/ 96304 w 603250"/>
                <a:gd name="connsiteY76" fmla="*/ 373228 h 850900"/>
                <a:gd name="connsiteX77" fmla="*/ 95485 w 603250"/>
                <a:gd name="connsiteY77" fmla="*/ 374047 h 850900"/>
                <a:gd name="connsiteX78" fmla="*/ 30067 w 603250"/>
                <a:gd name="connsiteY78" fmla="*/ 435343 h 850900"/>
                <a:gd name="connsiteX79" fmla="*/ 18110 w 603250"/>
                <a:gd name="connsiteY79" fmla="*/ 467265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603250" h="850900">
                  <a:moveTo>
                    <a:pt x="18110" y="467265"/>
                  </a:moveTo>
                  <a:lnTo>
                    <a:pt x="46806" y="475590"/>
                  </a:lnTo>
                  <a:lnTo>
                    <a:pt x="48768" y="527120"/>
                  </a:lnTo>
                  <a:lnTo>
                    <a:pt x="30931" y="546976"/>
                  </a:lnTo>
                  <a:lnTo>
                    <a:pt x="42825" y="582695"/>
                  </a:lnTo>
                  <a:lnTo>
                    <a:pt x="3175" y="628288"/>
                  </a:lnTo>
                  <a:lnTo>
                    <a:pt x="11106" y="662000"/>
                  </a:lnTo>
                  <a:lnTo>
                    <a:pt x="96380" y="681806"/>
                  </a:lnTo>
                  <a:lnTo>
                    <a:pt x="100343" y="727418"/>
                  </a:lnTo>
                  <a:lnTo>
                    <a:pt x="141986" y="729418"/>
                  </a:lnTo>
                  <a:lnTo>
                    <a:pt x="173704" y="737349"/>
                  </a:lnTo>
                  <a:lnTo>
                    <a:pt x="205429" y="773023"/>
                  </a:lnTo>
                  <a:lnTo>
                    <a:pt x="159823" y="810698"/>
                  </a:lnTo>
                  <a:lnTo>
                    <a:pt x="159823" y="842448"/>
                  </a:lnTo>
                  <a:lnTo>
                    <a:pt x="205429" y="828580"/>
                  </a:lnTo>
                  <a:lnTo>
                    <a:pt x="245097" y="850398"/>
                  </a:lnTo>
                  <a:lnTo>
                    <a:pt x="280784" y="842448"/>
                  </a:lnTo>
                  <a:lnTo>
                    <a:pt x="310540" y="816686"/>
                  </a:lnTo>
                  <a:lnTo>
                    <a:pt x="395967" y="801141"/>
                  </a:lnTo>
                  <a:lnTo>
                    <a:pt x="429571" y="721354"/>
                  </a:lnTo>
                  <a:lnTo>
                    <a:pt x="423437" y="577729"/>
                  </a:lnTo>
                  <a:lnTo>
                    <a:pt x="423374" y="576707"/>
                  </a:lnTo>
                  <a:lnTo>
                    <a:pt x="452743" y="524237"/>
                  </a:lnTo>
                  <a:lnTo>
                    <a:pt x="453396" y="523125"/>
                  </a:lnTo>
                  <a:lnTo>
                    <a:pt x="454565" y="522611"/>
                  </a:lnTo>
                  <a:lnTo>
                    <a:pt x="504063" y="501993"/>
                  </a:lnTo>
                  <a:lnTo>
                    <a:pt x="504882" y="501663"/>
                  </a:lnTo>
                  <a:lnTo>
                    <a:pt x="505733" y="501733"/>
                  </a:lnTo>
                  <a:lnTo>
                    <a:pt x="562521" y="505485"/>
                  </a:lnTo>
                  <a:lnTo>
                    <a:pt x="549364" y="454774"/>
                  </a:lnTo>
                  <a:lnTo>
                    <a:pt x="548653" y="452088"/>
                  </a:lnTo>
                  <a:lnTo>
                    <a:pt x="551078" y="450672"/>
                  </a:lnTo>
                  <a:lnTo>
                    <a:pt x="598741" y="422859"/>
                  </a:lnTo>
                  <a:lnTo>
                    <a:pt x="598741" y="222231"/>
                  </a:lnTo>
                  <a:lnTo>
                    <a:pt x="564661" y="186182"/>
                  </a:lnTo>
                  <a:lnTo>
                    <a:pt x="562445" y="183794"/>
                  </a:lnTo>
                  <a:lnTo>
                    <a:pt x="564509" y="181318"/>
                  </a:lnTo>
                  <a:lnTo>
                    <a:pt x="600640" y="137090"/>
                  </a:lnTo>
                  <a:lnTo>
                    <a:pt x="597433" y="109671"/>
                  </a:lnTo>
                  <a:lnTo>
                    <a:pt x="530270" y="155746"/>
                  </a:lnTo>
                  <a:lnTo>
                    <a:pt x="529247" y="156432"/>
                  </a:lnTo>
                  <a:lnTo>
                    <a:pt x="528047" y="156388"/>
                  </a:lnTo>
                  <a:lnTo>
                    <a:pt x="476460" y="154292"/>
                  </a:lnTo>
                  <a:lnTo>
                    <a:pt x="475558" y="154260"/>
                  </a:lnTo>
                  <a:lnTo>
                    <a:pt x="474783" y="153835"/>
                  </a:lnTo>
                  <a:lnTo>
                    <a:pt x="424345" y="125590"/>
                  </a:lnTo>
                  <a:lnTo>
                    <a:pt x="369869" y="133661"/>
                  </a:lnTo>
                  <a:lnTo>
                    <a:pt x="368427" y="133871"/>
                  </a:lnTo>
                  <a:lnTo>
                    <a:pt x="367195" y="133007"/>
                  </a:lnTo>
                  <a:lnTo>
                    <a:pt x="295669" y="81902"/>
                  </a:lnTo>
                  <a:lnTo>
                    <a:pt x="263461" y="75870"/>
                  </a:lnTo>
                  <a:lnTo>
                    <a:pt x="257823" y="74822"/>
                  </a:lnTo>
                  <a:lnTo>
                    <a:pt x="261138" y="70110"/>
                  </a:lnTo>
                  <a:lnTo>
                    <a:pt x="284093" y="37611"/>
                  </a:lnTo>
                  <a:lnTo>
                    <a:pt x="249650" y="3175"/>
                  </a:lnTo>
                  <a:lnTo>
                    <a:pt x="183083" y="67773"/>
                  </a:lnTo>
                  <a:lnTo>
                    <a:pt x="177064" y="128314"/>
                  </a:lnTo>
                  <a:lnTo>
                    <a:pt x="176943" y="129438"/>
                  </a:lnTo>
                  <a:lnTo>
                    <a:pt x="176200" y="130270"/>
                  </a:lnTo>
                  <a:lnTo>
                    <a:pt x="156813" y="153575"/>
                  </a:lnTo>
                  <a:lnTo>
                    <a:pt x="162027" y="172599"/>
                  </a:lnTo>
                  <a:lnTo>
                    <a:pt x="203575" y="188430"/>
                  </a:lnTo>
                  <a:lnTo>
                    <a:pt x="205156" y="189020"/>
                  </a:lnTo>
                  <a:lnTo>
                    <a:pt x="205734" y="190614"/>
                  </a:lnTo>
                  <a:lnTo>
                    <a:pt x="220180" y="229826"/>
                  </a:lnTo>
                  <a:lnTo>
                    <a:pt x="220529" y="230797"/>
                  </a:lnTo>
                  <a:lnTo>
                    <a:pt x="220301" y="231877"/>
                  </a:lnTo>
                  <a:lnTo>
                    <a:pt x="212052" y="268992"/>
                  </a:lnTo>
                  <a:lnTo>
                    <a:pt x="211931" y="269627"/>
                  </a:lnTo>
                  <a:lnTo>
                    <a:pt x="211550" y="270173"/>
                  </a:lnTo>
                  <a:lnTo>
                    <a:pt x="197117" y="292875"/>
                  </a:lnTo>
                  <a:lnTo>
                    <a:pt x="195764" y="295015"/>
                  </a:lnTo>
                  <a:lnTo>
                    <a:pt x="193288" y="294513"/>
                  </a:lnTo>
                  <a:lnTo>
                    <a:pt x="143751" y="284607"/>
                  </a:lnTo>
                  <a:lnTo>
                    <a:pt x="106648" y="325615"/>
                  </a:lnTo>
                  <a:lnTo>
                    <a:pt x="96545" y="372116"/>
                  </a:lnTo>
                  <a:lnTo>
                    <a:pt x="96304" y="373228"/>
                  </a:lnTo>
                  <a:lnTo>
                    <a:pt x="95485" y="374047"/>
                  </a:lnTo>
                  <a:lnTo>
                    <a:pt x="30067" y="435343"/>
                  </a:lnTo>
                  <a:lnTo>
                    <a:pt x="18110" y="46726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0" name="Полилиния: фигура 349">
              <a:extLst>
                <a:ext uri="{FF2B5EF4-FFF2-40B4-BE49-F238E27FC236}">
                  <a16:creationId xmlns:a16="http://schemas.microsoft.com/office/drawing/2014/main" id="{598292E3-99D4-4A3C-946F-3278057A1C7C}"/>
                </a:ext>
              </a:extLst>
            </p:cNvPr>
            <p:cNvSpPr/>
            <p:nvPr/>
          </p:nvSpPr>
          <p:spPr>
            <a:xfrm>
              <a:off x="4682978" y="11410438"/>
              <a:ext cx="1168400" cy="933450"/>
            </a:xfrm>
            <a:custGeom>
              <a:avLst/>
              <a:gdLst>
                <a:gd name="connsiteX0" fmla="*/ 833317 w 1168400"/>
                <a:gd name="connsiteY0" fmla="*/ 122905 h 933450"/>
                <a:gd name="connsiteX1" fmla="*/ 779628 w 1168400"/>
                <a:gd name="connsiteY1" fmla="*/ 84499 h 933450"/>
                <a:gd name="connsiteX2" fmla="*/ 672313 w 1168400"/>
                <a:gd name="connsiteY2" fmla="*/ 146101 h 933450"/>
                <a:gd name="connsiteX3" fmla="*/ 670249 w 1168400"/>
                <a:gd name="connsiteY3" fmla="*/ 147301 h 933450"/>
                <a:gd name="connsiteX4" fmla="*/ 668319 w 1168400"/>
                <a:gd name="connsiteY4" fmla="*/ 145904 h 933450"/>
                <a:gd name="connsiteX5" fmla="*/ 578104 w 1168400"/>
                <a:gd name="connsiteY5" fmla="*/ 79756 h 933450"/>
                <a:gd name="connsiteX6" fmla="*/ 449713 w 1168400"/>
                <a:gd name="connsiteY6" fmla="*/ 77750 h 933450"/>
                <a:gd name="connsiteX7" fmla="*/ 448589 w 1168400"/>
                <a:gd name="connsiteY7" fmla="*/ 77705 h 933450"/>
                <a:gd name="connsiteX8" fmla="*/ 447713 w 1168400"/>
                <a:gd name="connsiteY8" fmla="*/ 77146 h 933450"/>
                <a:gd name="connsiteX9" fmla="*/ 363093 w 1168400"/>
                <a:gd name="connsiteY9" fmla="*/ 20708 h 933450"/>
                <a:gd name="connsiteX10" fmla="*/ 302685 w 1168400"/>
                <a:gd name="connsiteY10" fmla="*/ 3175 h 933450"/>
                <a:gd name="connsiteX11" fmla="*/ 246387 w 1168400"/>
                <a:gd name="connsiteY11" fmla="*/ 45879 h 933450"/>
                <a:gd name="connsiteX12" fmla="*/ 204210 w 1168400"/>
                <a:gd name="connsiteY12" fmla="*/ 180448 h 933450"/>
                <a:gd name="connsiteX13" fmla="*/ 203283 w 1168400"/>
                <a:gd name="connsiteY13" fmla="*/ 183401 h 933450"/>
                <a:gd name="connsiteX14" fmla="*/ 200260 w 1168400"/>
                <a:gd name="connsiteY14" fmla="*/ 183020 h 933450"/>
                <a:gd name="connsiteX15" fmla="*/ 150946 w 1168400"/>
                <a:gd name="connsiteY15" fmla="*/ 177076 h 933450"/>
                <a:gd name="connsiteX16" fmla="*/ 112903 w 1168400"/>
                <a:gd name="connsiteY16" fmla="*/ 201828 h 933450"/>
                <a:gd name="connsiteX17" fmla="*/ 105099 w 1168400"/>
                <a:gd name="connsiteY17" fmla="*/ 242786 h 933450"/>
                <a:gd name="connsiteX18" fmla="*/ 104775 w 1168400"/>
                <a:gd name="connsiteY18" fmla="*/ 244501 h 933450"/>
                <a:gd name="connsiteX19" fmla="*/ 103289 w 1168400"/>
                <a:gd name="connsiteY19" fmla="*/ 245351 h 933450"/>
                <a:gd name="connsiteX20" fmla="*/ 35255 w 1168400"/>
                <a:gd name="connsiteY20" fmla="*/ 284302 h 933450"/>
                <a:gd name="connsiteX21" fmla="*/ 39084 w 1168400"/>
                <a:gd name="connsiteY21" fmla="*/ 316935 h 933450"/>
                <a:gd name="connsiteX22" fmla="*/ 39256 w 1168400"/>
                <a:gd name="connsiteY22" fmla="*/ 318484 h 933450"/>
                <a:gd name="connsiteX23" fmla="*/ 38252 w 1168400"/>
                <a:gd name="connsiteY23" fmla="*/ 319716 h 933450"/>
                <a:gd name="connsiteX24" fmla="*/ 3175 w 1168400"/>
                <a:gd name="connsiteY24" fmla="*/ 362560 h 933450"/>
                <a:gd name="connsiteX25" fmla="*/ 36030 w 1168400"/>
                <a:gd name="connsiteY25" fmla="*/ 397332 h 933450"/>
                <a:gd name="connsiteX26" fmla="*/ 37021 w 1168400"/>
                <a:gd name="connsiteY26" fmla="*/ 398412 h 933450"/>
                <a:gd name="connsiteX27" fmla="*/ 37021 w 1168400"/>
                <a:gd name="connsiteY27" fmla="*/ 515087 h 933450"/>
                <a:gd name="connsiteX28" fmla="*/ 290697 w 1168400"/>
                <a:gd name="connsiteY28" fmla="*/ 635807 h 933450"/>
                <a:gd name="connsiteX29" fmla="*/ 291503 w 1168400"/>
                <a:gd name="connsiteY29" fmla="*/ 636188 h 933450"/>
                <a:gd name="connsiteX30" fmla="*/ 292036 w 1168400"/>
                <a:gd name="connsiteY30" fmla="*/ 636918 h 933450"/>
                <a:gd name="connsiteX31" fmla="*/ 339484 w 1168400"/>
                <a:gd name="connsiteY31" fmla="*/ 698779 h 933450"/>
                <a:gd name="connsiteX32" fmla="*/ 339935 w 1168400"/>
                <a:gd name="connsiteY32" fmla="*/ 699370 h 933450"/>
                <a:gd name="connsiteX33" fmla="*/ 340138 w 1168400"/>
                <a:gd name="connsiteY33" fmla="*/ 700056 h 933450"/>
                <a:gd name="connsiteX34" fmla="*/ 353809 w 1168400"/>
                <a:gd name="connsiteY34" fmla="*/ 750888 h 933450"/>
                <a:gd name="connsiteX35" fmla="*/ 427247 w 1168400"/>
                <a:gd name="connsiteY35" fmla="*/ 748913 h 933450"/>
                <a:gd name="connsiteX36" fmla="*/ 429495 w 1168400"/>
                <a:gd name="connsiteY36" fmla="*/ 748868 h 933450"/>
                <a:gd name="connsiteX37" fmla="*/ 430556 w 1168400"/>
                <a:gd name="connsiteY37" fmla="*/ 750843 h 933450"/>
                <a:gd name="connsiteX38" fmla="*/ 456387 w 1168400"/>
                <a:gd name="connsiteY38" fmla="*/ 798500 h 933450"/>
                <a:gd name="connsiteX39" fmla="*/ 600697 w 1168400"/>
                <a:gd name="connsiteY39" fmla="*/ 802539 h 933450"/>
                <a:gd name="connsiteX40" fmla="*/ 604507 w 1168400"/>
                <a:gd name="connsiteY40" fmla="*/ 802634 h 933450"/>
                <a:gd name="connsiteX41" fmla="*/ 598176 w 1168400"/>
                <a:gd name="connsiteY41" fmla="*/ 908234 h 933450"/>
                <a:gd name="connsiteX42" fmla="*/ 615614 w 1168400"/>
                <a:gd name="connsiteY42" fmla="*/ 930885 h 933450"/>
                <a:gd name="connsiteX43" fmla="*/ 662178 w 1168400"/>
                <a:gd name="connsiteY43" fmla="*/ 892111 h 933450"/>
                <a:gd name="connsiteX44" fmla="*/ 663245 w 1168400"/>
                <a:gd name="connsiteY44" fmla="*/ 891216 h 933450"/>
                <a:gd name="connsiteX45" fmla="*/ 707434 w 1168400"/>
                <a:gd name="connsiteY45" fmla="*/ 891216 h 933450"/>
                <a:gd name="connsiteX46" fmla="*/ 707434 w 1168400"/>
                <a:gd name="connsiteY46" fmla="*/ 891261 h 933450"/>
                <a:gd name="connsiteX47" fmla="*/ 802374 w 1168400"/>
                <a:gd name="connsiteY47" fmla="*/ 891718 h 933450"/>
                <a:gd name="connsiteX48" fmla="*/ 837832 w 1168400"/>
                <a:gd name="connsiteY48" fmla="*/ 849821 h 933450"/>
                <a:gd name="connsiteX49" fmla="*/ 838740 w 1168400"/>
                <a:gd name="connsiteY49" fmla="*/ 848709 h 933450"/>
                <a:gd name="connsiteX50" fmla="*/ 840137 w 1168400"/>
                <a:gd name="connsiteY50" fmla="*/ 848544 h 933450"/>
                <a:gd name="connsiteX51" fmla="*/ 936561 w 1168400"/>
                <a:gd name="connsiteY51" fmla="*/ 835235 h 933450"/>
                <a:gd name="connsiteX52" fmla="*/ 937584 w 1168400"/>
                <a:gd name="connsiteY52" fmla="*/ 835114 h 933450"/>
                <a:gd name="connsiteX53" fmla="*/ 938543 w 1168400"/>
                <a:gd name="connsiteY53" fmla="*/ 835539 h 933450"/>
                <a:gd name="connsiteX54" fmla="*/ 1020197 w 1168400"/>
                <a:gd name="connsiteY54" fmla="*/ 871455 h 933450"/>
                <a:gd name="connsiteX55" fmla="*/ 1086403 w 1168400"/>
                <a:gd name="connsiteY55" fmla="*/ 843045 h 933450"/>
                <a:gd name="connsiteX56" fmla="*/ 1089629 w 1168400"/>
                <a:gd name="connsiteY56" fmla="*/ 775545 h 933450"/>
                <a:gd name="connsiteX57" fmla="*/ 1089717 w 1168400"/>
                <a:gd name="connsiteY57" fmla="*/ 773843 h 933450"/>
                <a:gd name="connsiteX58" fmla="*/ 1091057 w 1168400"/>
                <a:gd name="connsiteY58" fmla="*/ 772808 h 933450"/>
                <a:gd name="connsiteX59" fmla="*/ 1159904 w 1168400"/>
                <a:gd name="connsiteY59" fmla="*/ 720319 h 933450"/>
                <a:gd name="connsiteX60" fmla="*/ 1168610 w 1168400"/>
                <a:gd name="connsiteY60" fmla="*/ 688404 h 933450"/>
                <a:gd name="connsiteX61" fmla="*/ 1108831 w 1168400"/>
                <a:gd name="connsiteY61" fmla="*/ 669551 h 933450"/>
                <a:gd name="connsiteX62" fmla="*/ 1107961 w 1168400"/>
                <a:gd name="connsiteY62" fmla="*/ 669258 h 933450"/>
                <a:gd name="connsiteX63" fmla="*/ 1107307 w 1168400"/>
                <a:gd name="connsiteY63" fmla="*/ 668624 h 933450"/>
                <a:gd name="connsiteX64" fmla="*/ 1063193 w 1168400"/>
                <a:gd name="connsiteY64" fmla="*/ 624491 h 933450"/>
                <a:gd name="connsiteX65" fmla="*/ 1063041 w 1168400"/>
                <a:gd name="connsiteY65" fmla="*/ 623215 h 933450"/>
                <a:gd name="connsiteX66" fmla="*/ 1056399 w 1168400"/>
                <a:gd name="connsiteY66" fmla="*/ 566681 h 933450"/>
                <a:gd name="connsiteX67" fmla="*/ 1056189 w 1168400"/>
                <a:gd name="connsiteY67" fmla="*/ 564769 h 933450"/>
                <a:gd name="connsiteX68" fmla="*/ 1057663 w 1168400"/>
                <a:gd name="connsiteY68" fmla="*/ 563474 h 933450"/>
                <a:gd name="connsiteX69" fmla="*/ 1132967 w 1168400"/>
                <a:gd name="connsiteY69" fmla="*/ 497980 h 933450"/>
                <a:gd name="connsiteX70" fmla="*/ 1135901 w 1168400"/>
                <a:gd name="connsiteY70" fmla="*/ 459804 h 933450"/>
                <a:gd name="connsiteX71" fmla="*/ 1086225 w 1168400"/>
                <a:gd name="connsiteY71" fmla="*/ 453561 h 933450"/>
                <a:gd name="connsiteX72" fmla="*/ 1084231 w 1168400"/>
                <a:gd name="connsiteY72" fmla="*/ 453320 h 933450"/>
                <a:gd name="connsiteX73" fmla="*/ 1083335 w 1168400"/>
                <a:gd name="connsiteY73" fmla="*/ 451523 h 933450"/>
                <a:gd name="connsiteX74" fmla="*/ 1027671 w 1168400"/>
                <a:gd name="connsiteY74" fmla="*/ 336867 h 933450"/>
                <a:gd name="connsiteX75" fmla="*/ 836765 w 1168400"/>
                <a:gd name="connsiteY75" fmla="*/ 307258 h 933450"/>
                <a:gd name="connsiteX76" fmla="*/ 833622 w 1168400"/>
                <a:gd name="connsiteY76" fmla="*/ 306787 h 933450"/>
                <a:gd name="connsiteX77" fmla="*/ 833622 w 1168400"/>
                <a:gd name="connsiteY77" fmla="*/ 249136 h 933450"/>
                <a:gd name="connsiteX78" fmla="*/ 834441 w 1168400"/>
                <a:gd name="connsiteY78" fmla="*/ 248120 h 933450"/>
                <a:gd name="connsiteX79" fmla="*/ 859841 w 1168400"/>
                <a:gd name="connsiteY79" fmla="*/ 216383 h 933450"/>
                <a:gd name="connsiteX80" fmla="*/ 833317 w 1168400"/>
                <a:gd name="connsiteY80" fmla="*/ 122905 h 93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168400" h="933450">
                  <a:moveTo>
                    <a:pt x="833317" y="122905"/>
                  </a:moveTo>
                  <a:lnTo>
                    <a:pt x="779628" y="84499"/>
                  </a:lnTo>
                  <a:lnTo>
                    <a:pt x="672313" y="146101"/>
                  </a:lnTo>
                  <a:lnTo>
                    <a:pt x="670249" y="147301"/>
                  </a:lnTo>
                  <a:lnTo>
                    <a:pt x="668319" y="145904"/>
                  </a:lnTo>
                  <a:lnTo>
                    <a:pt x="578104" y="79756"/>
                  </a:lnTo>
                  <a:lnTo>
                    <a:pt x="449713" y="77750"/>
                  </a:lnTo>
                  <a:lnTo>
                    <a:pt x="448589" y="77705"/>
                  </a:lnTo>
                  <a:lnTo>
                    <a:pt x="447713" y="77146"/>
                  </a:lnTo>
                  <a:lnTo>
                    <a:pt x="363093" y="20708"/>
                  </a:lnTo>
                  <a:lnTo>
                    <a:pt x="302685" y="3175"/>
                  </a:lnTo>
                  <a:lnTo>
                    <a:pt x="246387" y="45879"/>
                  </a:lnTo>
                  <a:lnTo>
                    <a:pt x="204210" y="180448"/>
                  </a:lnTo>
                  <a:lnTo>
                    <a:pt x="203283" y="183401"/>
                  </a:lnTo>
                  <a:lnTo>
                    <a:pt x="200260" y="183020"/>
                  </a:lnTo>
                  <a:lnTo>
                    <a:pt x="150946" y="177076"/>
                  </a:lnTo>
                  <a:lnTo>
                    <a:pt x="112903" y="201828"/>
                  </a:lnTo>
                  <a:lnTo>
                    <a:pt x="105099" y="242786"/>
                  </a:lnTo>
                  <a:lnTo>
                    <a:pt x="104775" y="244501"/>
                  </a:lnTo>
                  <a:lnTo>
                    <a:pt x="103289" y="245351"/>
                  </a:lnTo>
                  <a:lnTo>
                    <a:pt x="35255" y="284302"/>
                  </a:lnTo>
                  <a:lnTo>
                    <a:pt x="39084" y="316935"/>
                  </a:lnTo>
                  <a:lnTo>
                    <a:pt x="39256" y="318484"/>
                  </a:lnTo>
                  <a:lnTo>
                    <a:pt x="38252" y="319716"/>
                  </a:lnTo>
                  <a:lnTo>
                    <a:pt x="3175" y="362560"/>
                  </a:lnTo>
                  <a:lnTo>
                    <a:pt x="36030" y="397332"/>
                  </a:lnTo>
                  <a:lnTo>
                    <a:pt x="37021" y="398412"/>
                  </a:lnTo>
                  <a:lnTo>
                    <a:pt x="37021" y="515087"/>
                  </a:lnTo>
                  <a:lnTo>
                    <a:pt x="290697" y="635807"/>
                  </a:lnTo>
                  <a:lnTo>
                    <a:pt x="291503" y="636188"/>
                  </a:lnTo>
                  <a:lnTo>
                    <a:pt x="292036" y="636918"/>
                  </a:lnTo>
                  <a:lnTo>
                    <a:pt x="339484" y="698779"/>
                  </a:lnTo>
                  <a:lnTo>
                    <a:pt x="339935" y="699370"/>
                  </a:lnTo>
                  <a:lnTo>
                    <a:pt x="340138" y="700056"/>
                  </a:lnTo>
                  <a:lnTo>
                    <a:pt x="353809" y="750888"/>
                  </a:lnTo>
                  <a:lnTo>
                    <a:pt x="427247" y="748913"/>
                  </a:lnTo>
                  <a:lnTo>
                    <a:pt x="429495" y="748868"/>
                  </a:lnTo>
                  <a:lnTo>
                    <a:pt x="430556" y="750843"/>
                  </a:lnTo>
                  <a:lnTo>
                    <a:pt x="456387" y="798500"/>
                  </a:lnTo>
                  <a:lnTo>
                    <a:pt x="600697" y="802539"/>
                  </a:lnTo>
                  <a:lnTo>
                    <a:pt x="604507" y="802634"/>
                  </a:lnTo>
                  <a:lnTo>
                    <a:pt x="598176" y="908234"/>
                  </a:lnTo>
                  <a:lnTo>
                    <a:pt x="615614" y="930885"/>
                  </a:lnTo>
                  <a:lnTo>
                    <a:pt x="662178" y="892111"/>
                  </a:lnTo>
                  <a:lnTo>
                    <a:pt x="663245" y="891216"/>
                  </a:lnTo>
                  <a:lnTo>
                    <a:pt x="707434" y="891216"/>
                  </a:lnTo>
                  <a:lnTo>
                    <a:pt x="707434" y="891261"/>
                  </a:lnTo>
                  <a:lnTo>
                    <a:pt x="802374" y="891718"/>
                  </a:lnTo>
                  <a:lnTo>
                    <a:pt x="837832" y="849821"/>
                  </a:lnTo>
                  <a:lnTo>
                    <a:pt x="838740" y="848709"/>
                  </a:lnTo>
                  <a:lnTo>
                    <a:pt x="840137" y="848544"/>
                  </a:lnTo>
                  <a:lnTo>
                    <a:pt x="936561" y="835235"/>
                  </a:lnTo>
                  <a:lnTo>
                    <a:pt x="937584" y="835114"/>
                  </a:lnTo>
                  <a:lnTo>
                    <a:pt x="938543" y="835539"/>
                  </a:lnTo>
                  <a:lnTo>
                    <a:pt x="1020197" y="871455"/>
                  </a:lnTo>
                  <a:lnTo>
                    <a:pt x="1086403" y="843045"/>
                  </a:lnTo>
                  <a:lnTo>
                    <a:pt x="1089629" y="775545"/>
                  </a:lnTo>
                  <a:lnTo>
                    <a:pt x="1089717" y="773843"/>
                  </a:lnTo>
                  <a:lnTo>
                    <a:pt x="1091057" y="772808"/>
                  </a:lnTo>
                  <a:lnTo>
                    <a:pt x="1159904" y="720319"/>
                  </a:lnTo>
                  <a:lnTo>
                    <a:pt x="1168610" y="688404"/>
                  </a:lnTo>
                  <a:lnTo>
                    <a:pt x="1108831" y="669551"/>
                  </a:lnTo>
                  <a:lnTo>
                    <a:pt x="1107961" y="669258"/>
                  </a:lnTo>
                  <a:lnTo>
                    <a:pt x="1107307" y="668624"/>
                  </a:lnTo>
                  <a:lnTo>
                    <a:pt x="1063193" y="624491"/>
                  </a:lnTo>
                  <a:lnTo>
                    <a:pt x="1063041" y="623215"/>
                  </a:lnTo>
                  <a:lnTo>
                    <a:pt x="1056399" y="566681"/>
                  </a:lnTo>
                  <a:lnTo>
                    <a:pt x="1056189" y="564769"/>
                  </a:lnTo>
                  <a:lnTo>
                    <a:pt x="1057663" y="563474"/>
                  </a:lnTo>
                  <a:lnTo>
                    <a:pt x="1132967" y="497980"/>
                  </a:lnTo>
                  <a:lnTo>
                    <a:pt x="1135901" y="459804"/>
                  </a:lnTo>
                  <a:lnTo>
                    <a:pt x="1086225" y="453561"/>
                  </a:lnTo>
                  <a:lnTo>
                    <a:pt x="1084231" y="453320"/>
                  </a:lnTo>
                  <a:lnTo>
                    <a:pt x="1083335" y="451523"/>
                  </a:lnTo>
                  <a:lnTo>
                    <a:pt x="1027671" y="336867"/>
                  </a:lnTo>
                  <a:lnTo>
                    <a:pt x="836765" y="307258"/>
                  </a:lnTo>
                  <a:lnTo>
                    <a:pt x="833622" y="306787"/>
                  </a:lnTo>
                  <a:lnTo>
                    <a:pt x="833622" y="249136"/>
                  </a:lnTo>
                  <a:lnTo>
                    <a:pt x="834441" y="248120"/>
                  </a:lnTo>
                  <a:lnTo>
                    <a:pt x="859841" y="216383"/>
                  </a:lnTo>
                  <a:lnTo>
                    <a:pt x="833317" y="12290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1" name="Полилиния: фигура 350">
              <a:extLst>
                <a:ext uri="{FF2B5EF4-FFF2-40B4-BE49-F238E27FC236}">
                  <a16:creationId xmlns:a16="http://schemas.microsoft.com/office/drawing/2014/main" id="{50D84250-0512-4801-9E8D-BA4AC53EAC8B}"/>
                </a:ext>
              </a:extLst>
            </p:cNvPr>
            <p:cNvSpPr/>
            <p:nvPr/>
          </p:nvSpPr>
          <p:spPr>
            <a:xfrm>
              <a:off x="5580957" y="12464031"/>
              <a:ext cx="419100" cy="673100"/>
            </a:xfrm>
            <a:custGeom>
              <a:avLst/>
              <a:gdLst>
                <a:gd name="connsiteX0" fmla="*/ 181528 w 419100"/>
                <a:gd name="connsiteY0" fmla="*/ 3175 h 673100"/>
                <a:gd name="connsiteX1" fmla="*/ 158617 w 419100"/>
                <a:gd name="connsiteY1" fmla="*/ 13963 h 673100"/>
                <a:gd name="connsiteX2" fmla="*/ 149339 w 419100"/>
                <a:gd name="connsiteY2" fmla="*/ 54299 h 673100"/>
                <a:gd name="connsiteX3" fmla="*/ 172155 w 419100"/>
                <a:gd name="connsiteY3" fmla="*/ 109703 h 673100"/>
                <a:gd name="connsiteX4" fmla="*/ 172942 w 419100"/>
                <a:gd name="connsiteY4" fmla="*/ 111677 h 673100"/>
                <a:gd name="connsiteX5" fmla="*/ 171672 w 419100"/>
                <a:gd name="connsiteY5" fmla="*/ 113347 h 673100"/>
                <a:gd name="connsiteX6" fmla="*/ 129584 w 419100"/>
                <a:gd name="connsiteY6" fmla="*/ 168389 h 673100"/>
                <a:gd name="connsiteX7" fmla="*/ 138487 w 419100"/>
                <a:gd name="connsiteY7" fmla="*/ 198044 h 673100"/>
                <a:gd name="connsiteX8" fmla="*/ 193224 w 419100"/>
                <a:gd name="connsiteY8" fmla="*/ 217354 h 673100"/>
                <a:gd name="connsiteX9" fmla="*/ 196647 w 419100"/>
                <a:gd name="connsiteY9" fmla="*/ 218554 h 673100"/>
                <a:gd name="connsiteX10" fmla="*/ 175546 w 419100"/>
                <a:gd name="connsiteY10" fmla="*/ 281832 h 673100"/>
                <a:gd name="connsiteX11" fmla="*/ 175362 w 419100"/>
                <a:gd name="connsiteY11" fmla="*/ 282467 h 673100"/>
                <a:gd name="connsiteX12" fmla="*/ 174981 w 419100"/>
                <a:gd name="connsiteY12" fmla="*/ 282956 h 673100"/>
                <a:gd name="connsiteX13" fmla="*/ 139522 w 419100"/>
                <a:gd name="connsiteY13" fmla="*/ 328092 h 673100"/>
                <a:gd name="connsiteX14" fmla="*/ 152375 w 419100"/>
                <a:gd name="connsiteY14" fmla="*/ 379501 h 673100"/>
                <a:gd name="connsiteX15" fmla="*/ 152603 w 419100"/>
                <a:gd name="connsiteY15" fmla="*/ 380397 h 673100"/>
                <a:gd name="connsiteX16" fmla="*/ 152375 w 419100"/>
                <a:gd name="connsiteY16" fmla="*/ 381292 h 673100"/>
                <a:gd name="connsiteX17" fmla="*/ 142665 w 419100"/>
                <a:gd name="connsiteY17" fmla="*/ 420122 h 673100"/>
                <a:gd name="connsiteX18" fmla="*/ 155562 w 419100"/>
                <a:gd name="connsiteY18" fmla="*/ 455625 h 673100"/>
                <a:gd name="connsiteX19" fmla="*/ 156401 w 419100"/>
                <a:gd name="connsiteY19" fmla="*/ 457829 h 673100"/>
                <a:gd name="connsiteX20" fmla="*/ 98215 w 419100"/>
                <a:gd name="connsiteY20" fmla="*/ 515988 h 673100"/>
                <a:gd name="connsiteX21" fmla="*/ 97822 w 419100"/>
                <a:gd name="connsiteY21" fmla="*/ 516426 h 673100"/>
                <a:gd name="connsiteX22" fmla="*/ 97256 w 419100"/>
                <a:gd name="connsiteY22" fmla="*/ 516668 h 673100"/>
                <a:gd name="connsiteX23" fmla="*/ 64002 w 419100"/>
                <a:gd name="connsiteY23" fmla="*/ 533324 h 673100"/>
                <a:gd name="connsiteX24" fmla="*/ 63716 w 419100"/>
                <a:gd name="connsiteY24" fmla="*/ 533444 h 673100"/>
                <a:gd name="connsiteX25" fmla="*/ 63576 w 419100"/>
                <a:gd name="connsiteY25" fmla="*/ 533489 h 673100"/>
                <a:gd name="connsiteX26" fmla="*/ 18955 w 419100"/>
                <a:gd name="connsiteY26" fmla="*/ 549453 h 673100"/>
                <a:gd name="connsiteX27" fmla="*/ 3175 w 419100"/>
                <a:gd name="connsiteY27" fmla="*/ 618915 h 673100"/>
                <a:gd name="connsiteX28" fmla="*/ 46393 w 419100"/>
                <a:gd name="connsiteY28" fmla="*/ 674459 h 673100"/>
                <a:gd name="connsiteX29" fmla="*/ 100006 w 419100"/>
                <a:gd name="connsiteY29" fmla="*/ 633470 h 673100"/>
                <a:gd name="connsiteX30" fmla="*/ 105328 w 419100"/>
                <a:gd name="connsiteY30" fmla="*/ 629399 h 673100"/>
                <a:gd name="connsiteX31" fmla="*/ 105601 w 419100"/>
                <a:gd name="connsiteY31" fmla="*/ 632479 h 673100"/>
                <a:gd name="connsiteX32" fmla="*/ 202705 w 419100"/>
                <a:gd name="connsiteY32" fmla="*/ 626249 h 673100"/>
                <a:gd name="connsiteX33" fmla="*/ 228460 w 419100"/>
                <a:gd name="connsiteY33" fmla="*/ 558616 h 673100"/>
                <a:gd name="connsiteX34" fmla="*/ 229432 w 419100"/>
                <a:gd name="connsiteY34" fmla="*/ 556063 h 673100"/>
                <a:gd name="connsiteX35" fmla="*/ 232182 w 419100"/>
                <a:gd name="connsiteY35" fmla="*/ 556279 h 673100"/>
                <a:gd name="connsiteX36" fmla="*/ 272866 w 419100"/>
                <a:gd name="connsiteY36" fmla="*/ 559390 h 673100"/>
                <a:gd name="connsiteX37" fmla="*/ 301714 w 419100"/>
                <a:gd name="connsiteY37" fmla="*/ 498545 h 673100"/>
                <a:gd name="connsiteX38" fmla="*/ 302355 w 419100"/>
                <a:gd name="connsiteY38" fmla="*/ 497179 h 673100"/>
                <a:gd name="connsiteX39" fmla="*/ 303765 w 419100"/>
                <a:gd name="connsiteY39" fmla="*/ 496659 h 673100"/>
                <a:gd name="connsiteX40" fmla="*/ 355524 w 419100"/>
                <a:gd name="connsiteY40" fmla="*/ 477260 h 673100"/>
                <a:gd name="connsiteX41" fmla="*/ 371170 w 419100"/>
                <a:gd name="connsiteY41" fmla="*/ 442773 h 673100"/>
                <a:gd name="connsiteX42" fmla="*/ 371170 w 419100"/>
                <a:gd name="connsiteY42" fmla="*/ 401466 h 673100"/>
                <a:gd name="connsiteX43" fmla="*/ 373132 w 419100"/>
                <a:gd name="connsiteY43" fmla="*/ 400450 h 673100"/>
                <a:gd name="connsiteX44" fmla="*/ 420865 w 419100"/>
                <a:gd name="connsiteY44" fmla="*/ 374974 h 673100"/>
                <a:gd name="connsiteX45" fmla="*/ 417754 w 419100"/>
                <a:gd name="connsiteY45" fmla="*/ 334575 h 673100"/>
                <a:gd name="connsiteX46" fmla="*/ 397974 w 419100"/>
                <a:gd name="connsiteY46" fmla="*/ 275177 h 673100"/>
                <a:gd name="connsiteX47" fmla="*/ 397866 w 419100"/>
                <a:gd name="connsiteY47" fmla="*/ 274828 h 673100"/>
                <a:gd name="connsiteX48" fmla="*/ 397821 w 419100"/>
                <a:gd name="connsiteY48" fmla="*/ 274675 h 673100"/>
                <a:gd name="connsiteX49" fmla="*/ 387991 w 419100"/>
                <a:gd name="connsiteY49" fmla="*/ 218859 h 673100"/>
                <a:gd name="connsiteX50" fmla="*/ 345180 w 419100"/>
                <a:gd name="connsiteY50" fmla="*/ 153029 h 673100"/>
                <a:gd name="connsiteX51" fmla="*/ 344056 w 419100"/>
                <a:gd name="connsiteY51" fmla="*/ 151327 h 673100"/>
                <a:gd name="connsiteX52" fmla="*/ 344906 w 419100"/>
                <a:gd name="connsiteY52" fmla="*/ 149473 h 673100"/>
                <a:gd name="connsiteX53" fmla="*/ 363519 w 419100"/>
                <a:gd name="connsiteY53" fmla="*/ 109157 h 673100"/>
                <a:gd name="connsiteX54" fmla="*/ 330791 w 419100"/>
                <a:gd name="connsiteY54" fmla="*/ 88341 h 673100"/>
                <a:gd name="connsiteX55" fmla="*/ 275539 w 419100"/>
                <a:gd name="connsiteY55" fmla="*/ 94831 h 673100"/>
                <a:gd name="connsiteX56" fmla="*/ 275298 w 419100"/>
                <a:gd name="connsiteY56" fmla="*/ 94875 h 673100"/>
                <a:gd name="connsiteX57" fmla="*/ 212655 w 419100"/>
                <a:gd name="connsiteY57" fmla="*/ 94875 h 673100"/>
                <a:gd name="connsiteX58" fmla="*/ 211792 w 419100"/>
                <a:gd name="connsiteY58" fmla="*/ 92354 h 673100"/>
                <a:gd name="connsiteX59" fmla="*/ 181528 w 419100"/>
                <a:gd name="connsiteY59" fmla="*/ 3175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19100" h="673100">
                  <a:moveTo>
                    <a:pt x="181528" y="3175"/>
                  </a:moveTo>
                  <a:lnTo>
                    <a:pt x="158617" y="13963"/>
                  </a:lnTo>
                  <a:lnTo>
                    <a:pt x="149339" y="54299"/>
                  </a:lnTo>
                  <a:lnTo>
                    <a:pt x="172155" y="109703"/>
                  </a:lnTo>
                  <a:lnTo>
                    <a:pt x="172942" y="111677"/>
                  </a:lnTo>
                  <a:lnTo>
                    <a:pt x="171672" y="113347"/>
                  </a:lnTo>
                  <a:lnTo>
                    <a:pt x="129584" y="168389"/>
                  </a:lnTo>
                  <a:lnTo>
                    <a:pt x="138487" y="198044"/>
                  </a:lnTo>
                  <a:lnTo>
                    <a:pt x="193224" y="217354"/>
                  </a:lnTo>
                  <a:lnTo>
                    <a:pt x="196647" y="218554"/>
                  </a:lnTo>
                  <a:lnTo>
                    <a:pt x="175546" y="281832"/>
                  </a:lnTo>
                  <a:lnTo>
                    <a:pt x="175362" y="282467"/>
                  </a:lnTo>
                  <a:lnTo>
                    <a:pt x="174981" y="282956"/>
                  </a:lnTo>
                  <a:lnTo>
                    <a:pt x="139522" y="328092"/>
                  </a:lnTo>
                  <a:lnTo>
                    <a:pt x="152375" y="379501"/>
                  </a:lnTo>
                  <a:lnTo>
                    <a:pt x="152603" y="380397"/>
                  </a:lnTo>
                  <a:lnTo>
                    <a:pt x="152375" y="381292"/>
                  </a:lnTo>
                  <a:lnTo>
                    <a:pt x="142665" y="420122"/>
                  </a:lnTo>
                  <a:lnTo>
                    <a:pt x="155562" y="455625"/>
                  </a:lnTo>
                  <a:lnTo>
                    <a:pt x="156401" y="457829"/>
                  </a:lnTo>
                  <a:lnTo>
                    <a:pt x="98215" y="515988"/>
                  </a:lnTo>
                  <a:lnTo>
                    <a:pt x="97822" y="516426"/>
                  </a:lnTo>
                  <a:lnTo>
                    <a:pt x="97256" y="516668"/>
                  </a:lnTo>
                  <a:lnTo>
                    <a:pt x="64002" y="533324"/>
                  </a:lnTo>
                  <a:lnTo>
                    <a:pt x="63716" y="533444"/>
                  </a:lnTo>
                  <a:lnTo>
                    <a:pt x="63576" y="533489"/>
                  </a:lnTo>
                  <a:lnTo>
                    <a:pt x="18955" y="549453"/>
                  </a:lnTo>
                  <a:lnTo>
                    <a:pt x="3175" y="618915"/>
                  </a:lnTo>
                  <a:lnTo>
                    <a:pt x="46393" y="674459"/>
                  </a:lnTo>
                  <a:lnTo>
                    <a:pt x="100006" y="633470"/>
                  </a:lnTo>
                  <a:lnTo>
                    <a:pt x="105328" y="629399"/>
                  </a:lnTo>
                  <a:lnTo>
                    <a:pt x="105601" y="632479"/>
                  </a:lnTo>
                  <a:lnTo>
                    <a:pt x="202705" y="626249"/>
                  </a:lnTo>
                  <a:lnTo>
                    <a:pt x="228460" y="558616"/>
                  </a:lnTo>
                  <a:lnTo>
                    <a:pt x="229432" y="556063"/>
                  </a:lnTo>
                  <a:lnTo>
                    <a:pt x="232182" y="556279"/>
                  </a:lnTo>
                  <a:lnTo>
                    <a:pt x="272866" y="559390"/>
                  </a:lnTo>
                  <a:lnTo>
                    <a:pt x="301714" y="498545"/>
                  </a:lnTo>
                  <a:lnTo>
                    <a:pt x="302355" y="497179"/>
                  </a:lnTo>
                  <a:lnTo>
                    <a:pt x="303765" y="496659"/>
                  </a:lnTo>
                  <a:lnTo>
                    <a:pt x="355524" y="477260"/>
                  </a:lnTo>
                  <a:lnTo>
                    <a:pt x="371170" y="442773"/>
                  </a:lnTo>
                  <a:lnTo>
                    <a:pt x="371170" y="401466"/>
                  </a:lnTo>
                  <a:lnTo>
                    <a:pt x="373132" y="400450"/>
                  </a:lnTo>
                  <a:lnTo>
                    <a:pt x="420865" y="374974"/>
                  </a:lnTo>
                  <a:lnTo>
                    <a:pt x="417754" y="334575"/>
                  </a:lnTo>
                  <a:lnTo>
                    <a:pt x="397974" y="275177"/>
                  </a:lnTo>
                  <a:lnTo>
                    <a:pt x="397866" y="274828"/>
                  </a:lnTo>
                  <a:lnTo>
                    <a:pt x="397821" y="274675"/>
                  </a:lnTo>
                  <a:lnTo>
                    <a:pt x="387991" y="218859"/>
                  </a:lnTo>
                  <a:lnTo>
                    <a:pt x="345180" y="153029"/>
                  </a:lnTo>
                  <a:lnTo>
                    <a:pt x="344056" y="151327"/>
                  </a:lnTo>
                  <a:lnTo>
                    <a:pt x="344906" y="149473"/>
                  </a:lnTo>
                  <a:lnTo>
                    <a:pt x="363519" y="109157"/>
                  </a:lnTo>
                  <a:lnTo>
                    <a:pt x="330791" y="88341"/>
                  </a:lnTo>
                  <a:lnTo>
                    <a:pt x="275539" y="94831"/>
                  </a:lnTo>
                  <a:lnTo>
                    <a:pt x="275298" y="94875"/>
                  </a:lnTo>
                  <a:lnTo>
                    <a:pt x="212655" y="94875"/>
                  </a:lnTo>
                  <a:lnTo>
                    <a:pt x="211792" y="92354"/>
                  </a:lnTo>
                  <a:lnTo>
                    <a:pt x="181528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2" name="Полилиния: фигура 351">
              <a:extLst>
                <a:ext uri="{FF2B5EF4-FFF2-40B4-BE49-F238E27FC236}">
                  <a16:creationId xmlns:a16="http://schemas.microsoft.com/office/drawing/2014/main" id="{CBC943DF-5ECA-4FB1-9E8C-6746996D70C8}"/>
                </a:ext>
              </a:extLst>
            </p:cNvPr>
            <p:cNvSpPr/>
            <p:nvPr/>
          </p:nvSpPr>
          <p:spPr>
            <a:xfrm>
              <a:off x="5668524" y="9481315"/>
              <a:ext cx="63500" cy="88900"/>
            </a:xfrm>
            <a:custGeom>
              <a:avLst/>
              <a:gdLst>
                <a:gd name="connsiteX0" fmla="*/ 3175 w 63500"/>
                <a:gd name="connsiteY0" fmla="*/ 43072 h 88900"/>
                <a:gd name="connsiteX1" fmla="*/ 36931 w 63500"/>
                <a:gd name="connsiteY1" fmla="*/ 87052 h 88900"/>
                <a:gd name="connsiteX2" fmla="*/ 60465 w 63500"/>
                <a:gd name="connsiteY2" fmla="*/ 76829 h 88900"/>
                <a:gd name="connsiteX3" fmla="*/ 53276 w 63500"/>
                <a:gd name="connsiteY3" fmla="*/ 15437 h 88900"/>
                <a:gd name="connsiteX4" fmla="*/ 29756 w 63500"/>
                <a:gd name="connsiteY4" fmla="*/ 3175 h 88900"/>
                <a:gd name="connsiteX5" fmla="*/ 3175 w 63500"/>
                <a:gd name="connsiteY5" fmla="*/ 43072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" h="88900">
                  <a:moveTo>
                    <a:pt x="3175" y="43072"/>
                  </a:moveTo>
                  <a:lnTo>
                    <a:pt x="36931" y="87052"/>
                  </a:lnTo>
                  <a:lnTo>
                    <a:pt x="60465" y="76829"/>
                  </a:lnTo>
                  <a:lnTo>
                    <a:pt x="53276" y="15437"/>
                  </a:lnTo>
                  <a:lnTo>
                    <a:pt x="29756" y="3175"/>
                  </a:lnTo>
                  <a:lnTo>
                    <a:pt x="3175" y="4307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3" name="Полилиния: фигура 352">
              <a:extLst>
                <a:ext uri="{FF2B5EF4-FFF2-40B4-BE49-F238E27FC236}">
                  <a16:creationId xmlns:a16="http://schemas.microsoft.com/office/drawing/2014/main" id="{CE4F79A8-9BD4-41B3-9773-F4D31B660BFE}"/>
                </a:ext>
              </a:extLst>
            </p:cNvPr>
            <p:cNvSpPr/>
            <p:nvPr/>
          </p:nvSpPr>
          <p:spPr>
            <a:xfrm>
              <a:off x="5762637" y="9214316"/>
              <a:ext cx="38100" cy="50800"/>
            </a:xfrm>
            <a:custGeom>
              <a:avLst/>
              <a:gdLst>
                <a:gd name="connsiteX0" fmla="*/ 3175 w 38100"/>
                <a:gd name="connsiteY0" fmla="*/ 30791 h 50800"/>
                <a:gd name="connsiteX1" fmla="*/ 20555 w 38100"/>
                <a:gd name="connsiteY1" fmla="*/ 53308 h 50800"/>
                <a:gd name="connsiteX2" fmla="*/ 38951 w 38100"/>
                <a:gd name="connsiteY2" fmla="*/ 33877 h 50800"/>
                <a:gd name="connsiteX3" fmla="*/ 30791 w 38100"/>
                <a:gd name="connsiteY3" fmla="*/ 3175 h 50800"/>
                <a:gd name="connsiteX4" fmla="*/ 7264 w 38100"/>
                <a:gd name="connsiteY4" fmla="*/ 10344 h 50800"/>
                <a:gd name="connsiteX5" fmla="*/ 3175 w 38100"/>
                <a:gd name="connsiteY5" fmla="*/ 30791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50800">
                  <a:moveTo>
                    <a:pt x="3175" y="30791"/>
                  </a:moveTo>
                  <a:lnTo>
                    <a:pt x="20555" y="53308"/>
                  </a:lnTo>
                  <a:lnTo>
                    <a:pt x="38951" y="33877"/>
                  </a:lnTo>
                  <a:lnTo>
                    <a:pt x="30791" y="3175"/>
                  </a:lnTo>
                  <a:lnTo>
                    <a:pt x="7264" y="10344"/>
                  </a:lnTo>
                  <a:lnTo>
                    <a:pt x="3175" y="3079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4" name="Полилиния: фигура 353">
              <a:extLst>
                <a:ext uri="{FF2B5EF4-FFF2-40B4-BE49-F238E27FC236}">
                  <a16:creationId xmlns:a16="http://schemas.microsoft.com/office/drawing/2014/main" id="{F4A8C1A0-9167-45D7-81F5-B733AEC6AE39}"/>
                </a:ext>
              </a:extLst>
            </p:cNvPr>
            <p:cNvSpPr/>
            <p:nvPr/>
          </p:nvSpPr>
          <p:spPr>
            <a:xfrm>
              <a:off x="6409245" y="8115754"/>
              <a:ext cx="76200" cy="57150"/>
            </a:xfrm>
            <a:custGeom>
              <a:avLst/>
              <a:gdLst>
                <a:gd name="connsiteX0" fmla="*/ 3175 w 76200"/>
                <a:gd name="connsiteY0" fmla="*/ 45199 h 57150"/>
                <a:gd name="connsiteX1" fmla="*/ 77407 w 76200"/>
                <a:gd name="connsiteY1" fmla="*/ 58807 h 57150"/>
                <a:gd name="connsiteX2" fmla="*/ 60071 w 76200"/>
                <a:gd name="connsiteY2" fmla="*/ 3175 h 57150"/>
                <a:gd name="connsiteX3" fmla="*/ 8128 w 76200"/>
                <a:gd name="connsiteY3" fmla="*/ 4388 h 57150"/>
                <a:gd name="connsiteX4" fmla="*/ 3175 w 76200"/>
                <a:gd name="connsiteY4" fmla="*/ 4519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57150">
                  <a:moveTo>
                    <a:pt x="3175" y="45199"/>
                  </a:moveTo>
                  <a:lnTo>
                    <a:pt x="77407" y="58807"/>
                  </a:lnTo>
                  <a:lnTo>
                    <a:pt x="60071" y="3175"/>
                  </a:lnTo>
                  <a:lnTo>
                    <a:pt x="8128" y="4388"/>
                  </a:lnTo>
                  <a:lnTo>
                    <a:pt x="3175" y="4519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5" name="Полилиния: фигура 354">
              <a:extLst>
                <a:ext uri="{FF2B5EF4-FFF2-40B4-BE49-F238E27FC236}">
                  <a16:creationId xmlns:a16="http://schemas.microsoft.com/office/drawing/2014/main" id="{7F0C738D-E662-4DA5-8232-6D903241DDD5}"/>
                </a:ext>
              </a:extLst>
            </p:cNvPr>
            <p:cNvSpPr/>
            <p:nvPr/>
          </p:nvSpPr>
          <p:spPr>
            <a:xfrm>
              <a:off x="6471094" y="8129336"/>
              <a:ext cx="196850" cy="247650"/>
            </a:xfrm>
            <a:custGeom>
              <a:avLst/>
              <a:gdLst>
                <a:gd name="connsiteX0" fmla="*/ 3175 w 196850"/>
                <a:gd name="connsiteY0" fmla="*/ 171399 h 247650"/>
                <a:gd name="connsiteX1" fmla="*/ 44005 w 196850"/>
                <a:gd name="connsiteY1" fmla="*/ 116980 h 247650"/>
                <a:gd name="connsiteX2" fmla="*/ 34099 w 196850"/>
                <a:gd name="connsiteY2" fmla="*/ 68726 h 247650"/>
                <a:gd name="connsiteX3" fmla="*/ 73660 w 196850"/>
                <a:gd name="connsiteY3" fmla="*/ 42767 h 247650"/>
                <a:gd name="connsiteX4" fmla="*/ 113221 w 196850"/>
                <a:gd name="connsiteY4" fmla="*/ 3175 h 247650"/>
                <a:gd name="connsiteX5" fmla="*/ 157734 w 196850"/>
                <a:gd name="connsiteY5" fmla="*/ 42767 h 247650"/>
                <a:gd name="connsiteX6" fmla="*/ 182499 w 196850"/>
                <a:gd name="connsiteY6" fmla="*/ 113240 h 247650"/>
                <a:gd name="connsiteX7" fmla="*/ 197358 w 196850"/>
                <a:gd name="connsiteY7" fmla="*/ 144189 h 247650"/>
                <a:gd name="connsiteX8" fmla="*/ 156527 w 196850"/>
                <a:gd name="connsiteY8" fmla="*/ 166427 h 247650"/>
                <a:gd name="connsiteX9" fmla="*/ 156527 w 196850"/>
                <a:gd name="connsiteY9" fmla="*/ 204775 h 247650"/>
                <a:gd name="connsiteX10" fmla="*/ 55118 w 196850"/>
                <a:gd name="connsiteY10" fmla="*/ 250533 h 247650"/>
                <a:gd name="connsiteX11" fmla="*/ 3175 w 196850"/>
                <a:gd name="connsiteY11" fmla="*/ 203530 h 247650"/>
                <a:gd name="connsiteX12" fmla="*/ 3175 w 196850"/>
                <a:gd name="connsiteY12" fmla="*/ 171399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6850" h="247650">
                  <a:moveTo>
                    <a:pt x="3175" y="171399"/>
                  </a:moveTo>
                  <a:lnTo>
                    <a:pt x="44005" y="116980"/>
                  </a:lnTo>
                  <a:lnTo>
                    <a:pt x="34099" y="68726"/>
                  </a:lnTo>
                  <a:lnTo>
                    <a:pt x="73660" y="42767"/>
                  </a:lnTo>
                  <a:lnTo>
                    <a:pt x="113221" y="3175"/>
                  </a:lnTo>
                  <a:lnTo>
                    <a:pt x="157734" y="42767"/>
                  </a:lnTo>
                  <a:lnTo>
                    <a:pt x="182499" y="113240"/>
                  </a:lnTo>
                  <a:lnTo>
                    <a:pt x="197358" y="144189"/>
                  </a:lnTo>
                  <a:lnTo>
                    <a:pt x="156527" y="166427"/>
                  </a:lnTo>
                  <a:lnTo>
                    <a:pt x="156527" y="204775"/>
                  </a:lnTo>
                  <a:lnTo>
                    <a:pt x="55118" y="250533"/>
                  </a:lnTo>
                  <a:lnTo>
                    <a:pt x="3175" y="203530"/>
                  </a:lnTo>
                  <a:lnTo>
                    <a:pt x="3175" y="17139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6" name="Полилиния: фигура 355">
              <a:extLst>
                <a:ext uri="{FF2B5EF4-FFF2-40B4-BE49-F238E27FC236}">
                  <a16:creationId xmlns:a16="http://schemas.microsoft.com/office/drawing/2014/main" id="{8721DEC9-300D-416A-A3E5-AE5852118648}"/>
                </a:ext>
              </a:extLst>
            </p:cNvPr>
            <p:cNvSpPr/>
            <p:nvPr/>
          </p:nvSpPr>
          <p:spPr>
            <a:xfrm>
              <a:off x="6404291" y="8358146"/>
              <a:ext cx="107950" cy="88900"/>
            </a:xfrm>
            <a:custGeom>
              <a:avLst/>
              <a:gdLst>
                <a:gd name="connsiteX0" fmla="*/ 32893 w 107950"/>
                <a:gd name="connsiteY0" fmla="*/ 3175 h 88900"/>
                <a:gd name="connsiteX1" fmla="*/ 110808 w 107950"/>
                <a:gd name="connsiteY1" fmla="*/ 32861 h 88900"/>
                <a:gd name="connsiteX2" fmla="*/ 99632 w 107950"/>
                <a:gd name="connsiteY2" fmla="*/ 69958 h 88900"/>
                <a:gd name="connsiteX3" fmla="*/ 63754 w 107950"/>
                <a:gd name="connsiteY3" fmla="*/ 89751 h 88900"/>
                <a:gd name="connsiteX4" fmla="*/ 11811 w 107950"/>
                <a:gd name="connsiteY4" fmla="*/ 53886 h 88900"/>
                <a:gd name="connsiteX5" fmla="*/ 3175 w 107950"/>
                <a:gd name="connsiteY5" fmla="*/ 19260 h 88900"/>
                <a:gd name="connsiteX6" fmla="*/ 32893 w 107950"/>
                <a:gd name="connsiteY6" fmla="*/ 3175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950" h="88900">
                  <a:moveTo>
                    <a:pt x="32893" y="3175"/>
                  </a:moveTo>
                  <a:lnTo>
                    <a:pt x="110808" y="32861"/>
                  </a:lnTo>
                  <a:lnTo>
                    <a:pt x="99632" y="69958"/>
                  </a:lnTo>
                  <a:lnTo>
                    <a:pt x="63754" y="89751"/>
                  </a:lnTo>
                  <a:lnTo>
                    <a:pt x="11811" y="53886"/>
                  </a:lnTo>
                  <a:lnTo>
                    <a:pt x="3175" y="19260"/>
                  </a:lnTo>
                  <a:lnTo>
                    <a:pt x="32893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7" name="Полилиния: фигура 356">
              <a:extLst>
                <a:ext uri="{FF2B5EF4-FFF2-40B4-BE49-F238E27FC236}">
                  <a16:creationId xmlns:a16="http://schemas.microsoft.com/office/drawing/2014/main" id="{0F9AA6E5-8D4F-425C-B52B-B4A341DC0353}"/>
                </a:ext>
              </a:extLst>
            </p:cNvPr>
            <p:cNvSpPr/>
            <p:nvPr/>
          </p:nvSpPr>
          <p:spPr>
            <a:xfrm>
              <a:off x="6502018" y="8349484"/>
              <a:ext cx="222250" cy="279400"/>
            </a:xfrm>
            <a:custGeom>
              <a:avLst/>
              <a:gdLst>
                <a:gd name="connsiteX0" fmla="*/ 4382 w 222250"/>
                <a:gd name="connsiteY0" fmla="*/ 135528 h 279400"/>
                <a:gd name="connsiteX1" fmla="*/ 39053 w 222250"/>
                <a:gd name="connsiteY1" fmla="*/ 50165 h 279400"/>
                <a:gd name="connsiteX2" fmla="*/ 134239 w 222250"/>
                <a:gd name="connsiteY2" fmla="*/ 3175 h 279400"/>
                <a:gd name="connsiteX3" fmla="*/ 151575 w 222250"/>
                <a:gd name="connsiteY3" fmla="*/ 68745 h 279400"/>
                <a:gd name="connsiteX4" fmla="*/ 176276 w 222250"/>
                <a:gd name="connsiteY4" fmla="*/ 61316 h 279400"/>
                <a:gd name="connsiteX5" fmla="*/ 180023 w 222250"/>
                <a:gd name="connsiteY5" fmla="*/ 32874 h 279400"/>
                <a:gd name="connsiteX6" fmla="*/ 223330 w 222250"/>
                <a:gd name="connsiteY6" fmla="*/ 74911 h 279400"/>
                <a:gd name="connsiteX7" fmla="*/ 219584 w 222250"/>
                <a:gd name="connsiteY7" fmla="*/ 130562 h 279400"/>
                <a:gd name="connsiteX8" fmla="*/ 187452 w 222250"/>
                <a:gd name="connsiteY8" fmla="*/ 182505 h 279400"/>
                <a:gd name="connsiteX9" fmla="*/ 214630 w 222250"/>
                <a:gd name="connsiteY9" fmla="*/ 214668 h 279400"/>
                <a:gd name="connsiteX10" fmla="*/ 207201 w 222250"/>
                <a:gd name="connsiteY10" fmla="*/ 262903 h 279400"/>
                <a:gd name="connsiteX11" fmla="*/ 172593 w 222250"/>
                <a:gd name="connsiteY11" fmla="*/ 281464 h 279400"/>
                <a:gd name="connsiteX12" fmla="*/ 102109 w 222250"/>
                <a:gd name="connsiteY12" fmla="*/ 233216 h 279400"/>
                <a:gd name="connsiteX13" fmla="*/ 39053 w 222250"/>
                <a:gd name="connsiteY13" fmla="*/ 178797 h 279400"/>
                <a:gd name="connsiteX14" fmla="*/ 3175 w 222250"/>
                <a:gd name="connsiteY14" fmla="*/ 162706 h 279400"/>
                <a:gd name="connsiteX15" fmla="*/ 4382 w 222250"/>
                <a:gd name="connsiteY15" fmla="*/ 135528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2250" h="279400">
                  <a:moveTo>
                    <a:pt x="4382" y="135528"/>
                  </a:moveTo>
                  <a:lnTo>
                    <a:pt x="39053" y="50165"/>
                  </a:lnTo>
                  <a:lnTo>
                    <a:pt x="134239" y="3175"/>
                  </a:lnTo>
                  <a:lnTo>
                    <a:pt x="151575" y="68745"/>
                  </a:lnTo>
                  <a:lnTo>
                    <a:pt x="176276" y="61316"/>
                  </a:lnTo>
                  <a:lnTo>
                    <a:pt x="180023" y="32874"/>
                  </a:lnTo>
                  <a:lnTo>
                    <a:pt x="223330" y="74911"/>
                  </a:lnTo>
                  <a:lnTo>
                    <a:pt x="219584" y="130562"/>
                  </a:lnTo>
                  <a:lnTo>
                    <a:pt x="187452" y="182505"/>
                  </a:lnTo>
                  <a:lnTo>
                    <a:pt x="214630" y="214668"/>
                  </a:lnTo>
                  <a:lnTo>
                    <a:pt x="207201" y="262903"/>
                  </a:lnTo>
                  <a:lnTo>
                    <a:pt x="172593" y="281464"/>
                  </a:lnTo>
                  <a:lnTo>
                    <a:pt x="102109" y="233216"/>
                  </a:lnTo>
                  <a:lnTo>
                    <a:pt x="39053" y="178797"/>
                  </a:lnTo>
                  <a:lnTo>
                    <a:pt x="3175" y="162706"/>
                  </a:lnTo>
                  <a:lnTo>
                    <a:pt x="4382" y="13552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8" name="Полилиния: фигура 357">
              <a:extLst>
                <a:ext uri="{FF2B5EF4-FFF2-40B4-BE49-F238E27FC236}">
                  <a16:creationId xmlns:a16="http://schemas.microsoft.com/office/drawing/2014/main" id="{C1A19F5D-E7C9-462D-A73D-F41CF921D690}"/>
                </a:ext>
              </a:extLst>
            </p:cNvPr>
            <p:cNvSpPr/>
            <p:nvPr/>
          </p:nvSpPr>
          <p:spPr>
            <a:xfrm>
              <a:off x="6701091" y="8497897"/>
              <a:ext cx="203200" cy="279400"/>
            </a:xfrm>
            <a:custGeom>
              <a:avLst/>
              <a:gdLst>
                <a:gd name="connsiteX0" fmla="*/ 53911 w 203200"/>
                <a:gd name="connsiteY0" fmla="*/ 35338 h 279400"/>
                <a:gd name="connsiteX1" fmla="*/ 45276 w 203200"/>
                <a:gd name="connsiteY1" fmla="*/ 146653 h 279400"/>
                <a:gd name="connsiteX2" fmla="*/ 3175 w 203200"/>
                <a:gd name="connsiteY2" fmla="*/ 223329 h 279400"/>
                <a:gd name="connsiteX3" fmla="*/ 19303 w 203200"/>
                <a:gd name="connsiteY3" fmla="*/ 281451 h 279400"/>
                <a:gd name="connsiteX4" fmla="*/ 88582 w 203200"/>
                <a:gd name="connsiteY4" fmla="*/ 225806 h 279400"/>
                <a:gd name="connsiteX5" fmla="*/ 161480 w 203200"/>
                <a:gd name="connsiteY5" fmla="*/ 220853 h 279400"/>
                <a:gd name="connsiteX6" fmla="*/ 199834 w 203200"/>
                <a:gd name="connsiteY6" fmla="*/ 182518 h 279400"/>
                <a:gd name="connsiteX7" fmla="*/ 204788 w 203200"/>
                <a:gd name="connsiteY7" fmla="*/ 93466 h 279400"/>
                <a:gd name="connsiteX8" fmla="*/ 163957 w 203200"/>
                <a:gd name="connsiteY8" fmla="*/ 41523 h 279400"/>
                <a:gd name="connsiteX9" fmla="*/ 129349 w 203200"/>
                <a:gd name="connsiteY9" fmla="*/ 76162 h 279400"/>
                <a:gd name="connsiteX10" fmla="*/ 110807 w 203200"/>
                <a:gd name="connsiteY10" fmla="*/ 56363 h 279400"/>
                <a:gd name="connsiteX11" fmla="*/ 113284 w 203200"/>
                <a:gd name="connsiteY11" fmla="*/ 3175 h 279400"/>
                <a:gd name="connsiteX12" fmla="*/ 53911 w 203200"/>
                <a:gd name="connsiteY12" fmla="*/ 35338 h 27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3200" h="279400">
                  <a:moveTo>
                    <a:pt x="53911" y="35338"/>
                  </a:moveTo>
                  <a:lnTo>
                    <a:pt x="45276" y="146653"/>
                  </a:lnTo>
                  <a:lnTo>
                    <a:pt x="3175" y="223329"/>
                  </a:lnTo>
                  <a:lnTo>
                    <a:pt x="19303" y="281451"/>
                  </a:lnTo>
                  <a:lnTo>
                    <a:pt x="88582" y="225806"/>
                  </a:lnTo>
                  <a:lnTo>
                    <a:pt x="161480" y="220853"/>
                  </a:lnTo>
                  <a:lnTo>
                    <a:pt x="199834" y="182518"/>
                  </a:lnTo>
                  <a:lnTo>
                    <a:pt x="204788" y="93466"/>
                  </a:lnTo>
                  <a:lnTo>
                    <a:pt x="163957" y="41523"/>
                  </a:lnTo>
                  <a:lnTo>
                    <a:pt x="129349" y="76162"/>
                  </a:lnTo>
                  <a:lnTo>
                    <a:pt x="110807" y="56363"/>
                  </a:lnTo>
                  <a:lnTo>
                    <a:pt x="113284" y="3175"/>
                  </a:lnTo>
                  <a:lnTo>
                    <a:pt x="53911" y="3533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9" name="Полилиния: фигура 358">
              <a:extLst>
                <a:ext uri="{FF2B5EF4-FFF2-40B4-BE49-F238E27FC236}">
                  <a16:creationId xmlns:a16="http://schemas.microsoft.com/office/drawing/2014/main" id="{7D76FE91-CD42-4EFC-AE92-0BA61F029F7B}"/>
                </a:ext>
              </a:extLst>
            </p:cNvPr>
            <p:cNvSpPr/>
            <p:nvPr/>
          </p:nvSpPr>
          <p:spPr>
            <a:xfrm>
              <a:off x="6955853" y="8678484"/>
              <a:ext cx="63500" cy="57150"/>
            </a:xfrm>
            <a:custGeom>
              <a:avLst/>
              <a:gdLst>
                <a:gd name="connsiteX0" fmla="*/ 3175 w 63500"/>
                <a:gd name="connsiteY0" fmla="*/ 15545 h 57150"/>
                <a:gd name="connsiteX1" fmla="*/ 9398 w 63500"/>
                <a:gd name="connsiteY1" fmla="*/ 45212 h 57150"/>
                <a:gd name="connsiteX2" fmla="*/ 63817 w 63500"/>
                <a:gd name="connsiteY2" fmla="*/ 57582 h 57150"/>
                <a:gd name="connsiteX3" fmla="*/ 61340 w 63500"/>
                <a:gd name="connsiteY3" fmla="*/ 36557 h 57150"/>
                <a:gd name="connsiteX4" fmla="*/ 6921 w 63500"/>
                <a:gd name="connsiteY4" fmla="*/ 3175 h 57150"/>
                <a:gd name="connsiteX5" fmla="*/ 3175 w 63500"/>
                <a:gd name="connsiteY5" fmla="*/ 1554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00" h="57150">
                  <a:moveTo>
                    <a:pt x="3175" y="15545"/>
                  </a:moveTo>
                  <a:lnTo>
                    <a:pt x="9398" y="45212"/>
                  </a:lnTo>
                  <a:lnTo>
                    <a:pt x="63817" y="57582"/>
                  </a:lnTo>
                  <a:lnTo>
                    <a:pt x="61340" y="36557"/>
                  </a:lnTo>
                  <a:lnTo>
                    <a:pt x="6921" y="3175"/>
                  </a:lnTo>
                  <a:lnTo>
                    <a:pt x="3175" y="1554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0" name="Полилиния: фигура 359">
              <a:extLst>
                <a:ext uri="{FF2B5EF4-FFF2-40B4-BE49-F238E27FC236}">
                  <a16:creationId xmlns:a16="http://schemas.microsoft.com/office/drawing/2014/main" id="{F23DC1B2-CAB0-4E29-B000-9DE37ED22FBC}"/>
                </a:ext>
              </a:extLst>
            </p:cNvPr>
            <p:cNvSpPr/>
            <p:nvPr/>
          </p:nvSpPr>
          <p:spPr>
            <a:xfrm>
              <a:off x="6542785" y="8891209"/>
              <a:ext cx="50800" cy="44450"/>
            </a:xfrm>
            <a:custGeom>
              <a:avLst/>
              <a:gdLst>
                <a:gd name="connsiteX0" fmla="*/ 3175 w 50800"/>
                <a:gd name="connsiteY0" fmla="*/ 25432 h 44450"/>
                <a:gd name="connsiteX1" fmla="*/ 31623 w 50800"/>
                <a:gd name="connsiteY1" fmla="*/ 46456 h 44450"/>
                <a:gd name="connsiteX2" fmla="*/ 52642 w 50800"/>
                <a:gd name="connsiteY2" fmla="*/ 34087 h 44450"/>
                <a:gd name="connsiteX3" fmla="*/ 37846 w 50800"/>
                <a:gd name="connsiteY3" fmla="*/ 3175 h 44450"/>
                <a:gd name="connsiteX4" fmla="*/ 3175 w 50800"/>
                <a:gd name="connsiteY4" fmla="*/ 25432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800" h="44450">
                  <a:moveTo>
                    <a:pt x="3175" y="25432"/>
                  </a:moveTo>
                  <a:lnTo>
                    <a:pt x="31623" y="46456"/>
                  </a:lnTo>
                  <a:lnTo>
                    <a:pt x="52642" y="34087"/>
                  </a:lnTo>
                  <a:lnTo>
                    <a:pt x="37846" y="3175"/>
                  </a:lnTo>
                  <a:lnTo>
                    <a:pt x="3175" y="2543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1" name="Полилиния: фигура 360">
              <a:extLst>
                <a:ext uri="{FF2B5EF4-FFF2-40B4-BE49-F238E27FC236}">
                  <a16:creationId xmlns:a16="http://schemas.microsoft.com/office/drawing/2014/main" id="{A9203F8D-6460-49E0-BA6E-6C27E13DCB44}"/>
                </a:ext>
              </a:extLst>
            </p:cNvPr>
            <p:cNvSpPr/>
            <p:nvPr/>
          </p:nvSpPr>
          <p:spPr>
            <a:xfrm>
              <a:off x="6289287" y="8836790"/>
              <a:ext cx="44450" cy="57150"/>
            </a:xfrm>
            <a:custGeom>
              <a:avLst/>
              <a:gdLst>
                <a:gd name="connsiteX0" fmla="*/ 5639 w 44450"/>
                <a:gd name="connsiteY0" fmla="*/ 39046 h 57150"/>
                <a:gd name="connsiteX1" fmla="*/ 41491 w 44450"/>
                <a:gd name="connsiteY1" fmla="*/ 58826 h 57150"/>
                <a:gd name="connsiteX2" fmla="*/ 43967 w 44450"/>
                <a:gd name="connsiteY2" fmla="*/ 30385 h 57150"/>
                <a:gd name="connsiteX3" fmla="*/ 20498 w 44450"/>
                <a:gd name="connsiteY3" fmla="*/ 3175 h 57150"/>
                <a:gd name="connsiteX4" fmla="*/ 3175 w 44450"/>
                <a:gd name="connsiteY4" fmla="*/ 18002 h 57150"/>
                <a:gd name="connsiteX5" fmla="*/ 5639 w 44450"/>
                <a:gd name="connsiteY5" fmla="*/ 39046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50" h="57150">
                  <a:moveTo>
                    <a:pt x="5639" y="39046"/>
                  </a:moveTo>
                  <a:lnTo>
                    <a:pt x="41491" y="58826"/>
                  </a:lnTo>
                  <a:lnTo>
                    <a:pt x="43967" y="30385"/>
                  </a:lnTo>
                  <a:lnTo>
                    <a:pt x="20498" y="3175"/>
                  </a:lnTo>
                  <a:lnTo>
                    <a:pt x="3175" y="18002"/>
                  </a:lnTo>
                  <a:lnTo>
                    <a:pt x="5639" y="39046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2" name="Полилиния: фигура 361">
              <a:extLst>
                <a:ext uri="{FF2B5EF4-FFF2-40B4-BE49-F238E27FC236}">
                  <a16:creationId xmlns:a16="http://schemas.microsoft.com/office/drawing/2014/main" id="{9FC60364-3F0A-4F8C-880B-90FA59672DB7}"/>
                </a:ext>
              </a:extLst>
            </p:cNvPr>
            <p:cNvSpPr/>
            <p:nvPr/>
          </p:nvSpPr>
          <p:spPr>
            <a:xfrm>
              <a:off x="6513130" y="8969130"/>
              <a:ext cx="31750" cy="38100"/>
            </a:xfrm>
            <a:custGeom>
              <a:avLst/>
              <a:gdLst>
                <a:gd name="connsiteX0" fmla="*/ 3175 w 31750"/>
                <a:gd name="connsiteY0" fmla="*/ 25432 h 38100"/>
                <a:gd name="connsiteX1" fmla="*/ 16764 w 31750"/>
                <a:gd name="connsiteY1" fmla="*/ 40272 h 38100"/>
                <a:gd name="connsiteX2" fmla="*/ 34100 w 31750"/>
                <a:gd name="connsiteY2" fmla="*/ 24168 h 38100"/>
                <a:gd name="connsiteX3" fmla="*/ 14351 w 31750"/>
                <a:gd name="connsiteY3" fmla="*/ 3175 h 38100"/>
                <a:gd name="connsiteX4" fmla="*/ 3175 w 31750"/>
                <a:gd name="connsiteY4" fmla="*/ 25432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38100">
                  <a:moveTo>
                    <a:pt x="3175" y="25432"/>
                  </a:moveTo>
                  <a:lnTo>
                    <a:pt x="16764" y="40272"/>
                  </a:lnTo>
                  <a:lnTo>
                    <a:pt x="34100" y="24168"/>
                  </a:lnTo>
                  <a:lnTo>
                    <a:pt x="14351" y="3175"/>
                  </a:lnTo>
                  <a:lnTo>
                    <a:pt x="3175" y="2543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3" name="Полилиния: фигура 362">
              <a:extLst>
                <a:ext uri="{FF2B5EF4-FFF2-40B4-BE49-F238E27FC236}">
                  <a16:creationId xmlns:a16="http://schemas.microsoft.com/office/drawing/2014/main" id="{88214AC0-9EC8-4DC2-96F6-D030D4AA8412}"/>
                </a:ext>
              </a:extLst>
            </p:cNvPr>
            <p:cNvSpPr/>
            <p:nvPr/>
          </p:nvSpPr>
          <p:spPr>
            <a:xfrm>
              <a:off x="5908922" y="9337068"/>
              <a:ext cx="50800" cy="57150"/>
            </a:xfrm>
            <a:custGeom>
              <a:avLst/>
              <a:gdLst>
                <a:gd name="connsiteX0" fmla="*/ 3175 w 50800"/>
                <a:gd name="connsiteY0" fmla="*/ 30791 h 57150"/>
                <a:gd name="connsiteX1" fmla="*/ 30797 w 50800"/>
                <a:gd name="connsiteY1" fmla="*/ 56363 h 57150"/>
                <a:gd name="connsiteX2" fmla="*/ 49206 w 50800"/>
                <a:gd name="connsiteY2" fmla="*/ 37967 h 57150"/>
                <a:gd name="connsiteX3" fmla="*/ 42037 w 50800"/>
                <a:gd name="connsiteY3" fmla="*/ 9316 h 57150"/>
                <a:gd name="connsiteX4" fmla="*/ 18517 w 50800"/>
                <a:gd name="connsiteY4" fmla="*/ 3175 h 57150"/>
                <a:gd name="connsiteX5" fmla="*/ 3175 w 50800"/>
                <a:gd name="connsiteY5" fmla="*/ 30791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800" h="57150">
                  <a:moveTo>
                    <a:pt x="3175" y="30791"/>
                  </a:moveTo>
                  <a:lnTo>
                    <a:pt x="30797" y="56363"/>
                  </a:lnTo>
                  <a:lnTo>
                    <a:pt x="49206" y="37967"/>
                  </a:lnTo>
                  <a:lnTo>
                    <a:pt x="42037" y="9316"/>
                  </a:lnTo>
                  <a:lnTo>
                    <a:pt x="18517" y="3175"/>
                  </a:lnTo>
                  <a:lnTo>
                    <a:pt x="3175" y="3079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4" name="Полилиния: фигура 363">
              <a:extLst>
                <a:ext uri="{FF2B5EF4-FFF2-40B4-BE49-F238E27FC236}">
                  <a16:creationId xmlns:a16="http://schemas.microsoft.com/office/drawing/2014/main" id="{5A013D9B-DBB6-43C9-9AEF-2307F6390692}"/>
                </a:ext>
              </a:extLst>
            </p:cNvPr>
            <p:cNvSpPr/>
            <p:nvPr/>
          </p:nvSpPr>
          <p:spPr>
            <a:xfrm>
              <a:off x="5975419" y="9369821"/>
              <a:ext cx="31750" cy="44450"/>
            </a:xfrm>
            <a:custGeom>
              <a:avLst/>
              <a:gdLst>
                <a:gd name="connsiteX0" fmla="*/ 3175 w 31750"/>
                <a:gd name="connsiteY0" fmla="*/ 30779 h 44450"/>
                <a:gd name="connsiteX1" fmla="*/ 18517 w 31750"/>
                <a:gd name="connsiteY1" fmla="*/ 42037 h 44450"/>
                <a:gd name="connsiteX2" fmla="*/ 28715 w 31750"/>
                <a:gd name="connsiteY2" fmla="*/ 22606 h 44450"/>
                <a:gd name="connsiteX3" fmla="*/ 11335 w 31750"/>
                <a:gd name="connsiteY3" fmla="*/ 3175 h 44450"/>
                <a:gd name="connsiteX4" fmla="*/ 3175 w 31750"/>
                <a:gd name="connsiteY4" fmla="*/ 30779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" h="44450">
                  <a:moveTo>
                    <a:pt x="3175" y="30779"/>
                  </a:moveTo>
                  <a:lnTo>
                    <a:pt x="18517" y="42037"/>
                  </a:lnTo>
                  <a:lnTo>
                    <a:pt x="28715" y="22606"/>
                  </a:lnTo>
                  <a:lnTo>
                    <a:pt x="11335" y="3175"/>
                  </a:lnTo>
                  <a:lnTo>
                    <a:pt x="3175" y="3077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5" name="Полилиния: фигура 364">
              <a:extLst>
                <a:ext uri="{FF2B5EF4-FFF2-40B4-BE49-F238E27FC236}">
                  <a16:creationId xmlns:a16="http://schemas.microsoft.com/office/drawing/2014/main" id="{B62110DC-911C-4F0A-B176-EC9FA8A950B1}"/>
                </a:ext>
              </a:extLst>
            </p:cNvPr>
            <p:cNvSpPr/>
            <p:nvPr/>
          </p:nvSpPr>
          <p:spPr>
            <a:xfrm>
              <a:off x="6015316" y="9300257"/>
              <a:ext cx="25400" cy="38100"/>
            </a:xfrm>
            <a:custGeom>
              <a:avLst/>
              <a:gdLst>
                <a:gd name="connsiteX0" fmla="*/ 3175 w 25400"/>
                <a:gd name="connsiteY0" fmla="*/ 25673 h 38100"/>
                <a:gd name="connsiteX1" fmla="*/ 18517 w 25400"/>
                <a:gd name="connsiteY1" fmla="*/ 35896 h 38100"/>
                <a:gd name="connsiteX2" fmla="*/ 27724 w 25400"/>
                <a:gd name="connsiteY2" fmla="*/ 18504 h 38100"/>
                <a:gd name="connsiteX3" fmla="*/ 4191 w 25400"/>
                <a:gd name="connsiteY3" fmla="*/ 3175 h 38100"/>
                <a:gd name="connsiteX4" fmla="*/ 3175 w 25400"/>
                <a:gd name="connsiteY4" fmla="*/ 25673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" h="38100">
                  <a:moveTo>
                    <a:pt x="3175" y="25673"/>
                  </a:moveTo>
                  <a:lnTo>
                    <a:pt x="18517" y="35896"/>
                  </a:lnTo>
                  <a:lnTo>
                    <a:pt x="27724" y="18504"/>
                  </a:lnTo>
                  <a:lnTo>
                    <a:pt x="4191" y="3175"/>
                  </a:lnTo>
                  <a:lnTo>
                    <a:pt x="3175" y="2567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6" name="Полилиния: фигура 365">
              <a:extLst>
                <a:ext uri="{FF2B5EF4-FFF2-40B4-BE49-F238E27FC236}">
                  <a16:creationId xmlns:a16="http://schemas.microsoft.com/office/drawing/2014/main" id="{2421EB4F-4622-426E-AF79-71BAD87925D9}"/>
                </a:ext>
              </a:extLst>
            </p:cNvPr>
            <p:cNvSpPr/>
            <p:nvPr/>
          </p:nvSpPr>
          <p:spPr>
            <a:xfrm>
              <a:off x="6035763" y="9252175"/>
              <a:ext cx="44450" cy="44450"/>
            </a:xfrm>
            <a:custGeom>
              <a:avLst/>
              <a:gdLst>
                <a:gd name="connsiteX0" fmla="*/ 10344 w 44450"/>
                <a:gd name="connsiteY0" fmla="*/ 32842 h 44450"/>
                <a:gd name="connsiteX1" fmla="*/ 27743 w 44450"/>
                <a:gd name="connsiteY1" fmla="*/ 46139 h 44450"/>
                <a:gd name="connsiteX2" fmla="*/ 44101 w 44450"/>
                <a:gd name="connsiteY2" fmla="*/ 22606 h 44450"/>
                <a:gd name="connsiteX3" fmla="*/ 17501 w 44450"/>
                <a:gd name="connsiteY3" fmla="*/ 3175 h 44450"/>
                <a:gd name="connsiteX4" fmla="*/ 3175 w 44450"/>
                <a:gd name="connsiteY4" fmla="*/ 13398 h 44450"/>
                <a:gd name="connsiteX5" fmla="*/ 10344 w 44450"/>
                <a:gd name="connsiteY5" fmla="*/ 32842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450" h="44450">
                  <a:moveTo>
                    <a:pt x="10344" y="32842"/>
                  </a:moveTo>
                  <a:lnTo>
                    <a:pt x="27743" y="46139"/>
                  </a:lnTo>
                  <a:lnTo>
                    <a:pt x="44101" y="22606"/>
                  </a:lnTo>
                  <a:lnTo>
                    <a:pt x="17501" y="3175"/>
                  </a:lnTo>
                  <a:lnTo>
                    <a:pt x="3175" y="13398"/>
                  </a:lnTo>
                  <a:lnTo>
                    <a:pt x="10344" y="3284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7" name="Полилиния: фигура 366">
              <a:extLst>
                <a:ext uri="{FF2B5EF4-FFF2-40B4-BE49-F238E27FC236}">
                  <a16:creationId xmlns:a16="http://schemas.microsoft.com/office/drawing/2014/main" id="{B94F74C1-BE63-4128-976C-8F94A17AD955}"/>
                </a:ext>
              </a:extLst>
            </p:cNvPr>
            <p:cNvSpPr/>
            <p:nvPr/>
          </p:nvSpPr>
          <p:spPr>
            <a:xfrm>
              <a:off x="5902788" y="9100785"/>
              <a:ext cx="69850" cy="57150"/>
            </a:xfrm>
            <a:custGeom>
              <a:avLst/>
              <a:gdLst>
                <a:gd name="connsiteX0" fmla="*/ 19520 w 69850"/>
                <a:gd name="connsiteY0" fmla="*/ 43053 h 57150"/>
                <a:gd name="connsiteX1" fmla="*/ 38983 w 69850"/>
                <a:gd name="connsiteY1" fmla="*/ 56363 h 57150"/>
                <a:gd name="connsiteX2" fmla="*/ 67615 w 69850"/>
                <a:gd name="connsiteY2" fmla="*/ 38951 h 57150"/>
                <a:gd name="connsiteX3" fmla="*/ 51257 w 69850"/>
                <a:gd name="connsiteY3" fmla="*/ 10312 h 57150"/>
                <a:gd name="connsiteX4" fmla="*/ 26689 w 69850"/>
                <a:gd name="connsiteY4" fmla="*/ 3175 h 57150"/>
                <a:gd name="connsiteX5" fmla="*/ 3175 w 69850"/>
                <a:gd name="connsiteY5" fmla="*/ 23609 h 57150"/>
                <a:gd name="connsiteX6" fmla="*/ 19520 w 69850"/>
                <a:gd name="connsiteY6" fmla="*/ 43053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850" h="57150">
                  <a:moveTo>
                    <a:pt x="19520" y="43053"/>
                  </a:moveTo>
                  <a:lnTo>
                    <a:pt x="38983" y="56363"/>
                  </a:lnTo>
                  <a:lnTo>
                    <a:pt x="67615" y="38951"/>
                  </a:lnTo>
                  <a:lnTo>
                    <a:pt x="51257" y="10312"/>
                  </a:lnTo>
                  <a:lnTo>
                    <a:pt x="26689" y="3175"/>
                  </a:lnTo>
                  <a:lnTo>
                    <a:pt x="3175" y="23609"/>
                  </a:lnTo>
                  <a:lnTo>
                    <a:pt x="19520" y="43053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8" name="Полилиния: фигура 367">
              <a:extLst>
                <a:ext uri="{FF2B5EF4-FFF2-40B4-BE49-F238E27FC236}">
                  <a16:creationId xmlns:a16="http://schemas.microsoft.com/office/drawing/2014/main" id="{A25B8210-F803-420C-943A-CCC2F9EC42F9}"/>
                </a:ext>
              </a:extLst>
            </p:cNvPr>
            <p:cNvSpPr/>
            <p:nvPr/>
          </p:nvSpPr>
          <p:spPr>
            <a:xfrm>
              <a:off x="5973368" y="9040409"/>
              <a:ext cx="38100" cy="44450"/>
            </a:xfrm>
            <a:custGeom>
              <a:avLst/>
              <a:gdLst>
                <a:gd name="connsiteX0" fmla="*/ 10332 w 38100"/>
                <a:gd name="connsiteY0" fmla="*/ 3175 h 44450"/>
                <a:gd name="connsiteX1" fmla="*/ 3175 w 38100"/>
                <a:gd name="connsiteY1" fmla="*/ 20574 h 44450"/>
                <a:gd name="connsiteX2" fmla="*/ 18517 w 38100"/>
                <a:gd name="connsiteY2" fmla="*/ 42056 h 44450"/>
                <a:gd name="connsiteX3" fmla="*/ 34868 w 38100"/>
                <a:gd name="connsiteY3" fmla="*/ 24676 h 44450"/>
                <a:gd name="connsiteX4" fmla="*/ 35897 w 38100"/>
                <a:gd name="connsiteY4" fmla="*/ 5213 h 44450"/>
                <a:gd name="connsiteX5" fmla="*/ 10332 w 38100"/>
                <a:gd name="connsiteY5" fmla="*/ 3175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44450">
                  <a:moveTo>
                    <a:pt x="10332" y="3175"/>
                  </a:moveTo>
                  <a:lnTo>
                    <a:pt x="3175" y="20574"/>
                  </a:lnTo>
                  <a:lnTo>
                    <a:pt x="18517" y="42056"/>
                  </a:lnTo>
                  <a:lnTo>
                    <a:pt x="34868" y="24676"/>
                  </a:lnTo>
                  <a:lnTo>
                    <a:pt x="35897" y="5213"/>
                  </a:lnTo>
                  <a:lnTo>
                    <a:pt x="10332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9" name="Полилиния: фигура 368">
              <a:extLst>
                <a:ext uri="{FF2B5EF4-FFF2-40B4-BE49-F238E27FC236}">
                  <a16:creationId xmlns:a16="http://schemas.microsoft.com/office/drawing/2014/main" id="{B97EA999-B19A-482A-906A-D0DBEF5BB982}"/>
                </a:ext>
              </a:extLst>
            </p:cNvPr>
            <p:cNvSpPr/>
            <p:nvPr/>
          </p:nvSpPr>
          <p:spPr>
            <a:xfrm>
              <a:off x="5929813" y="8323640"/>
              <a:ext cx="63500" cy="63500"/>
            </a:xfrm>
            <a:custGeom>
              <a:avLst/>
              <a:gdLst>
                <a:gd name="connsiteX0" fmla="*/ 7658 w 63500"/>
                <a:gd name="connsiteY0" fmla="*/ 15939 h 63500"/>
                <a:gd name="connsiteX1" fmla="*/ 3175 w 63500"/>
                <a:gd name="connsiteY1" fmla="*/ 39186 h 63500"/>
                <a:gd name="connsiteX2" fmla="*/ 27115 w 63500"/>
                <a:gd name="connsiteY2" fmla="*/ 63214 h 63500"/>
                <a:gd name="connsiteX3" fmla="*/ 60827 w 63500"/>
                <a:gd name="connsiteY3" fmla="*/ 63964 h 63500"/>
                <a:gd name="connsiteX4" fmla="*/ 59309 w 63500"/>
                <a:gd name="connsiteY4" fmla="*/ 33941 h 63500"/>
                <a:gd name="connsiteX5" fmla="*/ 36113 w 63500"/>
                <a:gd name="connsiteY5" fmla="*/ 3175 h 63500"/>
                <a:gd name="connsiteX6" fmla="*/ 7658 w 63500"/>
                <a:gd name="connsiteY6" fmla="*/ 15939 h 6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500" h="63500">
                  <a:moveTo>
                    <a:pt x="7658" y="15939"/>
                  </a:moveTo>
                  <a:lnTo>
                    <a:pt x="3175" y="39186"/>
                  </a:lnTo>
                  <a:lnTo>
                    <a:pt x="27115" y="63214"/>
                  </a:lnTo>
                  <a:lnTo>
                    <a:pt x="60827" y="63964"/>
                  </a:lnTo>
                  <a:lnTo>
                    <a:pt x="59309" y="33941"/>
                  </a:lnTo>
                  <a:lnTo>
                    <a:pt x="36113" y="3175"/>
                  </a:lnTo>
                  <a:lnTo>
                    <a:pt x="7658" y="1593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0" name="Полилиния: фигура 369">
              <a:extLst>
                <a:ext uri="{FF2B5EF4-FFF2-40B4-BE49-F238E27FC236}">
                  <a16:creationId xmlns:a16="http://schemas.microsoft.com/office/drawing/2014/main" id="{BE66795C-B64C-4C87-A5F5-04934AA7E7C6}"/>
                </a:ext>
              </a:extLst>
            </p:cNvPr>
            <p:cNvSpPr/>
            <p:nvPr/>
          </p:nvSpPr>
          <p:spPr>
            <a:xfrm>
              <a:off x="6082569" y="8091001"/>
              <a:ext cx="69850" cy="76200"/>
            </a:xfrm>
            <a:custGeom>
              <a:avLst/>
              <a:gdLst>
                <a:gd name="connsiteX0" fmla="*/ 4680 w 69850"/>
                <a:gd name="connsiteY0" fmla="*/ 67729 h 76200"/>
                <a:gd name="connsiteX1" fmla="*/ 36113 w 69850"/>
                <a:gd name="connsiteY1" fmla="*/ 77470 h 76200"/>
                <a:gd name="connsiteX2" fmla="*/ 70586 w 69850"/>
                <a:gd name="connsiteY2" fmla="*/ 68491 h 76200"/>
                <a:gd name="connsiteX3" fmla="*/ 50349 w 69850"/>
                <a:gd name="connsiteY3" fmla="*/ 23457 h 76200"/>
                <a:gd name="connsiteX4" fmla="*/ 24873 w 69850"/>
                <a:gd name="connsiteY4" fmla="*/ 3175 h 76200"/>
                <a:gd name="connsiteX5" fmla="*/ 6915 w 69850"/>
                <a:gd name="connsiteY5" fmla="*/ 20453 h 76200"/>
                <a:gd name="connsiteX6" fmla="*/ 3175 w 69850"/>
                <a:gd name="connsiteY6" fmla="*/ 48965 h 76200"/>
                <a:gd name="connsiteX7" fmla="*/ 4680 w 69850"/>
                <a:gd name="connsiteY7" fmla="*/ 67729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50" h="76200">
                  <a:moveTo>
                    <a:pt x="4680" y="67729"/>
                  </a:moveTo>
                  <a:lnTo>
                    <a:pt x="36113" y="77470"/>
                  </a:lnTo>
                  <a:lnTo>
                    <a:pt x="70586" y="68491"/>
                  </a:lnTo>
                  <a:lnTo>
                    <a:pt x="50349" y="23457"/>
                  </a:lnTo>
                  <a:lnTo>
                    <a:pt x="24873" y="3175"/>
                  </a:lnTo>
                  <a:lnTo>
                    <a:pt x="6915" y="20453"/>
                  </a:lnTo>
                  <a:lnTo>
                    <a:pt x="3175" y="48965"/>
                  </a:lnTo>
                  <a:lnTo>
                    <a:pt x="4680" y="6772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1" name="Полилиния: фигура 370">
              <a:extLst>
                <a:ext uri="{FF2B5EF4-FFF2-40B4-BE49-F238E27FC236}">
                  <a16:creationId xmlns:a16="http://schemas.microsoft.com/office/drawing/2014/main" id="{2C167C6F-F6B4-49E6-A0BD-A456E0790BEC}"/>
                </a:ext>
              </a:extLst>
            </p:cNvPr>
            <p:cNvSpPr/>
            <p:nvPr/>
          </p:nvSpPr>
          <p:spPr>
            <a:xfrm>
              <a:off x="6368732" y="11065284"/>
              <a:ext cx="2012950" cy="2159000"/>
            </a:xfrm>
            <a:custGeom>
              <a:avLst/>
              <a:gdLst>
                <a:gd name="connsiteX0" fmla="*/ 642620 w 2012950"/>
                <a:gd name="connsiteY0" fmla="*/ 1829867 h 2159000"/>
                <a:gd name="connsiteX1" fmla="*/ 635699 w 2012950"/>
                <a:gd name="connsiteY1" fmla="*/ 1793348 h 2159000"/>
                <a:gd name="connsiteX2" fmla="*/ 635063 w 2012950"/>
                <a:gd name="connsiteY2" fmla="*/ 1790109 h 2159000"/>
                <a:gd name="connsiteX3" fmla="*/ 638175 w 2012950"/>
                <a:gd name="connsiteY3" fmla="*/ 1789125 h 2159000"/>
                <a:gd name="connsiteX4" fmla="*/ 673545 w 2012950"/>
                <a:gd name="connsiteY4" fmla="*/ 1777955 h 2159000"/>
                <a:gd name="connsiteX5" fmla="*/ 658304 w 2012950"/>
                <a:gd name="connsiteY5" fmla="*/ 1724527 h 2159000"/>
                <a:gd name="connsiteX6" fmla="*/ 657352 w 2012950"/>
                <a:gd name="connsiteY6" fmla="*/ 1721288 h 2159000"/>
                <a:gd name="connsiteX7" fmla="*/ 660527 w 2012950"/>
                <a:gd name="connsiteY7" fmla="*/ 1720088 h 2159000"/>
                <a:gd name="connsiteX8" fmla="*/ 702818 w 2012950"/>
                <a:gd name="connsiteY8" fmla="*/ 1704213 h 2159000"/>
                <a:gd name="connsiteX9" fmla="*/ 705929 w 2012950"/>
                <a:gd name="connsiteY9" fmla="*/ 1703032 h 2159000"/>
                <a:gd name="connsiteX10" fmla="*/ 707453 w 2012950"/>
                <a:gd name="connsiteY10" fmla="*/ 1706004 h 2159000"/>
                <a:gd name="connsiteX11" fmla="*/ 740410 w 2012950"/>
                <a:gd name="connsiteY11" fmla="*/ 1771898 h 2159000"/>
                <a:gd name="connsiteX12" fmla="*/ 822515 w 2012950"/>
                <a:gd name="connsiteY12" fmla="*/ 1722990 h 2159000"/>
                <a:gd name="connsiteX13" fmla="*/ 825436 w 2012950"/>
                <a:gd name="connsiteY13" fmla="*/ 1721288 h 2159000"/>
                <a:gd name="connsiteX14" fmla="*/ 827405 w 2012950"/>
                <a:gd name="connsiteY14" fmla="*/ 1724025 h 2159000"/>
                <a:gd name="connsiteX15" fmla="*/ 855726 w 2012950"/>
                <a:gd name="connsiteY15" fmla="*/ 1763738 h 2159000"/>
                <a:gd name="connsiteX16" fmla="*/ 855789 w 2012950"/>
                <a:gd name="connsiteY16" fmla="*/ 1763782 h 2159000"/>
                <a:gd name="connsiteX17" fmla="*/ 880110 w 2012950"/>
                <a:gd name="connsiteY17" fmla="*/ 1786052 h 2159000"/>
                <a:gd name="connsiteX18" fmla="*/ 911860 w 2012950"/>
                <a:gd name="connsiteY18" fmla="*/ 1774158 h 2159000"/>
                <a:gd name="connsiteX19" fmla="*/ 912559 w 2012950"/>
                <a:gd name="connsiteY19" fmla="*/ 1773898 h 2159000"/>
                <a:gd name="connsiteX20" fmla="*/ 959040 w 2012950"/>
                <a:gd name="connsiteY20" fmla="*/ 1773898 h 2159000"/>
                <a:gd name="connsiteX21" fmla="*/ 960184 w 2012950"/>
                <a:gd name="connsiteY21" fmla="*/ 1775651 h 2159000"/>
                <a:gd name="connsiteX22" fmla="*/ 981964 w 2012950"/>
                <a:gd name="connsiteY22" fmla="*/ 1810207 h 2159000"/>
                <a:gd name="connsiteX23" fmla="*/ 983361 w 2012950"/>
                <a:gd name="connsiteY23" fmla="*/ 1812385 h 2159000"/>
                <a:gd name="connsiteX24" fmla="*/ 981774 w 2012950"/>
                <a:gd name="connsiteY24" fmla="*/ 1814436 h 2159000"/>
                <a:gd name="connsiteX25" fmla="*/ 896429 w 2012950"/>
                <a:gd name="connsiteY25" fmla="*/ 1923009 h 2159000"/>
                <a:gd name="connsiteX26" fmla="*/ 894271 w 2012950"/>
                <a:gd name="connsiteY26" fmla="*/ 1925790 h 2159000"/>
                <a:gd name="connsiteX27" fmla="*/ 891413 w 2012950"/>
                <a:gd name="connsiteY27" fmla="*/ 1923790 h 2159000"/>
                <a:gd name="connsiteX28" fmla="*/ 839597 w 2012950"/>
                <a:gd name="connsiteY28" fmla="*/ 1887309 h 2159000"/>
                <a:gd name="connsiteX29" fmla="*/ 776034 w 2012950"/>
                <a:gd name="connsiteY29" fmla="*/ 1893278 h 2159000"/>
                <a:gd name="connsiteX30" fmla="*/ 774827 w 2012950"/>
                <a:gd name="connsiteY30" fmla="*/ 1893405 h 2159000"/>
                <a:gd name="connsiteX31" fmla="*/ 773748 w 2012950"/>
                <a:gd name="connsiteY31" fmla="*/ 1892719 h 2159000"/>
                <a:gd name="connsiteX32" fmla="*/ 736473 w 2012950"/>
                <a:gd name="connsiteY32" fmla="*/ 1869218 h 2159000"/>
                <a:gd name="connsiteX33" fmla="*/ 736283 w 2012950"/>
                <a:gd name="connsiteY33" fmla="*/ 1869097 h 2159000"/>
                <a:gd name="connsiteX34" fmla="*/ 691769 w 2012950"/>
                <a:gd name="connsiteY34" fmla="*/ 1836706 h 2159000"/>
                <a:gd name="connsiteX35" fmla="*/ 645922 w 2012950"/>
                <a:gd name="connsiteY35" fmla="*/ 1832864 h 2159000"/>
                <a:gd name="connsiteX36" fmla="*/ 643191 w 2012950"/>
                <a:gd name="connsiteY36" fmla="*/ 1832648 h 2159000"/>
                <a:gd name="connsiteX37" fmla="*/ 642620 w 2012950"/>
                <a:gd name="connsiteY37" fmla="*/ 1829867 h 2159000"/>
                <a:gd name="connsiteX38" fmla="*/ 1001268 w 2012950"/>
                <a:gd name="connsiteY38" fmla="*/ 3175 h 2159000"/>
                <a:gd name="connsiteX39" fmla="*/ 977265 w 2012950"/>
                <a:gd name="connsiteY39" fmla="*/ 29807 h 2159000"/>
                <a:gd name="connsiteX40" fmla="*/ 976439 w 2012950"/>
                <a:gd name="connsiteY40" fmla="*/ 30702 h 2159000"/>
                <a:gd name="connsiteX41" fmla="*/ 975297 w 2012950"/>
                <a:gd name="connsiteY41" fmla="*/ 30950 h 2159000"/>
                <a:gd name="connsiteX42" fmla="*/ 918274 w 2012950"/>
                <a:gd name="connsiteY42" fmla="*/ 42932 h 2159000"/>
                <a:gd name="connsiteX43" fmla="*/ 866648 w 2012950"/>
                <a:gd name="connsiteY43" fmla="*/ 65907 h 2159000"/>
                <a:gd name="connsiteX44" fmla="*/ 869505 w 2012950"/>
                <a:gd name="connsiteY44" fmla="*/ 123209 h 2159000"/>
                <a:gd name="connsiteX45" fmla="*/ 884364 w 2012950"/>
                <a:gd name="connsiteY45" fmla="*/ 161874 h 2159000"/>
                <a:gd name="connsiteX46" fmla="*/ 884936 w 2012950"/>
                <a:gd name="connsiteY46" fmla="*/ 163316 h 2159000"/>
                <a:gd name="connsiteX47" fmla="*/ 884301 w 2012950"/>
                <a:gd name="connsiteY47" fmla="*/ 164713 h 2159000"/>
                <a:gd name="connsiteX48" fmla="*/ 854964 w 2012950"/>
                <a:gd name="connsiteY48" fmla="*/ 229324 h 2159000"/>
                <a:gd name="connsiteX49" fmla="*/ 884111 w 2012950"/>
                <a:gd name="connsiteY49" fmla="*/ 275952 h 2159000"/>
                <a:gd name="connsiteX50" fmla="*/ 884555 w 2012950"/>
                <a:gd name="connsiteY50" fmla="*/ 276727 h 2159000"/>
                <a:gd name="connsiteX51" fmla="*/ 884619 w 2012950"/>
                <a:gd name="connsiteY51" fmla="*/ 277578 h 2159000"/>
                <a:gd name="connsiteX52" fmla="*/ 890651 w 2012950"/>
                <a:gd name="connsiteY52" fmla="*/ 346989 h 2159000"/>
                <a:gd name="connsiteX53" fmla="*/ 890714 w 2012950"/>
                <a:gd name="connsiteY53" fmla="*/ 348056 h 2159000"/>
                <a:gd name="connsiteX54" fmla="*/ 890270 w 2012950"/>
                <a:gd name="connsiteY54" fmla="*/ 349009 h 2159000"/>
                <a:gd name="connsiteX55" fmla="*/ 844995 w 2012950"/>
                <a:gd name="connsiteY55" fmla="*/ 436563 h 2159000"/>
                <a:gd name="connsiteX56" fmla="*/ 844486 w 2012950"/>
                <a:gd name="connsiteY56" fmla="*/ 437490 h 2159000"/>
                <a:gd name="connsiteX57" fmla="*/ 843661 w 2012950"/>
                <a:gd name="connsiteY57" fmla="*/ 438004 h 2159000"/>
                <a:gd name="connsiteX58" fmla="*/ 768223 w 2012950"/>
                <a:gd name="connsiteY58" fmla="*/ 484435 h 2159000"/>
                <a:gd name="connsiteX59" fmla="*/ 796544 w 2012950"/>
                <a:gd name="connsiteY59" fmla="*/ 532606 h 2159000"/>
                <a:gd name="connsiteX60" fmla="*/ 797814 w 2012950"/>
                <a:gd name="connsiteY60" fmla="*/ 534702 h 2159000"/>
                <a:gd name="connsiteX61" fmla="*/ 796353 w 2012950"/>
                <a:gd name="connsiteY61" fmla="*/ 536651 h 2159000"/>
                <a:gd name="connsiteX62" fmla="*/ 764286 w 2012950"/>
                <a:gd name="connsiteY62" fmla="*/ 580479 h 2159000"/>
                <a:gd name="connsiteX63" fmla="*/ 781304 w 2012950"/>
                <a:gd name="connsiteY63" fmla="*/ 637235 h 2159000"/>
                <a:gd name="connsiteX64" fmla="*/ 845820 w 2012950"/>
                <a:gd name="connsiteY64" fmla="*/ 657746 h 2159000"/>
                <a:gd name="connsiteX65" fmla="*/ 847852 w 2012950"/>
                <a:gd name="connsiteY65" fmla="*/ 658387 h 2159000"/>
                <a:gd name="connsiteX66" fmla="*/ 848360 w 2012950"/>
                <a:gd name="connsiteY66" fmla="*/ 660483 h 2159000"/>
                <a:gd name="connsiteX67" fmla="*/ 857377 w 2012950"/>
                <a:gd name="connsiteY67" fmla="*/ 702761 h 2159000"/>
                <a:gd name="connsiteX68" fmla="*/ 857822 w 2012950"/>
                <a:gd name="connsiteY68" fmla="*/ 704647 h 2159000"/>
                <a:gd name="connsiteX69" fmla="*/ 856488 w 2012950"/>
                <a:gd name="connsiteY69" fmla="*/ 706057 h 2159000"/>
                <a:gd name="connsiteX70" fmla="*/ 809053 w 2012950"/>
                <a:gd name="connsiteY70" fmla="*/ 756387 h 2159000"/>
                <a:gd name="connsiteX71" fmla="*/ 806386 w 2012950"/>
                <a:gd name="connsiteY71" fmla="*/ 791343 h 2159000"/>
                <a:gd name="connsiteX72" fmla="*/ 836676 w 2012950"/>
                <a:gd name="connsiteY72" fmla="*/ 799579 h 2159000"/>
                <a:gd name="connsiteX73" fmla="*/ 838517 w 2012950"/>
                <a:gd name="connsiteY73" fmla="*/ 800081 h 2159000"/>
                <a:gd name="connsiteX74" fmla="*/ 839152 w 2012950"/>
                <a:gd name="connsiteY74" fmla="*/ 801967 h 2159000"/>
                <a:gd name="connsiteX75" fmla="*/ 854265 w 2012950"/>
                <a:gd name="connsiteY75" fmla="*/ 847287 h 2159000"/>
                <a:gd name="connsiteX76" fmla="*/ 855027 w 2012950"/>
                <a:gd name="connsiteY76" fmla="*/ 849408 h 2159000"/>
                <a:gd name="connsiteX77" fmla="*/ 853376 w 2012950"/>
                <a:gd name="connsiteY77" fmla="*/ 851033 h 2159000"/>
                <a:gd name="connsiteX78" fmla="*/ 817816 w 2012950"/>
                <a:gd name="connsiteY78" fmla="*/ 886587 h 2159000"/>
                <a:gd name="connsiteX79" fmla="*/ 802958 w 2012950"/>
                <a:gd name="connsiteY79" fmla="*/ 939940 h 2159000"/>
                <a:gd name="connsiteX80" fmla="*/ 801687 w 2012950"/>
                <a:gd name="connsiteY80" fmla="*/ 944607 h 2159000"/>
                <a:gd name="connsiteX81" fmla="*/ 797560 w 2012950"/>
                <a:gd name="connsiteY81" fmla="*/ 942175 h 2159000"/>
                <a:gd name="connsiteX82" fmla="*/ 731139 w 2012950"/>
                <a:gd name="connsiteY82" fmla="*/ 902919 h 2159000"/>
                <a:gd name="connsiteX83" fmla="*/ 730186 w 2012950"/>
                <a:gd name="connsiteY83" fmla="*/ 902322 h 2159000"/>
                <a:gd name="connsiteX84" fmla="*/ 729678 w 2012950"/>
                <a:gd name="connsiteY84" fmla="*/ 901249 h 2159000"/>
                <a:gd name="connsiteX85" fmla="*/ 697992 w 2012950"/>
                <a:gd name="connsiteY85" fmla="*/ 832180 h 2159000"/>
                <a:gd name="connsiteX86" fmla="*/ 636778 w 2012950"/>
                <a:gd name="connsiteY86" fmla="*/ 859999 h 2159000"/>
                <a:gd name="connsiteX87" fmla="*/ 628015 w 2012950"/>
                <a:gd name="connsiteY87" fmla="*/ 918356 h 2159000"/>
                <a:gd name="connsiteX88" fmla="*/ 627888 w 2012950"/>
                <a:gd name="connsiteY88" fmla="*/ 919525 h 2159000"/>
                <a:gd name="connsiteX89" fmla="*/ 627126 w 2012950"/>
                <a:gd name="connsiteY89" fmla="*/ 920312 h 2159000"/>
                <a:gd name="connsiteX90" fmla="*/ 492379 w 2012950"/>
                <a:gd name="connsiteY90" fmla="*/ 1067067 h 2159000"/>
                <a:gd name="connsiteX91" fmla="*/ 498285 w 2012950"/>
                <a:gd name="connsiteY91" fmla="*/ 1134859 h 2159000"/>
                <a:gd name="connsiteX92" fmla="*/ 498475 w 2012950"/>
                <a:gd name="connsiteY92" fmla="*/ 1137545 h 2159000"/>
                <a:gd name="connsiteX93" fmla="*/ 495999 w 2012950"/>
                <a:gd name="connsiteY93" fmla="*/ 1138581 h 2159000"/>
                <a:gd name="connsiteX94" fmla="*/ 459740 w 2012950"/>
                <a:gd name="connsiteY94" fmla="*/ 1153681 h 2159000"/>
                <a:gd name="connsiteX95" fmla="*/ 456501 w 2012950"/>
                <a:gd name="connsiteY95" fmla="*/ 1155046 h 2159000"/>
                <a:gd name="connsiteX96" fmla="*/ 454977 w 2012950"/>
                <a:gd name="connsiteY96" fmla="*/ 1151839 h 2159000"/>
                <a:gd name="connsiteX97" fmla="*/ 403225 w 2012950"/>
                <a:gd name="connsiteY97" fmla="*/ 1039679 h 2159000"/>
                <a:gd name="connsiteX98" fmla="*/ 367728 w 2012950"/>
                <a:gd name="connsiteY98" fmla="*/ 1086092 h 2159000"/>
                <a:gd name="connsiteX99" fmla="*/ 366649 w 2012950"/>
                <a:gd name="connsiteY99" fmla="*/ 1087488 h 2159000"/>
                <a:gd name="connsiteX100" fmla="*/ 364935 w 2012950"/>
                <a:gd name="connsiteY100" fmla="*/ 1087533 h 2159000"/>
                <a:gd name="connsiteX101" fmla="*/ 225108 w 2012950"/>
                <a:gd name="connsiteY101" fmla="*/ 1093521 h 2159000"/>
                <a:gd name="connsiteX102" fmla="*/ 169799 w 2012950"/>
                <a:gd name="connsiteY102" fmla="*/ 1195413 h 2159000"/>
                <a:gd name="connsiteX103" fmla="*/ 232029 w 2012950"/>
                <a:gd name="connsiteY103" fmla="*/ 1293190 h 2159000"/>
                <a:gd name="connsiteX104" fmla="*/ 232854 w 2012950"/>
                <a:gd name="connsiteY104" fmla="*/ 1294479 h 2159000"/>
                <a:gd name="connsiteX105" fmla="*/ 232537 w 2012950"/>
                <a:gd name="connsiteY105" fmla="*/ 1295972 h 2159000"/>
                <a:gd name="connsiteX106" fmla="*/ 220472 w 2012950"/>
                <a:gd name="connsiteY106" fmla="*/ 1350283 h 2159000"/>
                <a:gd name="connsiteX107" fmla="*/ 219900 w 2012950"/>
                <a:gd name="connsiteY107" fmla="*/ 1352804 h 2159000"/>
                <a:gd name="connsiteX108" fmla="*/ 217361 w 2012950"/>
                <a:gd name="connsiteY108" fmla="*/ 1353153 h 2159000"/>
                <a:gd name="connsiteX109" fmla="*/ 155829 w 2012950"/>
                <a:gd name="connsiteY109" fmla="*/ 1361936 h 2159000"/>
                <a:gd name="connsiteX110" fmla="*/ 120840 w 2012950"/>
                <a:gd name="connsiteY110" fmla="*/ 1428979 h 2159000"/>
                <a:gd name="connsiteX111" fmla="*/ 108839 w 2012950"/>
                <a:gd name="connsiteY111" fmla="*/ 1609369 h 2159000"/>
                <a:gd name="connsiteX112" fmla="*/ 108585 w 2012950"/>
                <a:gd name="connsiteY112" fmla="*/ 1613167 h 2159000"/>
                <a:gd name="connsiteX113" fmla="*/ 104839 w 2012950"/>
                <a:gd name="connsiteY113" fmla="*/ 1612773 h 2159000"/>
                <a:gd name="connsiteX114" fmla="*/ 45466 w 2012950"/>
                <a:gd name="connsiteY114" fmla="*/ 1606848 h 2159000"/>
                <a:gd name="connsiteX115" fmla="*/ 3175 w 2012950"/>
                <a:gd name="connsiteY115" fmla="*/ 1626521 h 2159000"/>
                <a:gd name="connsiteX116" fmla="*/ 3175 w 2012950"/>
                <a:gd name="connsiteY116" fmla="*/ 1661814 h 2159000"/>
                <a:gd name="connsiteX117" fmla="*/ 104839 w 2012950"/>
                <a:gd name="connsiteY117" fmla="*/ 1752816 h 2159000"/>
                <a:gd name="connsiteX118" fmla="*/ 257429 w 2012950"/>
                <a:gd name="connsiteY118" fmla="*/ 1859267 h 2159000"/>
                <a:gd name="connsiteX119" fmla="*/ 318961 w 2012950"/>
                <a:gd name="connsiteY119" fmla="*/ 1855254 h 2159000"/>
                <a:gd name="connsiteX120" fmla="*/ 322072 w 2012950"/>
                <a:gd name="connsiteY120" fmla="*/ 1855102 h 2159000"/>
                <a:gd name="connsiteX121" fmla="*/ 322771 w 2012950"/>
                <a:gd name="connsiteY121" fmla="*/ 1858169 h 2159000"/>
                <a:gd name="connsiteX122" fmla="*/ 325184 w 2012950"/>
                <a:gd name="connsiteY122" fmla="*/ 1868488 h 2159000"/>
                <a:gd name="connsiteX123" fmla="*/ 364617 w 2012950"/>
                <a:gd name="connsiteY123" fmla="*/ 1869427 h 2159000"/>
                <a:gd name="connsiteX124" fmla="*/ 434467 w 2012950"/>
                <a:gd name="connsiteY124" fmla="*/ 1819510 h 2159000"/>
                <a:gd name="connsiteX125" fmla="*/ 437451 w 2012950"/>
                <a:gd name="connsiteY125" fmla="*/ 1817364 h 2159000"/>
                <a:gd name="connsiteX126" fmla="*/ 439611 w 2012950"/>
                <a:gd name="connsiteY126" fmla="*/ 1820329 h 2159000"/>
                <a:gd name="connsiteX127" fmla="*/ 483870 w 2012950"/>
                <a:gd name="connsiteY127" fmla="*/ 1880686 h 2159000"/>
                <a:gd name="connsiteX128" fmla="*/ 618109 w 2012950"/>
                <a:gd name="connsiteY128" fmla="*/ 1986877 h 2159000"/>
                <a:gd name="connsiteX129" fmla="*/ 685483 w 2012950"/>
                <a:gd name="connsiteY129" fmla="*/ 1986877 h 2159000"/>
                <a:gd name="connsiteX130" fmla="*/ 686562 w 2012950"/>
                <a:gd name="connsiteY130" fmla="*/ 1988293 h 2159000"/>
                <a:gd name="connsiteX131" fmla="*/ 737235 w 2012950"/>
                <a:gd name="connsiteY131" fmla="*/ 2053120 h 2159000"/>
                <a:gd name="connsiteX132" fmla="*/ 737870 w 2012950"/>
                <a:gd name="connsiteY132" fmla="*/ 2053939 h 2159000"/>
                <a:gd name="connsiteX133" fmla="*/ 737934 w 2012950"/>
                <a:gd name="connsiteY133" fmla="*/ 2054987 h 2159000"/>
                <a:gd name="connsiteX134" fmla="*/ 743775 w 2012950"/>
                <a:gd name="connsiteY134" fmla="*/ 2104911 h 2159000"/>
                <a:gd name="connsiteX135" fmla="*/ 814007 w 2012950"/>
                <a:gd name="connsiteY135" fmla="*/ 2118563 h 2159000"/>
                <a:gd name="connsiteX136" fmla="*/ 816292 w 2012950"/>
                <a:gd name="connsiteY136" fmla="*/ 2119039 h 2159000"/>
                <a:gd name="connsiteX137" fmla="*/ 816864 w 2012950"/>
                <a:gd name="connsiteY137" fmla="*/ 2121300 h 2159000"/>
                <a:gd name="connsiteX138" fmla="*/ 826008 w 2012950"/>
                <a:gd name="connsiteY138" fmla="*/ 2157946 h 2159000"/>
                <a:gd name="connsiteX139" fmla="*/ 887222 w 2012950"/>
                <a:gd name="connsiteY139" fmla="*/ 2137543 h 2159000"/>
                <a:gd name="connsiteX140" fmla="*/ 899477 w 2012950"/>
                <a:gd name="connsiteY140" fmla="*/ 2095532 h 2159000"/>
                <a:gd name="connsiteX141" fmla="*/ 833247 w 2012950"/>
                <a:gd name="connsiteY141" fmla="*/ 2095532 h 2159000"/>
                <a:gd name="connsiteX142" fmla="*/ 832231 w 2012950"/>
                <a:gd name="connsiteY142" fmla="*/ 2093392 h 2159000"/>
                <a:gd name="connsiteX143" fmla="*/ 818007 w 2012950"/>
                <a:gd name="connsiteY143" fmla="*/ 2063007 h 2159000"/>
                <a:gd name="connsiteX144" fmla="*/ 816610 w 2012950"/>
                <a:gd name="connsiteY144" fmla="*/ 2060029 h 2159000"/>
                <a:gd name="connsiteX145" fmla="*/ 819467 w 2012950"/>
                <a:gd name="connsiteY145" fmla="*/ 2058327 h 2159000"/>
                <a:gd name="connsiteX146" fmla="*/ 849884 w 2012950"/>
                <a:gd name="connsiteY146" fmla="*/ 2040052 h 2159000"/>
                <a:gd name="connsiteX147" fmla="*/ 850519 w 2012950"/>
                <a:gd name="connsiteY147" fmla="*/ 2039671 h 2159000"/>
                <a:gd name="connsiteX148" fmla="*/ 851217 w 2012950"/>
                <a:gd name="connsiteY148" fmla="*/ 2039582 h 2159000"/>
                <a:gd name="connsiteX149" fmla="*/ 892937 w 2012950"/>
                <a:gd name="connsiteY149" fmla="*/ 2033626 h 2159000"/>
                <a:gd name="connsiteX150" fmla="*/ 976630 w 2012950"/>
                <a:gd name="connsiteY150" fmla="*/ 1975803 h 2159000"/>
                <a:gd name="connsiteX151" fmla="*/ 1006602 w 2012950"/>
                <a:gd name="connsiteY151" fmla="*/ 1929848 h 2159000"/>
                <a:gd name="connsiteX152" fmla="*/ 1006856 w 2012950"/>
                <a:gd name="connsiteY152" fmla="*/ 1929454 h 2159000"/>
                <a:gd name="connsiteX153" fmla="*/ 1007237 w 2012950"/>
                <a:gd name="connsiteY153" fmla="*/ 1929117 h 2159000"/>
                <a:gd name="connsiteX154" fmla="*/ 1069276 w 2012950"/>
                <a:gd name="connsiteY154" fmla="*/ 1873091 h 2159000"/>
                <a:gd name="connsiteX155" fmla="*/ 1083120 w 2012950"/>
                <a:gd name="connsiteY155" fmla="*/ 1831493 h 2159000"/>
                <a:gd name="connsiteX156" fmla="*/ 1083247 w 2012950"/>
                <a:gd name="connsiteY156" fmla="*/ 1831112 h 2159000"/>
                <a:gd name="connsiteX157" fmla="*/ 1083500 w 2012950"/>
                <a:gd name="connsiteY157" fmla="*/ 1830813 h 2159000"/>
                <a:gd name="connsiteX158" fmla="*/ 1119886 w 2012950"/>
                <a:gd name="connsiteY158" fmla="*/ 1768005 h 2159000"/>
                <a:gd name="connsiteX159" fmla="*/ 1120013 w 2012950"/>
                <a:gd name="connsiteY159" fmla="*/ 1767872 h 2159000"/>
                <a:gd name="connsiteX160" fmla="*/ 1164336 w 2012950"/>
                <a:gd name="connsiteY160" fmla="*/ 1699400 h 2159000"/>
                <a:gd name="connsiteX161" fmla="*/ 1202626 w 2012950"/>
                <a:gd name="connsiteY161" fmla="*/ 1594510 h 2159000"/>
                <a:gd name="connsiteX162" fmla="*/ 1231201 w 2012950"/>
                <a:gd name="connsiteY162" fmla="*/ 1510335 h 2159000"/>
                <a:gd name="connsiteX163" fmla="*/ 1201293 w 2012950"/>
                <a:gd name="connsiteY163" fmla="*/ 1439932 h 2159000"/>
                <a:gd name="connsiteX164" fmla="*/ 1200912 w 2012950"/>
                <a:gd name="connsiteY164" fmla="*/ 1439037 h 2159000"/>
                <a:gd name="connsiteX165" fmla="*/ 1201039 w 2012950"/>
                <a:gd name="connsiteY165" fmla="*/ 1438091 h 2159000"/>
                <a:gd name="connsiteX166" fmla="*/ 1208849 w 2012950"/>
                <a:gd name="connsiteY166" fmla="*/ 1362710 h 2159000"/>
                <a:gd name="connsiteX167" fmla="*/ 1208913 w 2012950"/>
                <a:gd name="connsiteY167" fmla="*/ 1361599 h 2159000"/>
                <a:gd name="connsiteX168" fmla="*/ 1209675 w 2012950"/>
                <a:gd name="connsiteY168" fmla="*/ 1360703 h 2159000"/>
                <a:gd name="connsiteX169" fmla="*/ 1248854 w 2012950"/>
                <a:gd name="connsiteY169" fmla="*/ 1314139 h 2159000"/>
                <a:gd name="connsiteX170" fmla="*/ 1202309 w 2012950"/>
                <a:gd name="connsiteY170" fmla="*/ 1274928 h 2159000"/>
                <a:gd name="connsiteX171" fmla="*/ 1201293 w 2012950"/>
                <a:gd name="connsiteY171" fmla="*/ 1274045 h 2159000"/>
                <a:gd name="connsiteX172" fmla="*/ 1201039 w 2012950"/>
                <a:gd name="connsiteY172" fmla="*/ 1272768 h 2159000"/>
                <a:gd name="connsiteX173" fmla="*/ 1193228 w 2012950"/>
                <a:gd name="connsiteY173" fmla="*/ 1228547 h 2159000"/>
                <a:gd name="connsiteX174" fmla="*/ 1192594 w 2012950"/>
                <a:gd name="connsiteY174" fmla="*/ 1224706 h 2159000"/>
                <a:gd name="connsiteX175" fmla="*/ 1196467 w 2012950"/>
                <a:gd name="connsiteY175" fmla="*/ 1224248 h 2159000"/>
                <a:gd name="connsiteX176" fmla="*/ 1277049 w 2012950"/>
                <a:gd name="connsiteY176" fmla="*/ 1214177 h 2159000"/>
                <a:gd name="connsiteX177" fmla="*/ 1286891 w 2012950"/>
                <a:gd name="connsiteY177" fmla="*/ 1167365 h 2159000"/>
                <a:gd name="connsiteX178" fmla="*/ 1287716 w 2012950"/>
                <a:gd name="connsiteY178" fmla="*/ 1163238 h 2159000"/>
                <a:gd name="connsiteX179" fmla="*/ 1291717 w 2012950"/>
                <a:gd name="connsiteY179" fmla="*/ 1164634 h 2159000"/>
                <a:gd name="connsiteX180" fmla="*/ 1334707 w 2012950"/>
                <a:gd name="connsiteY180" fmla="*/ 1179824 h 2159000"/>
                <a:gd name="connsiteX181" fmla="*/ 1409890 w 2012950"/>
                <a:gd name="connsiteY181" fmla="*/ 1154792 h 2159000"/>
                <a:gd name="connsiteX182" fmla="*/ 1430020 w 2012950"/>
                <a:gd name="connsiteY182" fmla="*/ 1106919 h 2159000"/>
                <a:gd name="connsiteX183" fmla="*/ 1431608 w 2012950"/>
                <a:gd name="connsiteY183" fmla="*/ 1103198 h 2159000"/>
                <a:gd name="connsiteX184" fmla="*/ 1435163 w 2012950"/>
                <a:gd name="connsiteY184" fmla="*/ 1105110 h 2159000"/>
                <a:gd name="connsiteX185" fmla="*/ 1473327 w 2012950"/>
                <a:gd name="connsiteY185" fmla="*/ 1125423 h 2159000"/>
                <a:gd name="connsiteX186" fmla="*/ 1513269 w 2012950"/>
                <a:gd name="connsiteY186" fmla="*/ 1125423 h 2159000"/>
                <a:gd name="connsiteX187" fmla="*/ 1514348 w 2012950"/>
                <a:gd name="connsiteY187" fmla="*/ 1126973 h 2159000"/>
                <a:gd name="connsiteX188" fmla="*/ 1541462 w 2012950"/>
                <a:gd name="connsiteY188" fmla="*/ 1163917 h 2159000"/>
                <a:gd name="connsiteX189" fmla="*/ 1700784 w 2012950"/>
                <a:gd name="connsiteY189" fmla="*/ 1120940 h 2159000"/>
                <a:gd name="connsiteX190" fmla="*/ 1718374 w 2012950"/>
                <a:gd name="connsiteY190" fmla="*/ 1052849 h 2159000"/>
                <a:gd name="connsiteX191" fmla="*/ 1719199 w 2012950"/>
                <a:gd name="connsiteY191" fmla="*/ 1049610 h 2159000"/>
                <a:gd name="connsiteX192" fmla="*/ 1722501 w 2012950"/>
                <a:gd name="connsiteY192" fmla="*/ 1050112 h 2159000"/>
                <a:gd name="connsiteX193" fmla="*/ 1754314 w 2012950"/>
                <a:gd name="connsiteY193" fmla="*/ 1054989 h 2159000"/>
                <a:gd name="connsiteX194" fmla="*/ 1794574 w 2012950"/>
                <a:gd name="connsiteY194" fmla="*/ 1009720 h 2159000"/>
                <a:gd name="connsiteX195" fmla="*/ 1800161 w 2012950"/>
                <a:gd name="connsiteY195" fmla="*/ 1003446 h 2159000"/>
                <a:gd name="connsiteX196" fmla="*/ 1805940 w 2012950"/>
                <a:gd name="connsiteY196" fmla="*/ 1060964 h 2159000"/>
                <a:gd name="connsiteX197" fmla="*/ 1903032 w 2012950"/>
                <a:gd name="connsiteY197" fmla="*/ 1075893 h 2159000"/>
                <a:gd name="connsiteX198" fmla="*/ 1960118 w 2012950"/>
                <a:gd name="connsiteY198" fmla="*/ 1036168 h 2159000"/>
                <a:gd name="connsiteX199" fmla="*/ 1962531 w 2012950"/>
                <a:gd name="connsiteY199" fmla="*/ 962044 h 2159000"/>
                <a:gd name="connsiteX200" fmla="*/ 1901825 w 2012950"/>
                <a:gd name="connsiteY200" fmla="*/ 918991 h 2159000"/>
                <a:gd name="connsiteX201" fmla="*/ 1900301 w 2012950"/>
                <a:gd name="connsiteY201" fmla="*/ 917975 h 2159000"/>
                <a:gd name="connsiteX202" fmla="*/ 1900237 w 2012950"/>
                <a:gd name="connsiteY202" fmla="*/ 916197 h 2159000"/>
                <a:gd name="connsiteX203" fmla="*/ 1895031 w 2012950"/>
                <a:gd name="connsiteY203" fmla="*/ 822630 h 2159000"/>
                <a:gd name="connsiteX204" fmla="*/ 1894903 w 2012950"/>
                <a:gd name="connsiteY204" fmla="*/ 820700 h 2159000"/>
                <a:gd name="connsiteX205" fmla="*/ 1896491 w 2012950"/>
                <a:gd name="connsiteY205" fmla="*/ 819512 h 2159000"/>
                <a:gd name="connsiteX206" fmla="*/ 1930273 w 2012950"/>
                <a:gd name="connsiteY206" fmla="*/ 793521 h 2159000"/>
                <a:gd name="connsiteX207" fmla="*/ 1931225 w 2012950"/>
                <a:gd name="connsiteY207" fmla="*/ 792791 h 2159000"/>
                <a:gd name="connsiteX208" fmla="*/ 1932369 w 2012950"/>
                <a:gd name="connsiteY208" fmla="*/ 792747 h 2159000"/>
                <a:gd name="connsiteX209" fmla="*/ 2015299 w 2012950"/>
                <a:gd name="connsiteY209" fmla="*/ 790327 h 2159000"/>
                <a:gd name="connsiteX210" fmla="*/ 1937385 w 2012950"/>
                <a:gd name="connsiteY210" fmla="*/ 613670 h 2159000"/>
                <a:gd name="connsiteX211" fmla="*/ 1895602 w 2012950"/>
                <a:gd name="connsiteY211" fmla="*/ 584702 h 2159000"/>
                <a:gd name="connsiteX212" fmla="*/ 1822260 w 2012950"/>
                <a:gd name="connsiteY212" fmla="*/ 618020 h 2159000"/>
                <a:gd name="connsiteX213" fmla="*/ 1818576 w 2012950"/>
                <a:gd name="connsiteY213" fmla="*/ 619735 h 2159000"/>
                <a:gd name="connsiteX214" fmla="*/ 1817307 w 2012950"/>
                <a:gd name="connsiteY214" fmla="*/ 615798 h 2159000"/>
                <a:gd name="connsiteX215" fmla="*/ 1790510 w 2012950"/>
                <a:gd name="connsiteY215" fmla="*/ 535464 h 2159000"/>
                <a:gd name="connsiteX216" fmla="*/ 1673415 w 2012950"/>
                <a:gd name="connsiteY216" fmla="*/ 488658 h 2159000"/>
                <a:gd name="connsiteX217" fmla="*/ 1614869 w 2012950"/>
                <a:gd name="connsiteY217" fmla="*/ 498380 h 2159000"/>
                <a:gd name="connsiteX218" fmla="*/ 1523428 w 2012950"/>
                <a:gd name="connsiteY218" fmla="*/ 694830 h 2159000"/>
                <a:gd name="connsiteX219" fmla="*/ 1523238 w 2012950"/>
                <a:gd name="connsiteY219" fmla="*/ 695255 h 2159000"/>
                <a:gd name="connsiteX220" fmla="*/ 1522857 w 2012950"/>
                <a:gd name="connsiteY220" fmla="*/ 695636 h 2159000"/>
                <a:gd name="connsiteX221" fmla="*/ 1461389 w 2012950"/>
                <a:gd name="connsiteY221" fmla="*/ 767404 h 2159000"/>
                <a:gd name="connsiteX222" fmla="*/ 1458786 w 2012950"/>
                <a:gd name="connsiteY222" fmla="*/ 770427 h 2159000"/>
                <a:gd name="connsiteX223" fmla="*/ 1455928 w 2012950"/>
                <a:gd name="connsiteY223" fmla="*/ 767633 h 2159000"/>
                <a:gd name="connsiteX224" fmla="*/ 1411541 w 2012950"/>
                <a:gd name="connsiteY224" fmla="*/ 723252 h 2159000"/>
                <a:gd name="connsiteX225" fmla="*/ 1383221 w 2012950"/>
                <a:gd name="connsiteY225" fmla="*/ 773633 h 2159000"/>
                <a:gd name="connsiteX226" fmla="*/ 1382204 w 2012950"/>
                <a:gd name="connsiteY226" fmla="*/ 775424 h 2159000"/>
                <a:gd name="connsiteX227" fmla="*/ 1380109 w 2012950"/>
                <a:gd name="connsiteY227" fmla="*/ 775519 h 2159000"/>
                <a:gd name="connsiteX228" fmla="*/ 1295845 w 2012950"/>
                <a:gd name="connsiteY228" fmla="*/ 778891 h 2159000"/>
                <a:gd name="connsiteX229" fmla="*/ 1238695 w 2012950"/>
                <a:gd name="connsiteY229" fmla="*/ 822630 h 2159000"/>
                <a:gd name="connsiteX230" fmla="*/ 1236091 w 2012950"/>
                <a:gd name="connsiteY230" fmla="*/ 824630 h 2159000"/>
                <a:gd name="connsiteX231" fmla="*/ 1233805 w 2012950"/>
                <a:gd name="connsiteY231" fmla="*/ 822186 h 2159000"/>
                <a:gd name="connsiteX232" fmla="*/ 1179068 w 2012950"/>
                <a:gd name="connsiteY232" fmla="*/ 764121 h 2159000"/>
                <a:gd name="connsiteX233" fmla="*/ 1177988 w 2012950"/>
                <a:gd name="connsiteY233" fmla="*/ 762921 h 2159000"/>
                <a:gd name="connsiteX234" fmla="*/ 1178115 w 2012950"/>
                <a:gd name="connsiteY234" fmla="*/ 761340 h 2159000"/>
                <a:gd name="connsiteX235" fmla="*/ 1188339 w 2012950"/>
                <a:gd name="connsiteY235" fmla="*/ 610984 h 2159000"/>
                <a:gd name="connsiteX236" fmla="*/ 1188402 w 2012950"/>
                <a:gd name="connsiteY236" fmla="*/ 610394 h 2159000"/>
                <a:gd name="connsiteX237" fmla="*/ 1188657 w 2012950"/>
                <a:gd name="connsiteY237" fmla="*/ 609784 h 2159000"/>
                <a:gd name="connsiteX238" fmla="*/ 1238250 w 2012950"/>
                <a:gd name="connsiteY238" fmla="*/ 493992 h 2159000"/>
                <a:gd name="connsiteX239" fmla="*/ 1173861 w 2012950"/>
                <a:gd name="connsiteY239" fmla="*/ 474694 h 2159000"/>
                <a:gd name="connsiteX240" fmla="*/ 1172274 w 2012950"/>
                <a:gd name="connsiteY240" fmla="*/ 474193 h 2159000"/>
                <a:gd name="connsiteX241" fmla="*/ 1171575 w 2012950"/>
                <a:gd name="connsiteY241" fmla="*/ 472662 h 2159000"/>
                <a:gd name="connsiteX242" fmla="*/ 1140841 w 2012950"/>
                <a:gd name="connsiteY242" fmla="*/ 404343 h 2159000"/>
                <a:gd name="connsiteX243" fmla="*/ 1140333 w 2012950"/>
                <a:gd name="connsiteY243" fmla="*/ 403187 h 2159000"/>
                <a:gd name="connsiteX244" fmla="*/ 1140587 w 2012950"/>
                <a:gd name="connsiteY244" fmla="*/ 401955 h 2159000"/>
                <a:gd name="connsiteX245" fmla="*/ 1163891 w 2012950"/>
                <a:gd name="connsiteY245" fmla="*/ 305575 h 2159000"/>
                <a:gd name="connsiteX246" fmla="*/ 1111631 w 2012950"/>
                <a:gd name="connsiteY246" fmla="*/ 276212 h 2159000"/>
                <a:gd name="connsiteX247" fmla="*/ 1109662 w 2012950"/>
                <a:gd name="connsiteY247" fmla="*/ 275101 h 2159000"/>
                <a:gd name="connsiteX248" fmla="*/ 1109726 w 2012950"/>
                <a:gd name="connsiteY248" fmla="*/ 272834 h 2159000"/>
                <a:gd name="connsiteX249" fmla="*/ 1113155 w 2012950"/>
                <a:gd name="connsiteY249" fmla="*/ 178130 h 2159000"/>
                <a:gd name="connsiteX250" fmla="*/ 1074547 w 2012950"/>
                <a:gd name="connsiteY250" fmla="*/ 104140 h 2159000"/>
                <a:gd name="connsiteX251" fmla="*/ 1043813 w 2012950"/>
                <a:gd name="connsiteY251" fmla="*/ 125641 h 2159000"/>
                <a:gd name="connsiteX252" fmla="*/ 1042734 w 2012950"/>
                <a:gd name="connsiteY252" fmla="*/ 126416 h 2159000"/>
                <a:gd name="connsiteX253" fmla="*/ 1041463 w 2012950"/>
                <a:gd name="connsiteY253" fmla="*/ 126321 h 2159000"/>
                <a:gd name="connsiteX254" fmla="*/ 997013 w 2012950"/>
                <a:gd name="connsiteY254" fmla="*/ 122904 h 2159000"/>
                <a:gd name="connsiteX255" fmla="*/ 993585 w 2012950"/>
                <a:gd name="connsiteY255" fmla="*/ 122650 h 2159000"/>
                <a:gd name="connsiteX256" fmla="*/ 993585 w 2012950"/>
                <a:gd name="connsiteY256" fmla="*/ 69367 h 2159000"/>
                <a:gd name="connsiteX257" fmla="*/ 995299 w 2012950"/>
                <a:gd name="connsiteY257" fmla="*/ 68288 h 2159000"/>
                <a:gd name="connsiteX258" fmla="*/ 1029779 w 2012950"/>
                <a:gd name="connsiteY258" fmla="*/ 46368 h 2159000"/>
                <a:gd name="connsiteX259" fmla="*/ 1001268 w 2012950"/>
                <a:gd name="connsiteY259" fmla="*/ 3175 h 215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2012950" h="2159000">
                  <a:moveTo>
                    <a:pt x="642620" y="1829867"/>
                  </a:moveTo>
                  <a:lnTo>
                    <a:pt x="635699" y="1793348"/>
                  </a:lnTo>
                  <a:lnTo>
                    <a:pt x="635063" y="1790109"/>
                  </a:lnTo>
                  <a:lnTo>
                    <a:pt x="638175" y="1789125"/>
                  </a:lnTo>
                  <a:lnTo>
                    <a:pt x="673545" y="1777955"/>
                  </a:lnTo>
                  <a:lnTo>
                    <a:pt x="658304" y="1724527"/>
                  </a:lnTo>
                  <a:lnTo>
                    <a:pt x="657352" y="1721288"/>
                  </a:lnTo>
                  <a:lnTo>
                    <a:pt x="660527" y="1720088"/>
                  </a:lnTo>
                  <a:lnTo>
                    <a:pt x="702818" y="1704213"/>
                  </a:lnTo>
                  <a:lnTo>
                    <a:pt x="705929" y="1703032"/>
                  </a:lnTo>
                  <a:lnTo>
                    <a:pt x="707453" y="1706004"/>
                  </a:lnTo>
                  <a:lnTo>
                    <a:pt x="740410" y="1771898"/>
                  </a:lnTo>
                  <a:lnTo>
                    <a:pt x="822515" y="1722990"/>
                  </a:lnTo>
                  <a:lnTo>
                    <a:pt x="825436" y="1721288"/>
                  </a:lnTo>
                  <a:lnTo>
                    <a:pt x="827405" y="1724025"/>
                  </a:lnTo>
                  <a:lnTo>
                    <a:pt x="855726" y="1763738"/>
                  </a:lnTo>
                  <a:lnTo>
                    <a:pt x="855789" y="1763782"/>
                  </a:lnTo>
                  <a:lnTo>
                    <a:pt x="880110" y="1786052"/>
                  </a:lnTo>
                  <a:lnTo>
                    <a:pt x="911860" y="1774158"/>
                  </a:lnTo>
                  <a:lnTo>
                    <a:pt x="912559" y="1773898"/>
                  </a:lnTo>
                  <a:lnTo>
                    <a:pt x="959040" y="1773898"/>
                  </a:lnTo>
                  <a:lnTo>
                    <a:pt x="960184" y="1775651"/>
                  </a:lnTo>
                  <a:lnTo>
                    <a:pt x="981964" y="1810207"/>
                  </a:lnTo>
                  <a:lnTo>
                    <a:pt x="983361" y="1812385"/>
                  </a:lnTo>
                  <a:lnTo>
                    <a:pt x="981774" y="1814436"/>
                  </a:lnTo>
                  <a:lnTo>
                    <a:pt x="896429" y="1923009"/>
                  </a:lnTo>
                  <a:lnTo>
                    <a:pt x="894271" y="1925790"/>
                  </a:lnTo>
                  <a:lnTo>
                    <a:pt x="891413" y="1923790"/>
                  </a:lnTo>
                  <a:lnTo>
                    <a:pt x="839597" y="1887309"/>
                  </a:lnTo>
                  <a:lnTo>
                    <a:pt x="776034" y="1893278"/>
                  </a:lnTo>
                  <a:lnTo>
                    <a:pt x="774827" y="1893405"/>
                  </a:lnTo>
                  <a:lnTo>
                    <a:pt x="773748" y="1892719"/>
                  </a:lnTo>
                  <a:lnTo>
                    <a:pt x="736473" y="1869218"/>
                  </a:lnTo>
                  <a:lnTo>
                    <a:pt x="736283" y="1869097"/>
                  </a:lnTo>
                  <a:lnTo>
                    <a:pt x="691769" y="1836706"/>
                  </a:lnTo>
                  <a:lnTo>
                    <a:pt x="645922" y="1832864"/>
                  </a:lnTo>
                  <a:lnTo>
                    <a:pt x="643191" y="1832648"/>
                  </a:lnTo>
                  <a:lnTo>
                    <a:pt x="642620" y="1829867"/>
                  </a:lnTo>
                  <a:close/>
                  <a:moveTo>
                    <a:pt x="1001268" y="3175"/>
                  </a:moveTo>
                  <a:lnTo>
                    <a:pt x="977265" y="29807"/>
                  </a:lnTo>
                  <a:lnTo>
                    <a:pt x="976439" y="30702"/>
                  </a:lnTo>
                  <a:lnTo>
                    <a:pt x="975297" y="30950"/>
                  </a:lnTo>
                  <a:lnTo>
                    <a:pt x="918274" y="42932"/>
                  </a:lnTo>
                  <a:lnTo>
                    <a:pt x="866648" y="65907"/>
                  </a:lnTo>
                  <a:lnTo>
                    <a:pt x="869505" y="123209"/>
                  </a:lnTo>
                  <a:lnTo>
                    <a:pt x="884364" y="161874"/>
                  </a:lnTo>
                  <a:lnTo>
                    <a:pt x="884936" y="163316"/>
                  </a:lnTo>
                  <a:lnTo>
                    <a:pt x="884301" y="164713"/>
                  </a:lnTo>
                  <a:lnTo>
                    <a:pt x="854964" y="229324"/>
                  </a:lnTo>
                  <a:lnTo>
                    <a:pt x="884111" y="275952"/>
                  </a:lnTo>
                  <a:lnTo>
                    <a:pt x="884555" y="276727"/>
                  </a:lnTo>
                  <a:lnTo>
                    <a:pt x="884619" y="277578"/>
                  </a:lnTo>
                  <a:lnTo>
                    <a:pt x="890651" y="346989"/>
                  </a:lnTo>
                  <a:lnTo>
                    <a:pt x="890714" y="348056"/>
                  </a:lnTo>
                  <a:lnTo>
                    <a:pt x="890270" y="349009"/>
                  </a:lnTo>
                  <a:lnTo>
                    <a:pt x="844995" y="436563"/>
                  </a:lnTo>
                  <a:lnTo>
                    <a:pt x="844486" y="437490"/>
                  </a:lnTo>
                  <a:lnTo>
                    <a:pt x="843661" y="438004"/>
                  </a:lnTo>
                  <a:lnTo>
                    <a:pt x="768223" y="484435"/>
                  </a:lnTo>
                  <a:lnTo>
                    <a:pt x="796544" y="532606"/>
                  </a:lnTo>
                  <a:lnTo>
                    <a:pt x="797814" y="534702"/>
                  </a:lnTo>
                  <a:lnTo>
                    <a:pt x="796353" y="536651"/>
                  </a:lnTo>
                  <a:lnTo>
                    <a:pt x="764286" y="580479"/>
                  </a:lnTo>
                  <a:lnTo>
                    <a:pt x="781304" y="637235"/>
                  </a:lnTo>
                  <a:lnTo>
                    <a:pt x="845820" y="657746"/>
                  </a:lnTo>
                  <a:lnTo>
                    <a:pt x="847852" y="658387"/>
                  </a:lnTo>
                  <a:lnTo>
                    <a:pt x="848360" y="660483"/>
                  </a:lnTo>
                  <a:lnTo>
                    <a:pt x="857377" y="702761"/>
                  </a:lnTo>
                  <a:lnTo>
                    <a:pt x="857822" y="704647"/>
                  </a:lnTo>
                  <a:lnTo>
                    <a:pt x="856488" y="706057"/>
                  </a:lnTo>
                  <a:lnTo>
                    <a:pt x="809053" y="756387"/>
                  </a:lnTo>
                  <a:lnTo>
                    <a:pt x="806386" y="791343"/>
                  </a:lnTo>
                  <a:lnTo>
                    <a:pt x="836676" y="799579"/>
                  </a:lnTo>
                  <a:lnTo>
                    <a:pt x="838517" y="800081"/>
                  </a:lnTo>
                  <a:lnTo>
                    <a:pt x="839152" y="801967"/>
                  </a:lnTo>
                  <a:lnTo>
                    <a:pt x="854265" y="847287"/>
                  </a:lnTo>
                  <a:lnTo>
                    <a:pt x="855027" y="849408"/>
                  </a:lnTo>
                  <a:lnTo>
                    <a:pt x="853376" y="851033"/>
                  </a:lnTo>
                  <a:lnTo>
                    <a:pt x="817816" y="886587"/>
                  </a:lnTo>
                  <a:lnTo>
                    <a:pt x="802958" y="939940"/>
                  </a:lnTo>
                  <a:lnTo>
                    <a:pt x="801687" y="944607"/>
                  </a:lnTo>
                  <a:lnTo>
                    <a:pt x="797560" y="942175"/>
                  </a:lnTo>
                  <a:lnTo>
                    <a:pt x="731139" y="902919"/>
                  </a:lnTo>
                  <a:lnTo>
                    <a:pt x="730186" y="902322"/>
                  </a:lnTo>
                  <a:lnTo>
                    <a:pt x="729678" y="901249"/>
                  </a:lnTo>
                  <a:lnTo>
                    <a:pt x="697992" y="832180"/>
                  </a:lnTo>
                  <a:lnTo>
                    <a:pt x="636778" y="859999"/>
                  </a:lnTo>
                  <a:lnTo>
                    <a:pt x="628015" y="918356"/>
                  </a:lnTo>
                  <a:lnTo>
                    <a:pt x="627888" y="919525"/>
                  </a:lnTo>
                  <a:lnTo>
                    <a:pt x="627126" y="920312"/>
                  </a:lnTo>
                  <a:lnTo>
                    <a:pt x="492379" y="1067067"/>
                  </a:lnTo>
                  <a:lnTo>
                    <a:pt x="498285" y="1134859"/>
                  </a:lnTo>
                  <a:lnTo>
                    <a:pt x="498475" y="1137545"/>
                  </a:lnTo>
                  <a:lnTo>
                    <a:pt x="495999" y="1138581"/>
                  </a:lnTo>
                  <a:lnTo>
                    <a:pt x="459740" y="1153681"/>
                  </a:lnTo>
                  <a:lnTo>
                    <a:pt x="456501" y="1155046"/>
                  </a:lnTo>
                  <a:lnTo>
                    <a:pt x="454977" y="1151839"/>
                  </a:lnTo>
                  <a:lnTo>
                    <a:pt x="403225" y="1039679"/>
                  </a:lnTo>
                  <a:lnTo>
                    <a:pt x="367728" y="1086092"/>
                  </a:lnTo>
                  <a:lnTo>
                    <a:pt x="366649" y="1087488"/>
                  </a:lnTo>
                  <a:lnTo>
                    <a:pt x="364935" y="1087533"/>
                  </a:lnTo>
                  <a:lnTo>
                    <a:pt x="225108" y="1093521"/>
                  </a:lnTo>
                  <a:lnTo>
                    <a:pt x="169799" y="1195413"/>
                  </a:lnTo>
                  <a:lnTo>
                    <a:pt x="232029" y="1293190"/>
                  </a:lnTo>
                  <a:lnTo>
                    <a:pt x="232854" y="1294479"/>
                  </a:lnTo>
                  <a:lnTo>
                    <a:pt x="232537" y="1295972"/>
                  </a:lnTo>
                  <a:lnTo>
                    <a:pt x="220472" y="1350283"/>
                  </a:lnTo>
                  <a:lnTo>
                    <a:pt x="219900" y="1352804"/>
                  </a:lnTo>
                  <a:lnTo>
                    <a:pt x="217361" y="1353153"/>
                  </a:lnTo>
                  <a:lnTo>
                    <a:pt x="155829" y="1361936"/>
                  </a:lnTo>
                  <a:lnTo>
                    <a:pt x="120840" y="1428979"/>
                  </a:lnTo>
                  <a:lnTo>
                    <a:pt x="108839" y="1609369"/>
                  </a:lnTo>
                  <a:lnTo>
                    <a:pt x="108585" y="1613167"/>
                  </a:lnTo>
                  <a:lnTo>
                    <a:pt x="104839" y="1612773"/>
                  </a:lnTo>
                  <a:lnTo>
                    <a:pt x="45466" y="1606848"/>
                  </a:lnTo>
                  <a:lnTo>
                    <a:pt x="3175" y="1626521"/>
                  </a:lnTo>
                  <a:lnTo>
                    <a:pt x="3175" y="1661814"/>
                  </a:lnTo>
                  <a:lnTo>
                    <a:pt x="104839" y="1752816"/>
                  </a:lnTo>
                  <a:lnTo>
                    <a:pt x="257429" y="1859267"/>
                  </a:lnTo>
                  <a:lnTo>
                    <a:pt x="318961" y="1855254"/>
                  </a:lnTo>
                  <a:lnTo>
                    <a:pt x="322072" y="1855102"/>
                  </a:lnTo>
                  <a:lnTo>
                    <a:pt x="322771" y="1858169"/>
                  </a:lnTo>
                  <a:lnTo>
                    <a:pt x="325184" y="1868488"/>
                  </a:lnTo>
                  <a:lnTo>
                    <a:pt x="364617" y="1869427"/>
                  </a:lnTo>
                  <a:lnTo>
                    <a:pt x="434467" y="1819510"/>
                  </a:lnTo>
                  <a:lnTo>
                    <a:pt x="437451" y="1817364"/>
                  </a:lnTo>
                  <a:lnTo>
                    <a:pt x="439611" y="1820329"/>
                  </a:lnTo>
                  <a:lnTo>
                    <a:pt x="483870" y="1880686"/>
                  </a:lnTo>
                  <a:lnTo>
                    <a:pt x="618109" y="1986877"/>
                  </a:lnTo>
                  <a:lnTo>
                    <a:pt x="685483" y="1986877"/>
                  </a:lnTo>
                  <a:lnTo>
                    <a:pt x="686562" y="1988293"/>
                  </a:lnTo>
                  <a:lnTo>
                    <a:pt x="737235" y="2053120"/>
                  </a:lnTo>
                  <a:lnTo>
                    <a:pt x="737870" y="2053939"/>
                  </a:lnTo>
                  <a:lnTo>
                    <a:pt x="737934" y="2054987"/>
                  </a:lnTo>
                  <a:lnTo>
                    <a:pt x="743775" y="2104911"/>
                  </a:lnTo>
                  <a:lnTo>
                    <a:pt x="814007" y="2118563"/>
                  </a:lnTo>
                  <a:lnTo>
                    <a:pt x="816292" y="2119039"/>
                  </a:lnTo>
                  <a:lnTo>
                    <a:pt x="816864" y="2121300"/>
                  </a:lnTo>
                  <a:lnTo>
                    <a:pt x="826008" y="2157946"/>
                  </a:lnTo>
                  <a:lnTo>
                    <a:pt x="887222" y="2137543"/>
                  </a:lnTo>
                  <a:lnTo>
                    <a:pt x="899477" y="2095532"/>
                  </a:lnTo>
                  <a:lnTo>
                    <a:pt x="833247" y="2095532"/>
                  </a:lnTo>
                  <a:lnTo>
                    <a:pt x="832231" y="2093392"/>
                  </a:lnTo>
                  <a:lnTo>
                    <a:pt x="818007" y="2063007"/>
                  </a:lnTo>
                  <a:lnTo>
                    <a:pt x="816610" y="2060029"/>
                  </a:lnTo>
                  <a:lnTo>
                    <a:pt x="819467" y="2058327"/>
                  </a:lnTo>
                  <a:lnTo>
                    <a:pt x="849884" y="2040052"/>
                  </a:lnTo>
                  <a:lnTo>
                    <a:pt x="850519" y="2039671"/>
                  </a:lnTo>
                  <a:lnTo>
                    <a:pt x="851217" y="2039582"/>
                  </a:lnTo>
                  <a:lnTo>
                    <a:pt x="892937" y="2033626"/>
                  </a:lnTo>
                  <a:lnTo>
                    <a:pt x="976630" y="1975803"/>
                  </a:lnTo>
                  <a:lnTo>
                    <a:pt x="1006602" y="1929848"/>
                  </a:lnTo>
                  <a:lnTo>
                    <a:pt x="1006856" y="1929454"/>
                  </a:lnTo>
                  <a:lnTo>
                    <a:pt x="1007237" y="1929117"/>
                  </a:lnTo>
                  <a:lnTo>
                    <a:pt x="1069276" y="1873091"/>
                  </a:lnTo>
                  <a:lnTo>
                    <a:pt x="1083120" y="1831493"/>
                  </a:lnTo>
                  <a:lnTo>
                    <a:pt x="1083247" y="1831112"/>
                  </a:lnTo>
                  <a:lnTo>
                    <a:pt x="1083500" y="1830813"/>
                  </a:lnTo>
                  <a:lnTo>
                    <a:pt x="1119886" y="1768005"/>
                  </a:lnTo>
                  <a:lnTo>
                    <a:pt x="1120013" y="1767872"/>
                  </a:lnTo>
                  <a:lnTo>
                    <a:pt x="1164336" y="1699400"/>
                  </a:lnTo>
                  <a:lnTo>
                    <a:pt x="1202626" y="1594510"/>
                  </a:lnTo>
                  <a:lnTo>
                    <a:pt x="1231201" y="1510335"/>
                  </a:lnTo>
                  <a:lnTo>
                    <a:pt x="1201293" y="1439932"/>
                  </a:lnTo>
                  <a:lnTo>
                    <a:pt x="1200912" y="1439037"/>
                  </a:lnTo>
                  <a:lnTo>
                    <a:pt x="1201039" y="1438091"/>
                  </a:lnTo>
                  <a:lnTo>
                    <a:pt x="1208849" y="1362710"/>
                  </a:lnTo>
                  <a:lnTo>
                    <a:pt x="1208913" y="1361599"/>
                  </a:lnTo>
                  <a:lnTo>
                    <a:pt x="1209675" y="1360703"/>
                  </a:lnTo>
                  <a:lnTo>
                    <a:pt x="1248854" y="1314139"/>
                  </a:lnTo>
                  <a:lnTo>
                    <a:pt x="1202309" y="1274928"/>
                  </a:lnTo>
                  <a:lnTo>
                    <a:pt x="1201293" y="1274045"/>
                  </a:lnTo>
                  <a:lnTo>
                    <a:pt x="1201039" y="1272768"/>
                  </a:lnTo>
                  <a:lnTo>
                    <a:pt x="1193228" y="1228547"/>
                  </a:lnTo>
                  <a:lnTo>
                    <a:pt x="1192594" y="1224706"/>
                  </a:lnTo>
                  <a:lnTo>
                    <a:pt x="1196467" y="1224248"/>
                  </a:lnTo>
                  <a:lnTo>
                    <a:pt x="1277049" y="1214177"/>
                  </a:lnTo>
                  <a:lnTo>
                    <a:pt x="1286891" y="1167365"/>
                  </a:lnTo>
                  <a:lnTo>
                    <a:pt x="1287716" y="1163238"/>
                  </a:lnTo>
                  <a:lnTo>
                    <a:pt x="1291717" y="1164634"/>
                  </a:lnTo>
                  <a:lnTo>
                    <a:pt x="1334707" y="1179824"/>
                  </a:lnTo>
                  <a:lnTo>
                    <a:pt x="1409890" y="1154792"/>
                  </a:lnTo>
                  <a:lnTo>
                    <a:pt x="1430020" y="1106919"/>
                  </a:lnTo>
                  <a:lnTo>
                    <a:pt x="1431608" y="1103198"/>
                  </a:lnTo>
                  <a:lnTo>
                    <a:pt x="1435163" y="1105110"/>
                  </a:lnTo>
                  <a:lnTo>
                    <a:pt x="1473327" y="1125423"/>
                  </a:lnTo>
                  <a:lnTo>
                    <a:pt x="1513269" y="1125423"/>
                  </a:lnTo>
                  <a:lnTo>
                    <a:pt x="1514348" y="1126973"/>
                  </a:lnTo>
                  <a:lnTo>
                    <a:pt x="1541462" y="1163917"/>
                  </a:lnTo>
                  <a:lnTo>
                    <a:pt x="1700784" y="1120940"/>
                  </a:lnTo>
                  <a:lnTo>
                    <a:pt x="1718374" y="1052849"/>
                  </a:lnTo>
                  <a:lnTo>
                    <a:pt x="1719199" y="1049610"/>
                  </a:lnTo>
                  <a:lnTo>
                    <a:pt x="1722501" y="1050112"/>
                  </a:lnTo>
                  <a:lnTo>
                    <a:pt x="1754314" y="1054989"/>
                  </a:lnTo>
                  <a:lnTo>
                    <a:pt x="1794574" y="1009720"/>
                  </a:lnTo>
                  <a:lnTo>
                    <a:pt x="1800161" y="1003446"/>
                  </a:lnTo>
                  <a:lnTo>
                    <a:pt x="1805940" y="1060964"/>
                  </a:lnTo>
                  <a:lnTo>
                    <a:pt x="1903032" y="1075893"/>
                  </a:lnTo>
                  <a:lnTo>
                    <a:pt x="1960118" y="1036168"/>
                  </a:lnTo>
                  <a:lnTo>
                    <a:pt x="1962531" y="962044"/>
                  </a:lnTo>
                  <a:lnTo>
                    <a:pt x="1901825" y="918991"/>
                  </a:lnTo>
                  <a:lnTo>
                    <a:pt x="1900301" y="917975"/>
                  </a:lnTo>
                  <a:lnTo>
                    <a:pt x="1900237" y="916197"/>
                  </a:lnTo>
                  <a:lnTo>
                    <a:pt x="1895031" y="822630"/>
                  </a:lnTo>
                  <a:lnTo>
                    <a:pt x="1894903" y="820700"/>
                  </a:lnTo>
                  <a:lnTo>
                    <a:pt x="1896491" y="819512"/>
                  </a:lnTo>
                  <a:lnTo>
                    <a:pt x="1930273" y="793521"/>
                  </a:lnTo>
                  <a:lnTo>
                    <a:pt x="1931225" y="792791"/>
                  </a:lnTo>
                  <a:lnTo>
                    <a:pt x="1932369" y="792747"/>
                  </a:lnTo>
                  <a:lnTo>
                    <a:pt x="2015299" y="790327"/>
                  </a:lnTo>
                  <a:lnTo>
                    <a:pt x="1937385" y="613670"/>
                  </a:lnTo>
                  <a:lnTo>
                    <a:pt x="1895602" y="584702"/>
                  </a:lnTo>
                  <a:lnTo>
                    <a:pt x="1822260" y="618020"/>
                  </a:lnTo>
                  <a:lnTo>
                    <a:pt x="1818576" y="619735"/>
                  </a:lnTo>
                  <a:lnTo>
                    <a:pt x="1817307" y="615798"/>
                  </a:lnTo>
                  <a:lnTo>
                    <a:pt x="1790510" y="535464"/>
                  </a:lnTo>
                  <a:lnTo>
                    <a:pt x="1673415" y="488658"/>
                  </a:lnTo>
                  <a:lnTo>
                    <a:pt x="1614869" y="498380"/>
                  </a:lnTo>
                  <a:lnTo>
                    <a:pt x="1523428" y="694830"/>
                  </a:lnTo>
                  <a:lnTo>
                    <a:pt x="1523238" y="695255"/>
                  </a:lnTo>
                  <a:lnTo>
                    <a:pt x="1522857" y="695636"/>
                  </a:lnTo>
                  <a:lnTo>
                    <a:pt x="1461389" y="767404"/>
                  </a:lnTo>
                  <a:lnTo>
                    <a:pt x="1458786" y="770427"/>
                  </a:lnTo>
                  <a:lnTo>
                    <a:pt x="1455928" y="767633"/>
                  </a:lnTo>
                  <a:lnTo>
                    <a:pt x="1411541" y="723252"/>
                  </a:lnTo>
                  <a:lnTo>
                    <a:pt x="1383221" y="773633"/>
                  </a:lnTo>
                  <a:lnTo>
                    <a:pt x="1382204" y="775424"/>
                  </a:lnTo>
                  <a:lnTo>
                    <a:pt x="1380109" y="775519"/>
                  </a:lnTo>
                  <a:lnTo>
                    <a:pt x="1295845" y="778891"/>
                  </a:lnTo>
                  <a:lnTo>
                    <a:pt x="1238695" y="822630"/>
                  </a:lnTo>
                  <a:lnTo>
                    <a:pt x="1236091" y="824630"/>
                  </a:lnTo>
                  <a:lnTo>
                    <a:pt x="1233805" y="822186"/>
                  </a:lnTo>
                  <a:lnTo>
                    <a:pt x="1179068" y="764121"/>
                  </a:lnTo>
                  <a:lnTo>
                    <a:pt x="1177988" y="762921"/>
                  </a:lnTo>
                  <a:lnTo>
                    <a:pt x="1178115" y="761340"/>
                  </a:lnTo>
                  <a:lnTo>
                    <a:pt x="1188339" y="610984"/>
                  </a:lnTo>
                  <a:lnTo>
                    <a:pt x="1188402" y="610394"/>
                  </a:lnTo>
                  <a:lnTo>
                    <a:pt x="1188657" y="609784"/>
                  </a:lnTo>
                  <a:lnTo>
                    <a:pt x="1238250" y="493992"/>
                  </a:lnTo>
                  <a:lnTo>
                    <a:pt x="1173861" y="474694"/>
                  </a:lnTo>
                  <a:lnTo>
                    <a:pt x="1172274" y="474193"/>
                  </a:lnTo>
                  <a:lnTo>
                    <a:pt x="1171575" y="472662"/>
                  </a:lnTo>
                  <a:lnTo>
                    <a:pt x="1140841" y="404343"/>
                  </a:lnTo>
                  <a:lnTo>
                    <a:pt x="1140333" y="403187"/>
                  </a:lnTo>
                  <a:lnTo>
                    <a:pt x="1140587" y="401955"/>
                  </a:lnTo>
                  <a:lnTo>
                    <a:pt x="1163891" y="305575"/>
                  </a:lnTo>
                  <a:lnTo>
                    <a:pt x="1111631" y="276212"/>
                  </a:lnTo>
                  <a:lnTo>
                    <a:pt x="1109662" y="275101"/>
                  </a:lnTo>
                  <a:lnTo>
                    <a:pt x="1109726" y="272834"/>
                  </a:lnTo>
                  <a:lnTo>
                    <a:pt x="1113155" y="178130"/>
                  </a:lnTo>
                  <a:lnTo>
                    <a:pt x="1074547" y="104140"/>
                  </a:lnTo>
                  <a:lnTo>
                    <a:pt x="1043813" y="125641"/>
                  </a:lnTo>
                  <a:lnTo>
                    <a:pt x="1042734" y="126416"/>
                  </a:lnTo>
                  <a:lnTo>
                    <a:pt x="1041463" y="126321"/>
                  </a:lnTo>
                  <a:lnTo>
                    <a:pt x="997013" y="122904"/>
                  </a:lnTo>
                  <a:lnTo>
                    <a:pt x="993585" y="122650"/>
                  </a:lnTo>
                  <a:lnTo>
                    <a:pt x="993585" y="69367"/>
                  </a:lnTo>
                  <a:lnTo>
                    <a:pt x="995299" y="68288"/>
                  </a:lnTo>
                  <a:lnTo>
                    <a:pt x="1029779" y="46368"/>
                  </a:lnTo>
                  <a:lnTo>
                    <a:pt x="1001268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2" name="Полилиния: фигура 371">
              <a:extLst>
                <a:ext uri="{FF2B5EF4-FFF2-40B4-BE49-F238E27FC236}">
                  <a16:creationId xmlns:a16="http://schemas.microsoft.com/office/drawing/2014/main" id="{85539E93-EB89-4B02-988D-940AD720EA70}"/>
                </a:ext>
              </a:extLst>
            </p:cNvPr>
            <p:cNvSpPr/>
            <p:nvPr/>
          </p:nvSpPr>
          <p:spPr>
            <a:xfrm>
              <a:off x="7009129" y="12774393"/>
              <a:ext cx="336550" cy="209550"/>
            </a:xfrm>
            <a:custGeom>
              <a:avLst/>
              <a:gdLst>
                <a:gd name="connsiteX0" fmla="*/ 3175 w 336550"/>
                <a:gd name="connsiteY0" fmla="*/ 86074 h 209550"/>
                <a:gd name="connsiteX1" fmla="*/ 8953 w 336550"/>
                <a:gd name="connsiteY1" fmla="*/ 116630 h 209550"/>
                <a:gd name="connsiteX2" fmla="*/ 52006 w 336550"/>
                <a:gd name="connsiteY2" fmla="*/ 120212 h 209550"/>
                <a:gd name="connsiteX3" fmla="*/ 53022 w 336550"/>
                <a:gd name="connsiteY3" fmla="*/ 120288 h 209550"/>
                <a:gd name="connsiteX4" fmla="*/ 54039 w 336550"/>
                <a:gd name="connsiteY4" fmla="*/ 120383 h 209550"/>
                <a:gd name="connsiteX5" fmla="*/ 54863 w 336550"/>
                <a:gd name="connsiteY5" fmla="*/ 121018 h 209550"/>
                <a:gd name="connsiteX6" fmla="*/ 55689 w 336550"/>
                <a:gd name="connsiteY6" fmla="*/ 121609 h 209550"/>
                <a:gd name="connsiteX7" fmla="*/ 100202 w 336550"/>
                <a:gd name="connsiteY7" fmla="*/ 153956 h 209550"/>
                <a:gd name="connsiteX8" fmla="*/ 136207 w 336550"/>
                <a:gd name="connsiteY8" fmla="*/ 176695 h 209550"/>
                <a:gd name="connsiteX9" fmla="*/ 198501 w 336550"/>
                <a:gd name="connsiteY9" fmla="*/ 170847 h 209550"/>
                <a:gd name="connsiteX10" fmla="*/ 199834 w 336550"/>
                <a:gd name="connsiteY10" fmla="*/ 170745 h 209550"/>
                <a:gd name="connsiteX11" fmla="*/ 201231 w 336550"/>
                <a:gd name="connsiteY11" fmla="*/ 170605 h 209550"/>
                <a:gd name="connsiteX12" fmla="*/ 202311 w 336550"/>
                <a:gd name="connsiteY12" fmla="*/ 171412 h 209550"/>
                <a:gd name="connsiteX13" fmla="*/ 203453 w 336550"/>
                <a:gd name="connsiteY13" fmla="*/ 172167 h 209550"/>
                <a:gd name="connsiteX14" fmla="*/ 252413 w 336550"/>
                <a:gd name="connsiteY14" fmla="*/ 206610 h 209550"/>
                <a:gd name="connsiteX15" fmla="*/ 333946 w 336550"/>
                <a:gd name="connsiteY15" fmla="*/ 102800 h 209550"/>
                <a:gd name="connsiteX16" fmla="*/ 314578 w 336550"/>
                <a:gd name="connsiteY16" fmla="*/ 72206 h 209550"/>
                <a:gd name="connsiteX17" fmla="*/ 273367 w 336550"/>
                <a:gd name="connsiteY17" fmla="*/ 72206 h 209550"/>
                <a:gd name="connsiteX18" fmla="*/ 242252 w 336550"/>
                <a:gd name="connsiteY18" fmla="*/ 83858 h 209550"/>
                <a:gd name="connsiteX19" fmla="*/ 240157 w 336550"/>
                <a:gd name="connsiteY19" fmla="*/ 84633 h 209550"/>
                <a:gd name="connsiteX20" fmla="*/ 238061 w 336550"/>
                <a:gd name="connsiteY20" fmla="*/ 85439 h 209550"/>
                <a:gd name="connsiteX21" fmla="*/ 236410 w 336550"/>
                <a:gd name="connsiteY21" fmla="*/ 83903 h 209550"/>
                <a:gd name="connsiteX22" fmla="*/ 234759 w 336550"/>
                <a:gd name="connsiteY22" fmla="*/ 82417 h 209550"/>
                <a:gd name="connsiteX23" fmla="*/ 210438 w 336550"/>
                <a:gd name="connsiteY23" fmla="*/ 60128 h 209550"/>
                <a:gd name="connsiteX24" fmla="*/ 210376 w 336550"/>
                <a:gd name="connsiteY24" fmla="*/ 60128 h 209550"/>
                <a:gd name="connsiteX25" fmla="*/ 210121 w 336550"/>
                <a:gd name="connsiteY25" fmla="*/ 59842 h 209550"/>
                <a:gd name="connsiteX26" fmla="*/ 209803 w 336550"/>
                <a:gd name="connsiteY26" fmla="*/ 59582 h 209550"/>
                <a:gd name="connsiteX27" fmla="*/ 209614 w 336550"/>
                <a:gd name="connsiteY27" fmla="*/ 59246 h 209550"/>
                <a:gd name="connsiteX28" fmla="*/ 209359 w 336550"/>
                <a:gd name="connsiteY28" fmla="*/ 58941 h 209550"/>
                <a:gd name="connsiteX29" fmla="*/ 183007 w 336550"/>
                <a:gd name="connsiteY29" fmla="*/ 21952 h 209550"/>
                <a:gd name="connsiteX30" fmla="*/ 103759 w 336550"/>
                <a:gd name="connsiteY30" fmla="*/ 69094 h 209550"/>
                <a:gd name="connsiteX31" fmla="*/ 100330 w 336550"/>
                <a:gd name="connsiteY31" fmla="*/ 71145 h 209550"/>
                <a:gd name="connsiteX32" fmla="*/ 96901 w 336550"/>
                <a:gd name="connsiteY32" fmla="*/ 73146 h 209550"/>
                <a:gd name="connsiteX33" fmla="*/ 95186 w 336550"/>
                <a:gd name="connsiteY33" fmla="*/ 69609 h 209550"/>
                <a:gd name="connsiteX34" fmla="*/ 93345 w 336550"/>
                <a:gd name="connsiteY34" fmla="*/ 66065 h 209550"/>
                <a:gd name="connsiteX35" fmla="*/ 61913 w 336550"/>
                <a:gd name="connsiteY35" fmla="*/ 3175 h 209550"/>
                <a:gd name="connsiteX36" fmla="*/ 25908 w 336550"/>
                <a:gd name="connsiteY36" fmla="*/ 16663 h 209550"/>
                <a:gd name="connsiteX37" fmla="*/ 40259 w 336550"/>
                <a:gd name="connsiteY37" fmla="*/ 66840 h 209550"/>
                <a:gd name="connsiteX38" fmla="*/ 41275 w 336550"/>
                <a:gd name="connsiteY38" fmla="*/ 70295 h 209550"/>
                <a:gd name="connsiteX39" fmla="*/ 42290 w 336550"/>
                <a:gd name="connsiteY39" fmla="*/ 73755 h 209550"/>
                <a:gd name="connsiteX40" fmla="*/ 38798 w 336550"/>
                <a:gd name="connsiteY40" fmla="*/ 74816 h 209550"/>
                <a:gd name="connsiteX41" fmla="*/ 35369 w 336550"/>
                <a:gd name="connsiteY41" fmla="*/ 75914 h 209550"/>
                <a:gd name="connsiteX42" fmla="*/ 3175 w 336550"/>
                <a:gd name="connsiteY42" fmla="*/ 86074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36550" h="209550">
                  <a:moveTo>
                    <a:pt x="3175" y="86074"/>
                  </a:moveTo>
                  <a:lnTo>
                    <a:pt x="8953" y="116630"/>
                  </a:lnTo>
                  <a:lnTo>
                    <a:pt x="52006" y="120212"/>
                  </a:lnTo>
                  <a:lnTo>
                    <a:pt x="53022" y="120288"/>
                  </a:lnTo>
                  <a:lnTo>
                    <a:pt x="54039" y="120383"/>
                  </a:lnTo>
                  <a:lnTo>
                    <a:pt x="54863" y="121018"/>
                  </a:lnTo>
                  <a:lnTo>
                    <a:pt x="55689" y="121609"/>
                  </a:lnTo>
                  <a:lnTo>
                    <a:pt x="100202" y="153956"/>
                  </a:lnTo>
                  <a:lnTo>
                    <a:pt x="136207" y="176695"/>
                  </a:lnTo>
                  <a:lnTo>
                    <a:pt x="198501" y="170847"/>
                  </a:lnTo>
                  <a:lnTo>
                    <a:pt x="199834" y="170745"/>
                  </a:lnTo>
                  <a:lnTo>
                    <a:pt x="201231" y="170605"/>
                  </a:lnTo>
                  <a:lnTo>
                    <a:pt x="202311" y="171412"/>
                  </a:lnTo>
                  <a:lnTo>
                    <a:pt x="203453" y="172167"/>
                  </a:lnTo>
                  <a:lnTo>
                    <a:pt x="252413" y="206610"/>
                  </a:lnTo>
                  <a:lnTo>
                    <a:pt x="333946" y="102800"/>
                  </a:lnTo>
                  <a:lnTo>
                    <a:pt x="314578" y="72206"/>
                  </a:lnTo>
                  <a:lnTo>
                    <a:pt x="273367" y="72206"/>
                  </a:lnTo>
                  <a:lnTo>
                    <a:pt x="242252" y="83858"/>
                  </a:lnTo>
                  <a:lnTo>
                    <a:pt x="240157" y="84633"/>
                  </a:lnTo>
                  <a:lnTo>
                    <a:pt x="238061" y="85439"/>
                  </a:lnTo>
                  <a:lnTo>
                    <a:pt x="236410" y="83903"/>
                  </a:lnTo>
                  <a:lnTo>
                    <a:pt x="234759" y="82417"/>
                  </a:lnTo>
                  <a:lnTo>
                    <a:pt x="210438" y="60128"/>
                  </a:lnTo>
                  <a:lnTo>
                    <a:pt x="210376" y="60128"/>
                  </a:lnTo>
                  <a:lnTo>
                    <a:pt x="210121" y="59842"/>
                  </a:lnTo>
                  <a:lnTo>
                    <a:pt x="209803" y="59582"/>
                  </a:lnTo>
                  <a:lnTo>
                    <a:pt x="209614" y="59246"/>
                  </a:lnTo>
                  <a:lnTo>
                    <a:pt x="209359" y="58941"/>
                  </a:lnTo>
                  <a:lnTo>
                    <a:pt x="183007" y="21952"/>
                  </a:lnTo>
                  <a:lnTo>
                    <a:pt x="103759" y="69094"/>
                  </a:lnTo>
                  <a:lnTo>
                    <a:pt x="100330" y="71145"/>
                  </a:lnTo>
                  <a:lnTo>
                    <a:pt x="96901" y="73146"/>
                  </a:lnTo>
                  <a:lnTo>
                    <a:pt x="95186" y="69609"/>
                  </a:lnTo>
                  <a:lnTo>
                    <a:pt x="93345" y="66065"/>
                  </a:lnTo>
                  <a:lnTo>
                    <a:pt x="61913" y="3175"/>
                  </a:lnTo>
                  <a:lnTo>
                    <a:pt x="25908" y="16663"/>
                  </a:lnTo>
                  <a:lnTo>
                    <a:pt x="40259" y="66840"/>
                  </a:lnTo>
                  <a:lnTo>
                    <a:pt x="41275" y="70295"/>
                  </a:lnTo>
                  <a:lnTo>
                    <a:pt x="42290" y="73755"/>
                  </a:lnTo>
                  <a:lnTo>
                    <a:pt x="38798" y="74816"/>
                  </a:lnTo>
                  <a:lnTo>
                    <a:pt x="35369" y="75914"/>
                  </a:lnTo>
                  <a:lnTo>
                    <a:pt x="3175" y="8607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3" name="Полилиния: фигура 372">
              <a:extLst>
                <a:ext uri="{FF2B5EF4-FFF2-40B4-BE49-F238E27FC236}">
                  <a16:creationId xmlns:a16="http://schemas.microsoft.com/office/drawing/2014/main" id="{F541B4DE-6556-44CB-BD25-2CB451535FB4}"/>
                </a:ext>
              </a:extLst>
            </p:cNvPr>
            <p:cNvSpPr/>
            <p:nvPr/>
          </p:nvSpPr>
          <p:spPr>
            <a:xfrm>
              <a:off x="7598600" y="11859669"/>
              <a:ext cx="1270000" cy="1600200"/>
            </a:xfrm>
            <a:custGeom>
              <a:avLst/>
              <a:gdLst>
                <a:gd name="connsiteX0" fmla="*/ 451421 w 1270000"/>
                <a:gd name="connsiteY0" fmla="*/ 1280865 h 1600200"/>
                <a:gd name="connsiteX1" fmla="*/ 469582 w 1270000"/>
                <a:gd name="connsiteY1" fmla="*/ 1234078 h 1600200"/>
                <a:gd name="connsiteX2" fmla="*/ 470408 w 1270000"/>
                <a:gd name="connsiteY2" fmla="*/ 1232027 h 1600200"/>
                <a:gd name="connsiteX3" fmla="*/ 471233 w 1270000"/>
                <a:gd name="connsiteY3" fmla="*/ 1229925 h 1600200"/>
                <a:gd name="connsiteX4" fmla="*/ 473456 w 1270000"/>
                <a:gd name="connsiteY4" fmla="*/ 1229672 h 1600200"/>
                <a:gd name="connsiteX5" fmla="*/ 475615 w 1270000"/>
                <a:gd name="connsiteY5" fmla="*/ 1229411 h 1600200"/>
                <a:gd name="connsiteX6" fmla="*/ 578168 w 1270000"/>
                <a:gd name="connsiteY6" fmla="*/ 1216876 h 1600200"/>
                <a:gd name="connsiteX7" fmla="*/ 607631 w 1270000"/>
                <a:gd name="connsiteY7" fmla="*/ 1155561 h 1600200"/>
                <a:gd name="connsiteX8" fmla="*/ 609791 w 1270000"/>
                <a:gd name="connsiteY8" fmla="*/ 1151084 h 1600200"/>
                <a:gd name="connsiteX9" fmla="*/ 611886 w 1270000"/>
                <a:gd name="connsiteY9" fmla="*/ 1146601 h 1600200"/>
                <a:gd name="connsiteX10" fmla="*/ 615569 w 1270000"/>
                <a:gd name="connsiteY10" fmla="*/ 1149973 h 1600200"/>
                <a:gd name="connsiteX11" fmla="*/ 619252 w 1270000"/>
                <a:gd name="connsiteY11" fmla="*/ 1153332 h 1600200"/>
                <a:gd name="connsiteX12" fmla="*/ 642747 w 1270000"/>
                <a:gd name="connsiteY12" fmla="*/ 1174839 h 1600200"/>
                <a:gd name="connsiteX13" fmla="*/ 667258 w 1270000"/>
                <a:gd name="connsiteY13" fmla="*/ 1116895 h 1600200"/>
                <a:gd name="connsiteX14" fmla="*/ 668020 w 1270000"/>
                <a:gd name="connsiteY14" fmla="*/ 1115073 h 1600200"/>
                <a:gd name="connsiteX15" fmla="*/ 668782 w 1270000"/>
                <a:gd name="connsiteY15" fmla="*/ 1113282 h 1600200"/>
                <a:gd name="connsiteX16" fmla="*/ 670687 w 1270000"/>
                <a:gd name="connsiteY16" fmla="*/ 1112888 h 1600200"/>
                <a:gd name="connsiteX17" fmla="*/ 672592 w 1270000"/>
                <a:gd name="connsiteY17" fmla="*/ 1112507 h 1600200"/>
                <a:gd name="connsiteX18" fmla="*/ 724598 w 1270000"/>
                <a:gd name="connsiteY18" fmla="*/ 1102087 h 1600200"/>
                <a:gd name="connsiteX19" fmla="*/ 724598 w 1270000"/>
                <a:gd name="connsiteY19" fmla="*/ 1102132 h 1600200"/>
                <a:gd name="connsiteX20" fmla="*/ 725995 w 1270000"/>
                <a:gd name="connsiteY20" fmla="*/ 1101839 h 1600200"/>
                <a:gd name="connsiteX21" fmla="*/ 727456 w 1270000"/>
                <a:gd name="connsiteY21" fmla="*/ 1101541 h 1600200"/>
                <a:gd name="connsiteX22" fmla="*/ 728663 w 1270000"/>
                <a:gd name="connsiteY22" fmla="*/ 1102316 h 1600200"/>
                <a:gd name="connsiteX23" fmla="*/ 729932 w 1270000"/>
                <a:gd name="connsiteY23" fmla="*/ 1103116 h 1600200"/>
                <a:gd name="connsiteX24" fmla="*/ 729932 w 1270000"/>
                <a:gd name="connsiteY24" fmla="*/ 1103071 h 1600200"/>
                <a:gd name="connsiteX25" fmla="*/ 792290 w 1270000"/>
                <a:gd name="connsiteY25" fmla="*/ 1142073 h 1600200"/>
                <a:gd name="connsiteX26" fmla="*/ 794448 w 1270000"/>
                <a:gd name="connsiteY26" fmla="*/ 1143438 h 1600200"/>
                <a:gd name="connsiteX27" fmla="*/ 796607 w 1270000"/>
                <a:gd name="connsiteY27" fmla="*/ 1144759 h 1600200"/>
                <a:gd name="connsiteX28" fmla="*/ 795655 w 1270000"/>
                <a:gd name="connsiteY28" fmla="*/ 1149712 h 1600200"/>
                <a:gd name="connsiteX29" fmla="*/ 787844 w 1270000"/>
                <a:gd name="connsiteY29" fmla="*/ 1191311 h 1600200"/>
                <a:gd name="connsiteX30" fmla="*/ 787464 w 1270000"/>
                <a:gd name="connsiteY30" fmla="*/ 1193667 h 1600200"/>
                <a:gd name="connsiteX31" fmla="*/ 786956 w 1270000"/>
                <a:gd name="connsiteY31" fmla="*/ 1196048 h 1600200"/>
                <a:gd name="connsiteX32" fmla="*/ 784606 w 1270000"/>
                <a:gd name="connsiteY32" fmla="*/ 1196613 h 1600200"/>
                <a:gd name="connsiteX33" fmla="*/ 782320 w 1270000"/>
                <a:gd name="connsiteY33" fmla="*/ 1197160 h 1600200"/>
                <a:gd name="connsiteX34" fmla="*/ 751650 w 1270000"/>
                <a:gd name="connsiteY34" fmla="*/ 1204328 h 1600200"/>
                <a:gd name="connsiteX35" fmla="*/ 803783 w 1270000"/>
                <a:gd name="connsiteY35" fmla="*/ 1252106 h 1600200"/>
                <a:gd name="connsiteX36" fmla="*/ 803846 w 1270000"/>
                <a:gd name="connsiteY36" fmla="*/ 1252106 h 1600200"/>
                <a:gd name="connsiteX37" fmla="*/ 807783 w 1270000"/>
                <a:gd name="connsiteY37" fmla="*/ 1255770 h 1600200"/>
                <a:gd name="connsiteX38" fmla="*/ 811784 w 1270000"/>
                <a:gd name="connsiteY38" fmla="*/ 1259459 h 1600200"/>
                <a:gd name="connsiteX39" fmla="*/ 806894 w 1270000"/>
                <a:gd name="connsiteY39" fmla="*/ 1261803 h 1600200"/>
                <a:gd name="connsiteX40" fmla="*/ 802068 w 1270000"/>
                <a:gd name="connsiteY40" fmla="*/ 1264184 h 1600200"/>
                <a:gd name="connsiteX41" fmla="*/ 586232 w 1270000"/>
                <a:gd name="connsiteY41" fmla="*/ 1368133 h 1600200"/>
                <a:gd name="connsiteX42" fmla="*/ 584391 w 1270000"/>
                <a:gd name="connsiteY42" fmla="*/ 1369029 h 1600200"/>
                <a:gd name="connsiteX43" fmla="*/ 582613 w 1270000"/>
                <a:gd name="connsiteY43" fmla="*/ 1369924 h 1600200"/>
                <a:gd name="connsiteX44" fmla="*/ 580898 w 1270000"/>
                <a:gd name="connsiteY44" fmla="*/ 1368863 h 1600200"/>
                <a:gd name="connsiteX45" fmla="*/ 454406 w 1270000"/>
                <a:gd name="connsiteY45" fmla="*/ 1289800 h 1600200"/>
                <a:gd name="connsiteX46" fmla="*/ 451803 w 1270000"/>
                <a:gd name="connsiteY46" fmla="*/ 1288161 h 1600200"/>
                <a:gd name="connsiteX47" fmla="*/ 449199 w 1270000"/>
                <a:gd name="connsiteY47" fmla="*/ 1286548 h 1600200"/>
                <a:gd name="connsiteX48" fmla="*/ 450279 w 1270000"/>
                <a:gd name="connsiteY48" fmla="*/ 1283678 h 1600200"/>
                <a:gd name="connsiteX49" fmla="*/ 451421 w 1270000"/>
                <a:gd name="connsiteY49" fmla="*/ 1280865 h 1600200"/>
                <a:gd name="connsiteX50" fmla="*/ 3175 w 1270000"/>
                <a:gd name="connsiteY50" fmla="*/ 1512850 h 1600200"/>
                <a:gd name="connsiteX51" fmla="*/ 36385 w 1270000"/>
                <a:gd name="connsiteY51" fmla="*/ 1514266 h 1600200"/>
                <a:gd name="connsiteX52" fmla="*/ 70104 w 1270000"/>
                <a:gd name="connsiteY52" fmla="*/ 1577772 h 1600200"/>
                <a:gd name="connsiteX53" fmla="*/ 329882 w 1270000"/>
                <a:gd name="connsiteY53" fmla="*/ 1601521 h 1600200"/>
                <a:gd name="connsiteX54" fmla="*/ 504381 w 1270000"/>
                <a:gd name="connsiteY54" fmla="*/ 1496428 h 1600200"/>
                <a:gd name="connsiteX55" fmla="*/ 559943 w 1270000"/>
                <a:gd name="connsiteY55" fmla="*/ 1494454 h 1600200"/>
                <a:gd name="connsiteX56" fmla="*/ 577786 w 1270000"/>
                <a:gd name="connsiteY56" fmla="*/ 1436954 h 1600200"/>
                <a:gd name="connsiteX57" fmla="*/ 663004 w 1270000"/>
                <a:gd name="connsiteY57" fmla="*/ 1357630 h 1600200"/>
                <a:gd name="connsiteX58" fmla="*/ 782003 w 1270000"/>
                <a:gd name="connsiteY58" fmla="*/ 1351661 h 1600200"/>
                <a:gd name="connsiteX59" fmla="*/ 817690 w 1270000"/>
                <a:gd name="connsiteY59" fmla="*/ 1385373 h 1600200"/>
                <a:gd name="connsiteX60" fmla="*/ 867283 w 1270000"/>
                <a:gd name="connsiteY60" fmla="*/ 1339755 h 1600200"/>
                <a:gd name="connsiteX61" fmla="*/ 1077468 w 1270000"/>
                <a:gd name="connsiteY61" fmla="*/ 1373512 h 1600200"/>
                <a:gd name="connsiteX62" fmla="*/ 1107250 w 1270000"/>
                <a:gd name="connsiteY62" fmla="*/ 1292187 h 1600200"/>
                <a:gd name="connsiteX63" fmla="*/ 1178623 w 1270000"/>
                <a:gd name="connsiteY63" fmla="*/ 1242600 h 1600200"/>
                <a:gd name="connsiteX64" fmla="*/ 1148906 w 1270000"/>
                <a:gd name="connsiteY64" fmla="*/ 1169251 h 1600200"/>
                <a:gd name="connsiteX65" fmla="*/ 1180592 w 1270000"/>
                <a:gd name="connsiteY65" fmla="*/ 970934 h 1600200"/>
                <a:gd name="connsiteX66" fmla="*/ 1234186 w 1270000"/>
                <a:gd name="connsiteY66" fmla="*/ 917378 h 1600200"/>
                <a:gd name="connsiteX67" fmla="*/ 1198435 w 1270000"/>
                <a:gd name="connsiteY67" fmla="*/ 822186 h 1600200"/>
                <a:gd name="connsiteX68" fmla="*/ 1123125 w 1270000"/>
                <a:gd name="connsiteY68" fmla="*/ 814254 h 1600200"/>
                <a:gd name="connsiteX69" fmla="*/ 1176655 w 1270000"/>
                <a:gd name="connsiteY69" fmla="*/ 715112 h 1600200"/>
                <a:gd name="connsiteX70" fmla="*/ 1271080 w 1270000"/>
                <a:gd name="connsiteY70" fmla="*/ 649554 h 1600200"/>
                <a:gd name="connsiteX71" fmla="*/ 1184212 w 1270000"/>
                <a:gd name="connsiteY71" fmla="*/ 519252 h 1600200"/>
                <a:gd name="connsiteX72" fmla="*/ 1185672 w 1270000"/>
                <a:gd name="connsiteY72" fmla="*/ 517201 h 1600200"/>
                <a:gd name="connsiteX73" fmla="*/ 1214565 w 1270000"/>
                <a:gd name="connsiteY73" fmla="*/ 476333 h 1600200"/>
                <a:gd name="connsiteX74" fmla="*/ 1163447 w 1270000"/>
                <a:gd name="connsiteY74" fmla="*/ 447148 h 1600200"/>
                <a:gd name="connsiteX75" fmla="*/ 1161796 w 1270000"/>
                <a:gd name="connsiteY75" fmla="*/ 446151 h 1600200"/>
                <a:gd name="connsiteX76" fmla="*/ 1161606 w 1270000"/>
                <a:gd name="connsiteY76" fmla="*/ 444202 h 1600200"/>
                <a:gd name="connsiteX77" fmla="*/ 1154176 w 1270000"/>
                <a:gd name="connsiteY77" fmla="*/ 344570 h 1600200"/>
                <a:gd name="connsiteX78" fmla="*/ 1103757 w 1270000"/>
                <a:gd name="connsiteY78" fmla="*/ 356559 h 1600200"/>
                <a:gd name="connsiteX79" fmla="*/ 1101090 w 1270000"/>
                <a:gd name="connsiteY79" fmla="*/ 357200 h 1600200"/>
                <a:gd name="connsiteX80" fmla="*/ 1099693 w 1270000"/>
                <a:gd name="connsiteY80" fmla="*/ 354768 h 1600200"/>
                <a:gd name="connsiteX81" fmla="*/ 1067753 w 1270000"/>
                <a:gd name="connsiteY81" fmla="*/ 298145 h 1600200"/>
                <a:gd name="connsiteX82" fmla="*/ 1000760 w 1270000"/>
                <a:gd name="connsiteY82" fmla="*/ 335382 h 1600200"/>
                <a:gd name="connsiteX83" fmla="*/ 998283 w 1270000"/>
                <a:gd name="connsiteY83" fmla="*/ 336722 h 1600200"/>
                <a:gd name="connsiteX84" fmla="*/ 996315 w 1270000"/>
                <a:gd name="connsiteY84" fmla="*/ 334747 h 1600200"/>
                <a:gd name="connsiteX85" fmla="*/ 954786 w 1270000"/>
                <a:gd name="connsiteY85" fmla="*/ 293192 h 1600200"/>
                <a:gd name="connsiteX86" fmla="*/ 952564 w 1270000"/>
                <a:gd name="connsiteY86" fmla="*/ 290989 h 1600200"/>
                <a:gd name="connsiteX87" fmla="*/ 954342 w 1270000"/>
                <a:gd name="connsiteY87" fmla="*/ 288423 h 1600200"/>
                <a:gd name="connsiteX88" fmla="*/ 978154 w 1270000"/>
                <a:gd name="connsiteY88" fmla="*/ 255137 h 1600200"/>
                <a:gd name="connsiteX89" fmla="*/ 895541 w 1270000"/>
                <a:gd name="connsiteY89" fmla="*/ 200051 h 1600200"/>
                <a:gd name="connsiteX90" fmla="*/ 894779 w 1270000"/>
                <a:gd name="connsiteY90" fmla="*/ 199580 h 1600200"/>
                <a:gd name="connsiteX91" fmla="*/ 894334 w 1270000"/>
                <a:gd name="connsiteY91" fmla="*/ 198730 h 1600200"/>
                <a:gd name="connsiteX92" fmla="*/ 788860 w 1270000"/>
                <a:gd name="connsiteY92" fmla="*/ 3175 h 1600200"/>
                <a:gd name="connsiteX93" fmla="*/ 703897 w 1270000"/>
                <a:gd name="connsiteY93" fmla="*/ 5696 h 1600200"/>
                <a:gd name="connsiteX94" fmla="*/ 672656 w 1270000"/>
                <a:gd name="connsiteY94" fmla="*/ 29763 h 1600200"/>
                <a:gd name="connsiteX95" fmla="*/ 677672 w 1270000"/>
                <a:gd name="connsiteY95" fmla="*/ 119621 h 1600200"/>
                <a:gd name="connsiteX96" fmla="*/ 738505 w 1270000"/>
                <a:gd name="connsiteY96" fmla="*/ 162801 h 1600200"/>
                <a:gd name="connsiteX97" fmla="*/ 740156 w 1270000"/>
                <a:gd name="connsiteY97" fmla="*/ 163951 h 1600200"/>
                <a:gd name="connsiteX98" fmla="*/ 740093 w 1270000"/>
                <a:gd name="connsiteY98" fmla="*/ 165913 h 1600200"/>
                <a:gd name="connsiteX99" fmla="*/ 737426 w 1270000"/>
                <a:gd name="connsiteY99" fmla="*/ 245745 h 1600200"/>
                <a:gd name="connsiteX100" fmla="*/ 735965 w 1270000"/>
                <a:gd name="connsiteY100" fmla="*/ 246812 h 1600200"/>
                <a:gd name="connsiteX101" fmla="*/ 676148 w 1270000"/>
                <a:gd name="connsiteY101" fmla="*/ 288423 h 1600200"/>
                <a:gd name="connsiteX102" fmla="*/ 674878 w 1270000"/>
                <a:gd name="connsiteY102" fmla="*/ 289230 h 1600200"/>
                <a:gd name="connsiteX103" fmla="*/ 673481 w 1270000"/>
                <a:gd name="connsiteY103" fmla="*/ 289014 h 1600200"/>
                <a:gd name="connsiteX104" fmla="*/ 574357 w 1270000"/>
                <a:gd name="connsiteY104" fmla="*/ 273793 h 1600200"/>
                <a:gd name="connsiteX105" fmla="*/ 546354 w 1270000"/>
                <a:gd name="connsiteY105" fmla="*/ 313462 h 1600200"/>
                <a:gd name="connsiteX106" fmla="*/ 575183 w 1270000"/>
                <a:gd name="connsiteY106" fmla="*/ 339833 h 1600200"/>
                <a:gd name="connsiteX107" fmla="*/ 575818 w 1270000"/>
                <a:gd name="connsiteY107" fmla="*/ 340468 h 1600200"/>
                <a:gd name="connsiteX108" fmla="*/ 576135 w 1270000"/>
                <a:gd name="connsiteY108" fmla="*/ 341414 h 1600200"/>
                <a:gd name="connsiteX109" fmla="*/ 624840 w 1270000"/>
                <a:gd name="connsiteY109" fmla="*/ 487458 h 1600200"/>
                <a:gd name="connsiteX110" fmla="*/ 682434 w 1270000"/>
                <a:gd name="connsiteY110" fmla="*/ 497484 h 1600200"/>
                <a:gd name="connsiteX111" fmla="*/ 683514 w 1270000"/>
                <a:gd name="connsiteY111" fmla="*/ 497662 h 1600200"/>
                <a:gd name="connsiteX112" fmla="*/ 684276 w 1270000"/>
                <a:gd name="connsiteY112" fmla="*/ 498392 h 1600200"/>
                <a:gd name="connsiteX113" fmla="*/ 738886 w 1270000"/>
                <a:gd name="connsiteY113" fmla="*/ 547751 h 1600200"/>
                <a:gd name="connsiteX114" fmla="*/ 739966 w 1270000"/>
                <a:gd name="connsiteY114" fmla="*/ 548774 h 1600200"/>
                <a:gd name="connsiteX115" fmla="*/ 740093 w 1270000"/>
                <a:gd name="connsiteY115" fmla="*/ 550228 h 1600200"/>
                <a:gd name="connsiteX116" fmla="*/ 745300 w 1270000"/>
                <a:gd name="connsiteY116" fmla="*/ 623018 h 1600200"/>
                <a:gd name="connsiteX117" fmla="*/ 745490 w 1270000"/>
                <a:gd name="connsiteY117" fmla="*/ 625844 h 1600200"/>
                <a:gd name="connsiteX118" fmla="*/ 742823 w 1270000"/>
                <a:gd name="connsiteY118" fmla="*/ 626771 h 1600200"/>
                <a:gd name="connsiteX119" fmla="*/ 655955 w 1270000"/>
                <a:gd name="connsiteY119" fmla="*/ 657410 h 1600200"/>
                <a:gd name="connsiteX120" fmla="*/ 622808 w 1270000"/>
                <a:gd name="connsiteY120" fmla="*/ 733920 h 1600200"/>
                <a:gd name="connsiteX121" fmla="*/ 622427 w 1270000"/>
                <a:gd name="connsiteY121" fmla="*/ 734797 h 1600200"/>
                <a:gd name="connsiteX122" fmla="*/ 621729 w 1270000"/>
                <a:gd name="connsiteY122" fmla="*/ 735406 h 1600200"/>
                <a:gd name="connsiteX123" fmla="*/ 524383 w 1270000"/>
                <a:gd name="connsiteY123" fmla="*/ 809651 h 1600200"/>
                <a:gd name="connsiteX124" fmla="*/ 524383 w 1270000"/>
                <a:gd name="connsiteY124" fmla="*/ 860470 h 1600200"/>
                <a:gd name="connsiteX125" fmla="*/ 569531 w 1270000"/>
                <a:gd name="connsiteY125" fmla="*/ 890537 h 1600200"/>
                <a:gd name="connsiteX126" fmla="*/ 571309 w 1270000"/>
                <a:gd name="connsiteY126" fmla="*/ 891750 h 1600200"/>
                <a:gd name="connsiteX127" fmla="*/ 571119 w 1270000"/>
                <a:gd name="connsiteY127" fmla="*/ 893921 h 1600200"/>
                <a:gd name="connsiteX128" fmla="*/ 565912 w 1270000"/>
                <a:gd name="connsiteY128" fmla="*/ 953751 h 1600200"/>
                <a:gd name="connsiteX129" fmla="*/ 565848 w 1270000"/>
                <a:gd name="connsiteY129" fmla="*/ 954843 h 1600200"/>
                <a:gd name="connsiteX130" fmla="*/ 565150 w 1270000"/>
                <a:gd name="connsiteY130" fmla="*/ 955739 h 1600200"/>
                <a:gd name="connsiteX131" fmla="*/ 520954 w 1270000"/>
                <a:gd name="connsiteY131" fmla="*/ 1010310 h 1600200"/>
                <a:gd name="connsiteX132" fmla="*/ 520382 w 1270000"/>
                <a:gd name="connsiteY132" fmla="*/ 1011041 h 1600200"/>
                <a:gd name="connsiteX133" fmla="*/ 519493 w 1270000"/>
                <a:gd name="connsiteY133" fmla="*/ 1011390 h 1600200"/>
                <a:gd name="connsiteX134" fmla="*/ 463423 w 1270000"/>
                <a:gd name="connsiteY134" fmla="*/ 1034326 h 1600200"/>
                <a:gd name="connsiteX135" fmla="*/ 443230 w 1270000"/>
                <a:gd name="connsiteY135" fmla="*/ 1067111 h 1600200"/>
                <a:gd name="connsiteX136" fmla="*/ 442278 w 1270000"/>
                <a:gd name="connsiteY136" fmla="*/ 1068724 h 1600200"/>
                <a:gd name="connsiteX137" fmla="*/ 440372 w 1270000"/>
                <a:gd name="connsiteY137" fmla="*/ 1068858 h 1600200"/>
                <a:gd name="connsiteX138" fmla="*/ 374459 w 1270000"/>
                <a:gd name="connsiteY138" fmla="*/ 1073938 h 1600200"/>
                <a:gd name="connsiteX139" fmla="*/ 271526 w 1270000"/>
                <a:gd name="connsiteY139" fmla="*/ 1210374 h 1600200"/>
                <a:gd name="connsiteX140" fmla="*/ 270193 w 1270000"/>
                <a:gd name="connsiteY140" fmla="*/ 1212095 h 1600200"/>
                <a:gd name="connsiteX141" fmla="*/ 268033 w 1270000"/>
                <a:gd name="connsiteY141" fmla="*/ 1211790 h 1600200"/>
                <a:gd name="connsiteX142" fmla="*/ 212471 w 1270000"/>
                <a:gd name="connsiteY142" fmla="*/ 1204240 h 1600200"/>
                <a:gd name="connsiteX143" fmla="*/ 151320 w 1270000"/>
                <a:gd name="connsiteY143" fmla="*/ 1255135 h 1600200"/>
                <a:gd name="connsiteX144" fmla="*/ 150305 w 1270000"/>
                <a:gd name="connsiteY144" fmla="*/ 1256043 h 1600200"/>
                <a:gd name="connsiteX145" fmla="*/ 52705 w 1270000"/>
                <a:gd name="connsiteY145" fmla="*/ 1256043 h 1600200"/>
                <a:gd name="connsiteX146" fmla="*/ 71882 w 1270000"/>
                <a:gd name="connsiteY146" fmla="*/ 1313549 h 1600200"/>
                <a:gd name="connsiteX147" fmla="*/ 72707 w 1270000"/>
                <a:gd name="connsiteY147" fmla="*/ 1315974 h 1600200"/>
                <a:gd name="connsiteX148" fmla="*/ 70739 w 1270000"/>
                <a:gd name="connsiteY148" fmla="*/ 1317574 h 1600200"/>
                <a:gd name="connsiteX149" fmla="*/ 19177 w 1270000"/>
                <a:gd name="connsiteY149" fmla="*/ 1359288 h 1600200"/>
                <a:gd name="connsiteX150" fmla="*/ 73723 w 1270000"/>
                <a:gd name="connsiteY150" fmla="*/ 1418812 h 1600200"/>
                <a:gd name="connsiteX151" fmla="*/ 76898 w 1270000"/>
                <a:gd name="connsiteY151" fmla="*/ 1422305 h 1600200"/>
                <a:gd name="connsiteX152" fmla="*/ 72707 w 1270000"/>
                <a:gd name="connsiteY152" fmla="*/ 1424584 h 1600200"/>
                <a:gd name="connsiteX153" fmla="*/ 19558 w 1270000"/>
                <a:gd name="connsiteY153" fmla="*/ 1452404 h 1600200"/>
                <a:gd name="connsiteX154" fmla="*/ 3175 w 1270000"/>
                <a:gd name="connsiteY154" fmla="*/ 151285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1270000" h="1600200">
                  <a:moveTo>
                    <a:pt x="451421" y="1280865"/>
                  </a:moveTo>
                  <a:lnTo>
                    <a:pt x="469582" y="1234078"/>
                  </a:lnTo>
                  <a:lnTo>
                    <a:pt x="470408" y="1232027"/>
                  </a:lnTo>
                  <a:lnTo>
                    <a:pt x="471233" y="1229925"/>
                  </a:lnTo>
                  <a:lnTo>
                    <a:pt x="473456" y="1229672"/>
                  </a:lnTo>
                  <a:lnTo>
                    <a:pt x="475615" y="1229411"/>
                  </a:lnTo>
                  <a:lnTo>
                    <a:pt x="578168" y="1216876"/>
                  </a:lnTo>
                  <a:lnTo>
                    <a:pt x="607631" y="1155561"/>
                  </a:lnTo>
                  <a:lnTo>
                    <a:pt x="609791" y="1151084"/>
                  </a:lnTo>
                  <a:lnTo>
                    <a:pt x="611886" y="1146601"/>
                  </a:lnTo>
                  <a:lnTo>
                    <a:pt x="615569" y="1149973"/>
                  </a:lnTo>
                  <a:lnTo>
                    <a:pt x="619252" y="1153332"/>
                  </a:lnTo>
                  <a:lnTo>
                    <a:pt x="642747" y="1174839"/>
                  </a:lnTo>
                  <a:lnTo>
                    <a:pt x="667258" y="1116895"/>
                  </a:lnTo>
                  <a:lnTo>
                    <a:pt x="668020" y="1115073"/>
                  </a:lnTo>
                  <a:lnTo>
                    <a:pt x="668782" y="1113282"/>
                  </a:lnTo>
                  <a:lnTo>
                    <a:pt x="670687" y="1112888"/>
                  </a:lnTo>
                  <a:lnTo>
                    <a:pt x="672592" y="1112507"/>
                  </a:lnTo>
                  <a:lnTo>
                    <a:pt x="724598" y="1102087"/>
                  </a:lnTo>
                  <a:lnTo>
                    <a:pt x="724598" y="1102132"/>
                  </a:lnTo>
                  <a:lnTo>
                    <a:pt x="725995" y="1101839"/>
                  </a:lnTo>
                  <a:lnTo>
                    <a:pt x="727456" y="1101541"/>
                  </a:lnTo>
                  <a:lnTo>
                    <a:pt x="728663" y="1102316"/>
                  </a:lnTo>
                  <a:lnTo>
                    <a:pt x="729932" y="1103116"/>
                  </a:lnTo>
                  <a:lnTo>
                    <a:pt x="729932" y="1103071"/>
                  </a:lnTo>
                  <a:lnTo>
                    <a:pt x="792290" y="1142073"/>
                  </a:lnTo>
                  <a:lnTo>
                    <a:pt x="794448" y="1143438"/>
                  </a:lnTo>
                  <a:lnTo>
                    <a:pt x="796607" y="1144759"/>
                  </a:lnTo>
                  <a:lnTo>
                    <a:pt x="795655" y="1149712"/>
                  </a:lnTo>
                  <a:lnTo>
                    <a:pt x="787844" y="1191311"/>
                  </a:lnTo>
                  <a:lnTo>
                    <a:pt x="787464" y="1193667"/>
                  </a:lnTo>
                  <a:lnTo>
                    <a:pt x="786956" y="1196048"/>
                  </a:lnTo>
                  <a:lnTo>
                    <a:pt x="784606" y="1196613"/>
                  </a:lnTo>
                  <a:lnTo>
                    <a:pt x="782320" y="1197160"/>
                  </a:lnTo>
                  <a:lnTo>
                    <a:pt x="751650" y="1204328"/>
                  </a:lnTo>
                  <a:lnTo>
                    <a:pt x="803783" y="1252106"/>
                  </a:lnTo>
                  <a:lnTo>
                    <a:pt x="803846" y="1252106"/>
                  </a:lnTo>
                  <a:lnTo>
                    <a:pt x="807783" y="1255770"/>
                  </a:lnTo>
                  <a:lnTo>
                    <a:pt x="811784" y="1259459"/>
                  </a:lnTo>
                  <a:lnTo>
                    <a:pt x="806894" y="1261803"/>
                  </a:lnTo>
                  <a:lnTo>
                    <a:pt x="802068" y="1264184"/>
                  </a:lnTo>
                  <a:lnTo>
                    <a:pt x="586232" y="1368133"/>
                  </a:lnTo>
                  <a:lnTo>
                    <a:pt x="584391" y="1369029"/>
                  </a:lnTo>
                  <a:lnTo>
                    <a:pt x="582613" y="1369924"/>
                  </a:lnTo>
                  <a:lnTo>
                    <a:pt x="580898" y="1368863"/>
                  </a:lnTo>
                  <a:lnTo>
                    <a:pt x="454406" y="1289800"/>
                  </a:lnTo>
                  <a:lnTo>
                    <a:pt x="451803" y="1288161"/>
                  </a:lnTo>
                  <a:lnTo>
                    <a:pt x="449199" y="1286548"/>
                  </a:lnTo>
                  <a:lnTo>
                    <a:pt x="450279" y="1283678"/>
                  </a:lnTo>
                  <a:lnTo>
                    <a:pt x="451421" y="1280865"/>
                  </a:lnTo>
                  <a:close/>
                  <a:moveTo>
                    <a:pt x="3175" y="1512850"/>
                  </a:moveTo>
                  <a:lnTo>
                    <a:pt x="36385" y="1514266"/>
                  </a:lnTo>
                  <a:lnTo>
                    <a:pt x="70104" y="1577772"/>
                  </a:lnTo>
                  <a:lnTo>
                    <a:pt x="329882" y="1601521"/>
                  </a:lnTo>
                  <a:lnTo>
                    <a:pt x="504381" y="1496428"/>
                  </a:lnTo>
                  <a:lnTo>
                    <a:pt x="559943" y="1494454"/>
                  </a:lnTo>
                  <a:lnTo>
                    <a:pt x="577786" y="1436954"/>
                  </a:lnTo>
                  <a:lnTo>
                    <a:pt x="663004" y="1357630"/>
                  </a:lnTo>
                  <a:lnTo>
                    <a:pt x="782003" y="1351661"/>
                  </a:lnTo>
                  <a:lnTo>
                    <a:pt x="817690" y="1385373"/>
                  </a:lnTo>
                  <a:lnTo>
                    <a:pt x="867283" y="1339755"/>
                  </a:lnTo>
                  <a:lnTo>
                    <a:pt x="1077468" y="1373512"/>
                  </a:lnTo>
                  <a:lnTo>
                    <a:pt x="1107250" y="1292187"/>
                  </a:lnTo>
                  <a:lnTo>
                    <a:pt x="1178623" y="1242600"/>
                  </a:lnTo>
                  <a:lnTo>
                    <a:pt x="1148906" y="1169251"/>
                  </a:lnTo>
                  <a:lnTo>
                    <a:pt x="1180592" y="970934"/>
                  </a:lnTo>
                  <a:lnTo>
                    <a:pt x="1234186" y="917378"/>
                  </a:lnTo>
                  <a:lnTo>
                    <a:pt x="1198435" y="822186"/>
                  </a:lnTo>
                  <a:lnTo>
                    <a:pt x="1123125" y="814254"/>
                  </a:lnTo>
                  <a:lnTo>
                    <a:pt x="1176655" y="715112"/>
                  </a:lnTo>
                  <a:lnTo>
                    <a:pt x="1271080" y="649554"/>
                  </a:lnTo>
                  <a:lnTo>
                    <a:pt x="1184212" y="519252"/>
                  </a:lnTo>
                  <a:lnTo>
                    <a:pt x="1185672" y="517201"/>
                  </a:lnTo>
                  <a:lnTo>
                    <a:pt x="1214565" y="476333"/>
                  </a:lnTo>
                  <a:lnTo>
                    <a:pt x="1163447" y="447148"/>
                  </a:lnTo>
                  <a:lnTo>
                    <a:pt x="1161796" y="446151"/>
                  </a:lnTo>
                  <a:lnTo>
                    <a:pt x="1161606" y="444202"/>
                  </a:lnTo>
                  <a:lnTo>
                    <a:pt x="1154176" y="344570"/>
                  </a:lnTo>
                  <a:lnTo>
                    <a:pt x="1103757" y="356559"/>
                  </a:lnTo>
                  <a:lnTo>
                    <a:pt x="1101090" y="357200"/>
                  </a:lnTo>
                  <a:lnTo>
                    <a:pt x="1099693" y="354768"/>
                  </a:lnTo>
                  <a:lnTo>
                    <a:pt x="1067753" y="298145"/>
                  </a:lnTo>
                  <a:lnTo>
                    <a:pt x="1000760" y="335382"/>
                  </a:lnTo>
                  <a:lnTo>
                    <a:pt x="998283" y="336722"/>
                  </a:lnTo>
                  <a:lnTo>
                    <a:pt x="996315" y="334747"/>
                  </a:lnTo>
                  <a:lnTo>
                    <a:pt x="954786" y="293192"/>
                  </a:lnTo>
                  <a:lnTo>
                    <a:pt x="952564" y="290989"/>
                  </a:lnTo>
                  <a:lnTo>
                    <a:pt x="954342" y="288423"/>
                  </a:lnTo>
                  <a:lnTo>
                    <a:pt x="978154" y="255137"/>
                  </a:lnTo>
                  <a:lnTo>
                    <a:pt x="895541" y="200051"/>
                  </a:lnTo>
                  <a:lnTo>
                    <a:pt x="894779" y="199580"/>
                  </a:lnTo>
                  <a:lnTo>
                    <a:pt x="894334" y="198730"/>
                  </a:lnTo>
                  <a:lnTo>
                    <a:pt x="788860" y="3175"/>
                  </a:lnTo>
                  <a:lnTo>
                    <a:pt x="703897" y="5696"/>
                  </a:lnTo>
                  <a:lnTo>
                    <a:pt x="672656" y="29763"/>
                  </a:lnTo>
                  <a:lnTo>
                    <a:pt x="677672" y="119621"/>
                  </a:lnTo>
                  <a:lnTo>
                    <a:pt x="738505" y="162801"/>
                  </a:lnTo>
                  <a:lnTo>
                    <a:pt x="740156" y="163951"/>
                  </a:lnTo>
                  <a:lnTo>
                    <a:pt x="740093" y="165913"/>
                  </a:lnTo>
                  <a:lnTo>
                    <a:pt x="737426" y="245745"/>
                  </a:lnTo>
                  <a:lnTo>
                    <a:pt x="735965" y="246812"/>
                  </a:lnTo>
                  <a:lnTo>
                    <a:pt x="676148" y="288423"/>
                  </a:lnTo>
                  <a:lnTo>
                    <a:pt x="674878" y="289230"/>
                  </a:lnTo>
                  <a:lnTo>
                    <a:pt x="673481" y="289014"/>
                  </a:lnTo>
                  <a:lnTo>
                    <a:pt x="574357" y="273793"/>
                  </a:lnTo>
                  <a:lnTo>
                    <a:pt x="546354" y="313462"/>
                  </a:lnTo>
                  <a:lnTo>
                    <a:pt x="575183" y="339833"/>
                  </a:lnTo>
                  <a:lnTo>
                    <a:pt x="575818" y="340468"/>
                  </a:lnTo>
                  <a:lnTo>
                    <a:pt x="576135" y="341414"/>
                  </a:lnTo>
                  <a:lnTo>
                    <a:pt x="624840" y="487458"/>
                  </a:lnTo>
                  <a:lnTo>
                    <a:pt x="682434" y="497484"/>
                  </a:lnTo>
                  <a:lnTo>
                    <a:pt x="683514" y="497662"/>
                  </a:lnTo>
                  <a:lnTo>
                    <a:pt x="684276" y="498392"/>
                  </a:lnTo>
                  <a:lnTo>
                    <a:pt x="738886" y="547751"/>
                  </a:lnTo>
                  <a:lnTo>
                    <a:pt x="739966" y="548774"/>
                  </a:lnTo>
                  <a:lnTo>
                    <a:pt x="740093" y="550228"/>
                  </a:lnTo>
                  <a:lnTo>
                    <a:pt x="745300" y="623018"/>
                  </a:lnTo>
                  <a:lnTo>
                    <a:pt x="745490" y="625844"/>
                  </a:lnTo>
                  <a:lnTo>
                    <a:pt x="742823" y="626771"/>
                  </a:lnTo>
                  <a:lnTo>
                    <a:pt x="655955" y="657410"/>
                  </a:lnTo>
                  <a:lnTo>
                    <a:pt x="622808" y="733920"/>
                  </a:lnTo>
                  <a:lnTo>
                    <a:pt x="622427" y="734797"/>
                  </a:lnTo>
                  <a:lnTo>
                    <a:pt x="621729" y="735406"/>
                  </a:lnTo>
                  <a:lnTo>
                    <a:pt x="524383" y="809651"/>
                  </a:lnTo>
                  <a:lnTo>
                    <a:pt x="524383" y="860470"/>
                  </a:lnTo>
                  <a:lnTo>
                    <a:pt x="569531" y="890537"/>
                  </a:lnTo>
                  <a:lnTo>
                    <a:pt x="571309" y="891750"/>
                  </a:lnTo>
                  <a:lnTo>
                    <a:pt x="571119" y="893921"/>
                  </a:lnTo>
                  <a:lnTo>
                    <a:pt x="565912" y="953751"/>
                  </a:lnTo>
                  <a:lnTo>
                    <a:pt x="565848" y="954843"/>
                  </a:lnTo>
                  <a:lnTo>
                    <a:pt x="565150" y="955739"/>
                  </a:lnTo>
                  <a:lnTo>
                    <a:pt x="520954" y="1010310"/>
                  </a:lnTo>
                  <a:lnTo>
                    <a:pt x="520382" y="1011041"/>
                  </a:lnTo>
                  <a:lnTo>
                    <a:pt x="519493" y="1011390"/>
                  </a:lnTo>
                  <a:lnTo>
                    <a:pt x="463423" y="1034326"/>
                  </a:lnTo>
                  <a:lnTo>
                    <a:pt x="443230" y="1067111"/>
                  </a:lnTo>
                  <a:lnTo>
                    <a:pt x="442278" y="1068724"/>
                  </a:lnTo>
                  <a:lnTo>
                    <a:pt x="440372" y="1068858"/>
                  </a:lnTo>
                  <a:lnTo>
                    <a:pt x="374459" y="1073938"/>
                  </a:lnTo>
                  <a:lnTo>
                    <a:pt x="271526" y="1210374"/>
                  </a:lnTo>
                  <a:lnTo>
                    <a:pt x="270193" y="1212095"/>
                  </a:lnTo>
                  <a:lnTo>
                    <a:pt x="268033" y="1211790"/>
                  </a:lnTo>
                  <a:lnTo>
                    <a:pt x="212471" y="1204240"/>
                  </a:lnTo>
                  <a:lnTo>
                    <a:pt x="151320" y="1255135"/>
                  </a:lnTo>
                  <a:lnTo>
                    <a:pt x="150305" y="1256043"/>
                  </a:lnTo>
                  <a:lnTo>
                    <a:pt x="52705" y="1256043"/>
                  </a:lnTo>
                  <a:lnTo>
                    <a:pt x="71882" y="1313549"/>
                  </a:lnTo>
                  <a:lnTo>
                    <a:pt x="72707" y="1315974"/>
                  </a:lnTo>
                  <a:lnTo>
                    <a:pt x="70739" y="1317574"/>
                  </a:lnTo>
                  <a:lnTo>
                    <a:pt x="19177" y="1359288"/>
                  </a:lnTo>
                  <a:lnTo>
                    <a:pt x="73723" y="1418812"/>
                  </a:lnTo>
                  <a:lnTo>
                    <a:pt x="76898" y="1422305"/>
                  </a:lnTo>
                  <a:lnTo>
                    <a:pt x="72707" y="1424584"/>
                  </a:lnTo>
                  <a:lnTo>
                    <a:pt x="19558" y="1452404"/>
                  </a:lnTo>
                  <a:lnTo>
                    <a:pt x="3175" y="151285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4" name="Полилиния: фигура 373">
              <a:extLst>
                <a:ext uri="{FF2B5EF4-FFF2-40B4-BE49-F238E27FC236}">
                  <a16:creationId xmlns:a16="http://schemas.microsoft.com/office/drawing/2014/main" id="{60969ED9-B97A-47B0-8113-0558B25E771A}"/>
                </a:ext>
              </a:extLst>
            </p:cNvPr>
            <p:cNvSpPr/>
            <p:nvPr/>
          </p:nvSpPr>
          <p:spPr>
            <a:xfrm>
              <a:off x="8053704" y="12965846"/>
              <a:ext cx="342900" cy="254000"/>
            </a:xfrm>
            <a:custGeom>
              <a:avLst/>
              <a:gdLst>
                <a:gd name="connsiteX0" fmla="*/ 21336 w 342900"/>
                <a:gd name="connsiteY0" fmla="*/ 130588 h 254000"/>
                <a:gd name="connsiteX1" fmla="*/ 3175 w 342900"/>
                <a:gd name="connsiteY1" fmla="*/ 177349 h 254000"/>
                <a:gd name="connsiteX2" fmla="*/ 127952 w 342900"/>
                <a:gd name="connsiteY2" fmla="*/ 255333 h 254000"/>
                <a:gd name="connsiteX3" fmla="*/ 343726 w 342900"/>
                <a:gd name="connsiteY3" fmla="*/ 151359 h 254000"/>
                <a:gd name="connsiteX4" fmla="*/ 343662 w 342900"/>
                <a:gd name="connsiteY4" fmla="*/ 151359 h 254000"/>
                <a:gd name="connsiteX5" fmla="*/ 343726 w 342900"/>
                <a:gd name="connsiteY5" fmla="*/ 151359 h 254000"/>
                <a:gd name="connsiteX6" fmla="*/ 286448 w 342900"/>
                <a:gd name="connsiteY6" fmla="*/ 98882 h 254000"/>
                <a:gd name="connsiteX7" fmla="*/ 281305 w 342900"/>
                <a:gd name="connsiteY7" fmla="*/ 94189 h 254000"/>
                <a:gd name="connsiteX8" fmla="*/ 288099 w 342900"/>
                <a:gd name="connsiteY8" fmla="*/ 92564 h 254000"/>
                <a:gd name="connsiteX9" fmla="*/ 325501 w 342900"/>
                <a:gd name="connsiteY9" fmla="*/ 83769 h 254000"/>
                <a:gd name="connsiteX10" fmla="*/ 333311 w 342900"/>
                <a:gd name="connsiteY10" fmla="*/ 42170 h 254000"/>
                <a:gd name="connsiteX11" fmla="*/ 270954 w 342900"/>
                <a:gd name="connsiteY11" fmla="*/ 3175 h 254000"/>
                <a:gd name="connsiteX12" fmla="*/ 218948 w 342900"/>
                <a:gd name="connsiteY12" fmla="*/ 13576 h 254000"/>
                <a:gd name="connsiteX13" fmla="*/ 192405 w 342900"/>
                <a:gd name="connsiteY13" fmla="*/ 76340 h 254000"/>
                <a:gd name="connsiteX14" fmla="*/ 190309 w 342900"/>
                <a:gd name="connsiteY14" fmla="*/ 81166 h 254000"/>
                <a:gd name="connsiteX15" fmla="*/ 186499 w 342900"/>
                <a:gd name="connsiteY15" fmla="*/ 77629 h 254000"/>
                <a:gd name="connsiteX16" fmla="*/ 159131 w 342900"/>
                <a:gd name="connsiteY16" fmla="*/ 52591 h 254000"/>
                <a:gd name="connsiteX17" fmla="*/ 128841 w 342900"/>
                <a:gd name="connsiteY17" fmla="*/ 115729 h 254000"/>
                <a:gd name="connsiteX18" fmla="*/ 127952 w 342900"/>
                <a:gd name="connsiteY18" fmla="*/ 117570 h 254000"/>
                <a:gd name="connsiteX19" fmla="*/ 125920 w 342900"/>
                <a:gd name="connsiteY19" fmla="*/ 117830 h 254000"/>
                <a:gd name="connsiteX20" fmla="*/ 21336 w 342900"/>
                <a:gd name="connsiteY20" fmla="*/ 130588 h 25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2900" h="254000">
                  <a:moveTo>
                    <a:pt x="21336" y="130588"/>
                  </a:moveTo>
                  <a:lnTo>
                    <a:pt x="3175" y="177349"/>
                  </a:lnTo>
                  <a:lnTo>
                    <a:pt x="127952" y="255333"/>
                  </a:lnTo>
                  <a:lnTo>
                    <a:pt x="343726" y="151359"/>
                  </a:lnTo>
                  <a:lnTo>
                    <a:pt x="343662" y="151359"/>
                  </a:lnTo>
                  <a:lnTo>
                    <a:pt x="343726" y="151359"/>
                  </a:lnTo>
                  <a:lnTo>
                    <a:pt x="286448" y="98882"/>
                  </a:lnTo>
                  <a:lnTo>
                    <a:pt x="281305" y="94189"/>
                  </a:lnTo>
                  <a:lnTo>
                    <a:pt x="288099" y="92564"/>
                  </a:lnTo>
                  <a:lnTo>
                    <a:pt x="325501" y="83769"/>
                  </a:lnTo>
                  <a:lnTo>
                    <a:pt x="333311" y="42170"/>
                  </a:lnTo>
                  <a:lnTo>
                    <a:pt x="270954" y="3175"/>
                  </a:lnTo>
                  <a:lnTo>
                    <a:pt x="218948" y="13576"/>
                  </a:lnTo>
                  <a:lnTo>
                    <a:pt x="192405" y="76340"/>
                  </a:lnTo>
                  <a:lnTo>
                    <a:pt x="190309" y="81166"/>
                  </a:lnTo>
                  <a:lnTo>
                    <a:pt x="186499" y="77629"/>
                  </a:lnTo>
                  <a:lnTo>
                    <a:pt x="159131" y="52591"/>
                  </a:lnTo>
                  <a:lnTo>
                    <a:pt x="128841" y="115729"/>
                  </a:lnTo>
                  <a:lnTo>
                    <a:pt x="127952" y="117570"/>
                  </a:lnTo>
                  <a:lnTo>
                    <a:pt x="125920" y="117830"/>
                  </a:lnTo>
                  <a:lnTo>
                    <a:pt x="21336" y="13058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5" name="Полилиния: фигура 374">
              <a:extLst>
                <a:ext uri="{FF2B5EF4-FFF2-40B4-BE49-F238E27FC236}">
                  <a16:creationId xmlns:a16="http://schemas.microsoft.com/office/drawing/2014/main" id="{242B8001-4219-4B3C-B945-21989CAB61DB}"/>
                </a:ext>
              </a:extLst>
            </p:cNvPr>
            <p:cNvSpPr/>
            <p:nvPr/>
          </p:nvSpPr>
          <p:spPr>
            <a:xfrm>
              <a:off x="5520810" y="8801820"/>
              <a:ext cx="1898650" cy="4298950"/>
            </a:xfrm>
            <a:custGeom>
              <a:avLst/>
              <a:gdLst>
                <a:gd name="connsiteX0" fmla="*/ 1782197 w 1898650"/>
                <a:gd name="connsiteY0" fmla="*/ 2263712 h 4298950"/>
                <a:gd name="connsiteX1" fmla="*/ 1779975 w 1898650"/>
                <a:gd name="connsiteY1" fmla="*/ 2265198 h 4298950"/>
                <a:gd name="connsiteX2" fmla="*/ 1736668 w 1898650"/>
                <a:gd name="connsiteY2" fmla="*/ 2231136 h 4298950"/>
                <a:gd name="connsiteX3" fmla="*/ 1637227 w 1898650"/>
                <a:gd name="connsiteY3" fmla="*/ 2231136 h 4298950"/>
                <a:gd name="connsiteX4" fmla="*/ 1643704 w 1898650"/>
                <a:gd name="connsiteY4" fmla="*/ 2172691 h 4298950"/>
                <a:gd name="connsiteX5" fmla="*/ 1643831 w 1898650"/>
                <a:gd name="connsiteY5" fmla="*/ 2171586 h 4298950"/>
                <a:gd name="connsiteX6" fmla="*/ 1644466 w 1898650"/>
                <a:gd name="connsiteY6" fmla="*/ 2170735 h 4298950"/>
                <a:gd name="connsiteX7" fmla="*/ 1701489 w 1898650"/>
                <a:gd name="connsiteY7" fmla="*/ 2101793 h 4298950"/>
                <a:gd name="connsiteX8" fmla="*/ 1718380 w 1898650"/>
                <a:gd name="connsiteY8" fmla="*/ 2056759 h 4298950"/>
                <a:gd name="connsiteX9" fmla="*/ 1681486 w 1898650"/>
                <a:gd name="connsiteY9" fmla="*/ 2031250 h 4298950"/>
                <a:gd name="connsiteX10" fmla="*/ 1679899 w 1898650"/>
                <a:gd name="connsiteY10" fmla="*/ 2030146 h 4298950"/>
                <a:gd name="connsiteX11" fmla="*/ 1679899 w 1898650"/>
                <a:gd name="connsiteY11" fmla="*/ 1978292 h 4298950"/>
                <a:gd name="connsiteX12" fmla="*/ 1647641 w 1898650"/>
                <a:gd name="connsiteY12" fmla="*/ 1943138 h 4298950"/>
                <a:gd name="connsiteX13" fmla="*/ 1646371 w 1898650"/>
                <a:gd name="connsiteY13" fmla="*/ 1941741 h 4298950"/>
                <a:gd name="connsiteX14" fmla="*/ 1646752 w 1898650"/>
                <a:gd name="connsiteY14" fmla="*/ 1939887 h 4298950"/>
                <a:gd name="connsiteX15" fmla="*/ 1661357 w 1898650"/>
                <a:gd name="connsiteY15" fmla="*/ 1869732 h 4298950"/>
                <a:gd name="connsiteX16" fmla="*/ 1620781 w 1898650"/>
                <a:gd name="connsiteY16" fmla="*/ 1838522 h 4298950"/>
                <a:gd name="connsiteX17" fmla="*/ 1623511 w 1898650"/>
                <a:gd name="connsiteY17" fmla="*/ 1835550 h 4298950"/>
                <a:gd name="connsiteX18" fmla="*/ 1679772 w 1898650"/>
                <a:gd name="connsiteY18" fmla="*/ 1773352 h 4298950"/>
                <a:gd name="connsiteX19" fmla="*/ 1658817 w 1898650"/>
                <a:gd name="connsiteY19" fmla="*/ 1510220 h 4298950"/>
                <a:gd name="connsiteX20" fmla="*/ 1593031 w 1898650"/>
                <a:gd name="connsiteY20" fmla="*/ 1408963 h 4298950"/>
                <a:gd name="connsiteX21" fmla="*/ 1625987 w 1898650"/>
                <a:gd name="connsiteY21" fmla="*/ 1391965 h 4298950"/>
                <a:gd name="connsiteX22" fmla="*/ 1705235 w 1898650"/>
                <a:gd name="connsiteY22" fmla="*/ 1327366 h 4298950"/>
                <a:gd name="connsiteX23" fmla="*/ 1706506 w 1898650"/>
                <a:gd name="connsiteY23" fmla="*/ 1326382 h 4298950"/>
                <a:gd name="connsiteX24" fmla="*/ 1707966 w 1898650"/>
                <a:gd name="connsiteY24" fmla="*/ 1326547 h 4298950"/>
                <a:gd name="connsiteX25" fmla="*/ 1754829 w 1898650"/>
                <a:gd name="connsiteY25" fmla="*/ 1332065 h 4298950"/>
                <a:gd name="connsiteX26" fmla="*/ 1771783 w 1898650"/>
                <a:gd name="connsiteY26" fmla="*/ 1249889 h 4298950"/>
                <a:gd name="connsiteX27" fmla="*/ 1771910 w 1898650"/>
                <a:gd name="connsiteY27" fmla="*/ 1249172 h 4298950"/>
                <a:gd name="connsiteX28" fmla="*/ 1772291 w 1898650"/>
                <a:gd name="connsiteY28" fmla="*/ 1248594 h 4298950"/>
                <a:gd name="connsiteX29" fmla="*/ 1795406 w 1898650"/>
                <a:gd name="connsiteY29" fmla="*/ 1213942 h 4298950"/>
                <a:gd name="connsiteX30" fmla="*/ 1801184 w 1898650"/>
                <a:gd name="connsiteY30" fmla="*/ 1167670 h 4298950"/>
                <a:gd name="connsiteX31" fmla="*/ 1801374 w 1898650"/>
                <a:gd name="connsiteY31" fmla="*/ 1166197 h 4298950"/>
                <a:gd name="connsiteX32" fmla="*/ 1802518 w 1898650"/>
                <a:gd name="connsiteY32" fmla="*/ 1165238 h 4298950"/>
                <a:gd name="connsiteX33" fmla="*/ 1899799 w 1898650"/>
                <a:gd name="connsiteY33" fmla="*/ 1088003 h 4298950"/>
                <a:gd name="connsiteX34" fmla="*/ 1858016 w 1898650"/>
                <a:gd name="connsiteY34" fmla="*/ 1037850 h 4298950"/>
                <a:gd name="connsiteX35" fmla="*/ 1857127 w 1898650"/>
                <a:gd name="connsiteY35" fmla="*/ 1036815 h 4298950"/>
                <a:gd name="connsiteX36" fmla="*/ 1857127 w 1898650"/>
                <a:gd name="connsiteY36" fmla="*/ 957072 h 4298950"/>
                <a:gd name="connsiteX37" fmla="*/ 1772355 w 1898650"/>
                <a:gd name="connsiteY37" fmla="*/ 837178 h 4298950"/>
                <a:gd name="connsiteX38" fmla="*/ 1771910 w 1898650"/>
                <a:gd name="connsiteY38" fmla="*/ 836555 h 4298950"/>
                <a:gd name="connsiteX39" fmla="*/ 1771720 w 1898650"/>
                <a:gd name="connsiteY39" fmla="*/ 835749 h 4298950"/>
                <a:gd name="connsiteX40" fmla="*/ 1760099 w 1898650"/>
                <a:gd name="connsiteY40" fmla="*/ 774694 h 4298950"/>
                <a:gd name="connsiteX41" fmla="*/ 1734064 w 1898650"/>
                <a:gd name="connsiteY41" fmla="*/ 740023 h 4298950"/>
                <a:gd name="connsiteX42" fmla="*/ 1733239 w 1898650"/>
                <a:gd name="connsiteY42" fmla="*/ 738899 h 4298950"/>
                <a:gd name="connsiteX43" fmla="*/ 1733366 w 1898650"/>
                <a:gd name="connsiteY43" fmla="*/ 737533 h 4298950"/>
                <a:gd name="connsiteX44" fmla="*/ 1736160 w 1898650"/>
                <a:gd name="connsiteY44" fmla="*/ 702818 h 4298950"/>
                <a:gd name="connsiteX45" fmla="*/ 1683836 w 1898650"/>
                <a:gd name="connsiteY45" fmla="*/ 728961 h 4298950"/>
                <a:gd name="connsiteX46" fmla="*/ 1624336 w 1898650"/>
                <a:gd name="connsiteY46" fmla="*/ 774573 h 4298950"/>
                <a:gd name="connsiteX47" fmla="*/ 1543057 w 1898650"/>
                <a:gd name="connsiteY47" fmla="*/ 798379 h 4298950"/>
                <a:gd name="connsiteX48" fmla="*/ 1511307 w 1898650"/>
                <a:gd name="connsiteY48" fmla="*/ 853891 h 4298950"/>
                <a:gd name="connsiteX49" fmla="*/ 1513275 w 1898650"/>
                <a:gd name="connsiteY49" fmla="*/ 774573 h 4298950"/>
                <a:gd name="connsiteX50" fmla="*/ 1677867 w 1898650"/>
                <a:gd name="connsiteY50" fmla="*/ 604037 h 4298950"/>
                <a:gd name="connsiteX51" fmla="*/ 1769116 w 1898650"/>
                <a:gd name="connsiteY51" fmla="*/ 439445 h 4298950"/>
                <a:gd name="connsiteX52" fmla="*/ 1810772 w 1898650"/>
                <a:gd name="connsiteY52" fmla="*/ 292703 h 4298950"/>
                <a:gd name="connsiteX53" fmla="*/ 1683836 w 1898650"/>
                <a:gd name="connsiteY53" fmla="*/ 147923 h 4298950"/>
                <a:gd name="connsiteX54" fmla="*/ 1564900 w 1898650"/>
                <a:gd name="connsiteY54" fmla="*/ 143973 h 4298950"/>
                <a:gd name="connsiteX55" fmla="*/ 1523245 w 1898650"/>
                <a:gd name="connsiteY55" fmla="*/ 203454 h 4298950"/>
                <a:gd name="connsiteX56" fmla="*/ 1475620 w 1898650"/>
                <a:gd name="connsiteY56" fmla="*/ 211398 h 4298950"/>
                <a:gd name="connsiteX57" fmla="*/ 1511307 w 1898650"/>
                <a:gd name="connsiteY57" fmla="*/ 110249 h 4298950"/>
                <a:gd name="connsiteX58" fmla="*/ 1414151 w 1898650"/>
                <a:gd name="connsiteY58" fmla="*/ 98349 h 4298950"/>
                <a:gd name="connsiteX59" fmla="*/ 1445901 w 1898650"/>
                <a:gd name="connsiteY59" fmla="*/ 52743 h 4298950"/>
                <a:gd name="connsiteX60" fmla="*/ 1386402 w 1898650"/>
                <a:gd name="connsiteY60" fmla="*/ 3175 h 4298950"/>
                <a:gd name="connsiteX61" fmla="*/ 1332871 w 1898650"/>
                <a:gd name="connsiteY61" fmla="*/ 23012 h 4298950"/>
                <a:gd name="connsiteX62" fmla="*/ 1247591 w 1898650"/>
                <a:gd name="connsiteY62" fmla="*/ 149911 h 4298950"/>
                <a:gd name="connsiteX63" fmla="*/ 1267403 w 1898650"/>
                <a:gd name="connsiteY63" fmla="*/ 225266 h 4298950"/>
                <a:gd name="connsiteX64" fmla="*/ 1176217 w 1898650"/>
                <a:gd name="connsiteY64" fmla="*/ 231223 h 4298950"/>
                <a:gd name="connsiteX65" fmla="*/ 1178185 w 1898650"/>
                <a:gd name="connsiteY65" fmla="*/ 255016 h 4298950"/>
                <a:gd name="connsiteX66" fmla="*/ 1211904 w 1898650"/>
                <a:gd name="connsiteY66" fmla="*/ 304603 h 4298950"/>
                <a:gd name="connsiteX67" fmla="*/ 1146435 w 1898650"/>
                <a:gd name="connsiteY67" fmla="*/ 290716 h 4298950"/>
                <a:gd name="connsiteX68" fmla="*/ 1112717 w 1898650"/>
                <a:gd name="connsiteY68" fmla="*/ 322434 h 4298950"/>
                <a:gd name="connsiteX69" fmla="*/ 1037406 w 1898650"/>
                <a:gd name="connsiteY69" fmla="*/ 308565 h 4298950"/>
                <a:gd name="connsiteX70" fmla="*/ 1027500 w 1898650"/>
                <a:gd name="connsiteY70" fmla="*/ 274853 h 4298950"/>
                <a:gd name="connsiteX71" fmla="*/ 920375 w 1898650"/>
                <a:gd name="connsiteY71" fmla="*/ 276828 h 4298950"/>
                <a:gd name="connsiteX72" fmla="*/ 922407 w 1898650"/>
                <a:gd name="connsiteY72" fmla="*/ 338309 h 4298950"/>
                <a:gd name="connsiteX73" fmla="*/ 793458 w 1898650"/>
                <a:gd name="connsiteY73" fmla="*/ 356146 h 4298950"/>
                <a:gd name="connsiteX74" fmla="*/ 706209 w 1898650"/>
                <a:gd name="connsiteY74" fmla="*/ 425545 h 4298950"/>
                <a:gd name="connsiteX75" fmla="*/ 638797 w 1898650"/>
                <a:gd name="connsiteY75" fmla="*/ 427552 h 4298950"/>
                <a:gd name="connsiteX76" fmla="*/ 589210 w 1898650"/>
                <a:gd name="connsiteY76" fmla="*/ 471183 h 4298950"/>
                <a:gd name="connsiteX77" fmla="*/ 567398 w 1898650"/>
                <a:gd name="connsiteY77" fmla="*/ 560407 h 4298950"/>
                <a:gd name="connsiteX78" fmla="*/ 609035 w 1898650"/>
                <a:gd name="connsiteY78" fmla="*/ 635775 h 4298950"/>
                <a:gd name="connsiteX79" fmla="*/ 545579 w 1898650"/>
                <a:gd name="connsiteY79" fmla="*/ 651637 h 4298950"/>
                <a:gd name="connsiteX80" fmla="*/ 377025 w 1898650"/>
                <a:gd name="connsiteY80" fmla="*/ 623862 h 4298950"/>
                <a:gd name="connsiteX81" fmla="*/ 279851 w 1898650"/>
                <a:gd name="connsiteY81" fmla="*/ 621887 h 4298950"/>
                <a:gd name="connsiteX82" fmla="*/ 250108 w 1898650"/>
                <a:gd name="connsiteY82" fmla="*/ 675424 h 4298950"/>
                <a:gd name="connsiteX83" fmla="*/ 246139 w 1898650"/>
                <a:gd name="connsiteY83" fmla="*/ 814235 h 4298950"/>
                <a:gd name="connsiteX84" fmla="*/ 307607 w 1898650"/>
                <a:gd name="connsiteY84" fmla="*/ 873747 h 4298950"/>
                <a:gd name="connsiteX85" fmla="*/ 337369 w 1898650"/>
                <a:gd name="connsiteY85" fmla="*/ 943140 h 4298950"/>
                <a:gd name="connsiteX86" fmla="*/ 252095 w 1898650"/>
                <a:gd name="connsiteY86" fmla="*/ 943140 h 4298950"/>
                <a:gd name="connsiteX87" fmla="*/ 178721 w 1898650"/>
                <a:gd name="connsiteY87" fmla="*/ 806310 h 4298950"/>
                <a:gd name="connsiteX88" fmla="*/ 124911 w 1898650"/>
                <a:gd name="connsiteY88" fmla="*/ 809466 h 4298950"/>
                <a:gd name="connsiteX89" fmla="*/ 125546 w 1898650"/>
                <a:gd name="connsiteY89" fmla="*/ 816381 h 4298950"/>
                <a:gd name="connsiteX90" fmla="*/ 172447 w 1898650"/>
                <a:gd name="connsiteY90" fmla="*/ 916026 h 4298950"/>
                <a:gd name="connsiteX91" fmla="*/ 174498 w 1898650"/>
                <a:gd name="connsiteY91" fmla="*/ 920445 h 4298950"/>
                <a:gd name="connsiteX92" fmla="*/ 169710 w 1898650"/>
                <a:gd name="connsiteY92" fmla="*/ 921239 h 4298950"/>
                <a:gd name="connsiteX93" fmla="*/ 119228 w 1898650"/>
                <a:gd name="connsiteY93" fmla="*/ 929640 h 4298950"/>
                <a:gd name="connsiteX94" fmla="*/ 108090 w 1898650"/>
                <a:gd name="connsiteY94" fmla="*/ 990771 h 4298950"/>
                <a:gd name="connsiteX95" fmla="*/ 154743 w 1898650"/>
                <a:gd name="connsiteY95" fmla="*/ 1089914 h 4298950"/>
                <a:gd name="connsiteX96" fmla="*/ 155308 w 1898650"/>
                <a:gd name="connsiteY96" fmla="*/ 1091114 h 4298950"/>
                <a:gd name="connsiteX97" fmla="*/ 154991 w 1898650"/>
                <a:gd name="connsiteY97" fmla="*/ 1092391 h 4298950"/>
                <a:gd name="connsiteX98" fmla="*/ 143218 w 1898650"/>
                <a:gd name="connsiteY98" fmla="*/ 1139546 h 4298950"/>
                <a:gd name="connsiteX99" fmla="*/ 142761 w 1898650"/>
                <a:gd name="connsiteY99" fmla="*/ 1141279 h 4298950"/>
                <a:gd name="connsiteX100" fmla="*/ 141116 w 1898650"/>
                <a:gd name="connsiteY100" fmla="*/ 1142022 h 4298950"/>
                <a:gd name="connsiteX101" fmla="*/ 30778 w 1898650"/>
                <a:gd name="connsiteY101" fmla="*/ 1191381 h 4298950"/>
                <a:gd name="connsiteX102" fmla="*/ 16891 w 1898650"/>
                <a:gd name="connsiteY102" fmla="*/ 1246880 h 4298950"/>
                <a:gd name="connsiteX103" fmla="*/ 88722 w 1898650"/>
                <a:gd name="connsiteY103" fmla="*/ 1341698 h 4298950"/>
                <a:gd name="connsiteX104" fmla="*/ 169983 w 1898650"/>
                <a:gd name="connsiteY104" fmla="*/ 1362005 h 4298950"/>
                <a:gd name="connsiteX105" fmla="*/ 172307 w 1898650"/>
                <a:gd name="connsiteY105" fmla="*/ 1362583 h 4298950"/>
                <a:gd name="connsiteX106" fmla="*/ 172732 w 1898650"/>
                <a:gd name="connsiteY106" fmla="*/ 1364971 h 4298950"/>
                <a:gd name="connsiteX107" fmla="*/ 190525 w 1898650"/>
                <a:gd name="connsiteY107" fmla="*/ 1466653 h 4298950"/>
                <a:gd name="connsiteX108" fmla="*/ 185325 w 1898650"/>
                <a:gd name="connsiteY108" fmla="*/ 1479804 h 4298950"/>
                <a:gd name="connsiteX109" fmla="*/ 185325 w 1898650"/>
                <a:gd name="connsiteY109" fmla="*/ 1479715 h 4298950"/>
                <a:gd name="connsiteX110" fmla="*/ 156616 w 1898650"/>
                <a:gd name="connsiteY110" fmla="*/ 1552575 h 4298950"/>
                <a:gd name="connsiteX111" fmla="*/ 155930 w 1898650"/>
                <a:gd name="connsiteY111" fmla="*/ 1554340 h 4298950"/>
                <a:gd name="connsiteX112" fmla="*/ 154108 w 1898650"/>
                <a:gd name="connsiteY112" fmla="*/ 1554829 h 4298950"/>
                <a:gd name="connsiteX113" fmla="*/ 79724 w 1898650"/>
                <a:gd name="connsiteY113" fmla="*/ 1574864 h 4298950"/>
                <a:gd name="connsiteX114" fmla="*/ 102210 w 1898650"/>
                <a:gd name="connsiteY114" fmla="*/ 1628312 h 4298950"/>
                <a:gd name="connsiteX115" fmla="*/ 102756 w 1898650"/>
                <a:gd name="connsiteY115" fmla="*/ 1629588 h 4298950"/>
                <a:gd name="connsiteX116" fmla="*/ 102330 w 1898650"/>
                <a:gd name="connsiteY116" fmla="*/ 1630896 h 4298950"/>
                <a:gd name="connsiteX117" fmla="*/ 78772 w 1898650"/>
                <a:gd name="connsiteY117" fmla="*/ 1701508 h 4298950"/>
                <a:gd name="connsiteX118" fmla="*/ 137973 w 1898650"/>
                <a:gd name="connsiteY118" fmla="*/ 1778426 h 4298950"/>
                <a:gd name="connsiteX119" fmla="*/ 138887 w 1898650"/>
                <a:gd name="connsiteY119" fmla="*/ 1779594 h 4298950"/>
                <a:gd name="connsiteX120" fmla="*/ 138735 w 1898650"/>
                <a:gd name="connsiteY120" fmla="*/ 1781054 h 4298950"/>
                <a:gd name="connsiteX121" fmla="*/ 123768 w 1898650"/>
                <a:gd name="connsiteY121" fmla="*/ 1921523 h 4298950"/>
                <a:gd name="connsiteX122" fmla="*/ 171228 w 1898650"/>
                <a:gd name="connsiteY122" fmla="*/ 1986788 h 4298950"/>
                <a:gd name="connsiteX123" fmla="*/ 172155 w 1898650"/>
                <a:gd name="connsiteY123" fmla="*/ 1988064 h 4298950"/>
                <a:gd name="connsiteX124" fmla="*/ 171901 w 1898650"/>
                <a:gd name="connsiteY124" fmla="*/ 1989614 h 4298950"/>
                <a:gd name="connsiteX125" fmla="*/ 154165 w 1898650"/>
                <a:gd name="connsiteY125" fmla="*/ 2090001 h 4298950"/>
                <a:gd name="connsiteX126" fmla="*/ 224828 w 1898650"/>
                <a:gd name="connsiteY126" fmla="*/ 2143004 h 4298950"/>
                <a:gd name="connsiteX127" fmla="*/ 225984 w 1898650"/>
                <a:gd name="connsiteY127" fmla="*/ 2143843 h 4298950"/>
                <a:gd name="connsiteX128" fmla="*/ 226225 w 1898650"/>
                <a:gd name="connsiteY128" fmla="*/ 2145347 h 4298950"/>
                <a:gd name="connsiteX129" fmla="*/ 238290 w 1898650"/>
                <a:gd name="connsiteY129" fmla="*/ 2217738 h 4298950"/>
                <a:gd name="connsiteX130" fmla="*/ 238576 w 1898650"/>
                <a:gd name="connsiteY130" fmla="*/ 2219287 h 4298950"/>
                <a:gd name="connsiteX131" fmla="*/ 237661 w 1898650"/>
                <a:gd name="connsiteY131" fmla="*/ 2220563 h 4298950"/>
                <a:gd name="connsiteX132" fmla="*/ 174873 w 1898650"/>
                <a:gd name="connsiteY132" fmla="*/ 2307222 h 4298950"/>
                <a:gd name="connsiteX133" fmla="*/ 168923 w 1898650"/>
                <a:gd name="connsiteY133" fmla="*/ 2384666 h 4298950"/>
                <a:gd name="connsiteX134" fmla="*/ 168827 w 1898650"/>
                <a:gd name="connsiteY134" fmla="*/ 2385778 h 4298950"/>
                <a:gd name="connsiteX135" fmla="*/ 168148 w 1898650"/>
                <a:gd name="connsiteY135" fmla="*/ 2386673 h 4298950"/>
                <a:gd name="connsiteX136" fmla="*/ 71247 w 1898650"/>
                <a:gd name="connsiteY136" fmla="*/ 2509806 h 4298950"/>
                <a:gd name="connsiteX137" fmla="*/ 71247 w 1898650"/>
                <a:gd name="connsiteY137" fmla="*/ 2605653 h 4298950"/>
                <a:gd name="connsiteX138" fmla="*/ 150368 w 1898650"/>
                <a:gd name="connsiteY138" fmla="*/ 2651125 h 4298950"/>
                <a:gd name="connsiteX139" fmla="*/ 153136 w 1898650"/>
                <a:gd name="connsiteY139" fmla="*/ 2652706 h 4298950"/>
                <a:gd name="connsiteX140" fmla="*/ 151981 w 1898650"/>
                <a:gd name="connsiteY140" fmla="*/ 2655653 h 4298950"/>
                <a:gd name="connsiteX141" fmla="*/ 137807 w 1898650"/>
                <a:gd name="connsiteY141" fmla="*/ 2692083 h 4298950"/>
                <a:gd name="connsiteX142" fmla="*/ 137230 w 1898650"/>
                <a:gd name="connsiteY142" fmla="*/ 2693543 h 4298950"/>
                <a:gd name="connsiteX143" fmla="*/ 135801 w 1898650"/>
                <a:gd name="connsiteY143" fmla="*/ 2694178 h 4298950"/>
                <a:gd name="connsiteX144" fmla="*/ 64929 w 1898650"/>
                <a:gd name="connsiteY144" fmla="*/ 2724563 h 4298950"/>
                <a:gd name="connsiteX145" fmla="*/ 64472 w 1898650"/>
                <a:gd name="connsiteY145" fmla="*/ 2724728 h 4298950"/>
                <a:gd name="connsiteX146" fmla="*/ 63957 w 1898650"/>
                <a:gd name="connsiteY146" fmla="*/ 2724804 h 4298950"/>
                <a:gd name="connsiteX147" fmla="*/ 3448 w 1898650"/>
                <a:gd name="connsiteY147" fmla="*/ 2732354 h 4298950"/>
                <a:gd name="connsiteX148" fmla="*/ 29635 w 1898650"/>
                <a:gd name="connsiteY148" fmla="*/ 2824816 h 4298950"/>
                <a:gd name="connsiteX149" fmla="*/ 30156 w 1898650"/>
                <a:gd name="connsiteY149" fmla="*/ 2826626 h 4298950"/>
                <a:gd name="connsiteX150" fmla="*/ 28956 w 1898650"/>
                <a:gd name="connsiteY150" fmla="*/ 2828112 h 4298950"/>
                <a:gd name="connsiteX151" fmla="*/ 3175 w 1898650"/>
                <a:gd name="connsiteY151" fmla="*/ 2860319 h 4298950"/>
                <a:gd name="connsiteX152" fmla="*/ 3175 w 1898650"/>
                <a:gd name="connsiteY152" fmla="*/ 2909087 h 4298950"/>
                <a:gd name="connsiteX153" fmla="*/ 192862 w 1898650"/>
                <a:gd name="connsiteY153" fmla="*/ 2938545 h 4298950"/>
                <a:gd name="connsiteX154" fmla="*/ 194792 w 1898650"/>
                <a:gd name="connsiteY154" fmla="*/ 2938831 h 4298950"/>
                <a:gd name="connsiteX155" fmla="*/ 195631 w 1898650"/>
                <a:gd name="connsiteY155" fmla="*/ 2940596 h 4298950"/>
                <a:gd name="connsiteX156" fmla="*/ 251263 w 1898650"/>
                <a:gd name="connsiteY156" fmla="*/ 3055112 h 4298950"/>
                <a:gd name="connsiteX157" fmla="*/ 302476 w 1898650"/>
                <a:gd name="connsiteY157" fmla="*/ 3061513 h 4298950"/>
                <a:gd name="connsiteX158" fmla="*/ 306000 w 1898650"/>
                <a:gd name="connsiteY158" fmla="*/ 3061938 h 4298950"/>
                <a:gd name="connsiteX159" fmla="*/ 305708 w 1898650"/>
                <a:gd name="connsiteY159" fmla="*/ 3065431 h 4298950"/>
                <a:gd name="connsiteX160" fmla="*/ 302381 w 1898650"/>
                <a:gd name="connsiteY160" fmla="*/ 3108655 h 4298950"/>
                <a:gd name="connsiteX161" fmla="*/ 302260 w 1898650"/>
                <a:gd name="connsiteY161" fmla="*/ 3110204 h 4298950"/>
                <a:gd name="connsiteX162" fmla="*/ 301123 w 1898650"/>
                <a:gd name="connsiteY162" fmla="*/ 3111176 h 4298950"/>
                <a:gd name="connsiteX163" fmla="*/ 226136 w 1898650"/>
                <a:gd name="connsiteY163" fmla="*/ 3176410 h 4298950"/>
                <a:gd name="connsiteX164" fmla="*/ 232410 w 1898650"/>
                <a:gd name="connsiteY164" fmla="*/ 3229705 h 4298950"/>
                <a:gd name="connsiteX165" fmla="*/ 274098 w 1898650"/>
                <a:gd name="connsiteY165" fmla="*/ 3271393 h 4298950"/>
                <a:gd name="connsiteX166" fmla="*/ 336398 w 1898650"/>
                <a:gd name="connsiteY166" fmla="*/ 3291066 h 4298950"/>
                <a:gd name="connsiteX167" fmla="*/ 339757 w 1898650"/>
                <a:gd name="connsiteY167" fmla="*/ 3292126 h 4298950"/>
                <a:gd name="connsiteX168" fmla="*/ 338830 w 1898650"/>
                <a:gd name="connsiteY168" fmla="*/ 3295549 h 4298950"/>
                <a:gd name="connsiteX169" fmla="*/ 328847 w 1898650"/>
                <a:gd name="connsiteY169" fmla="*/ 3332099 h 4298950"/>
                <a:gd name="connsiteX170" fmla="*/ 328530 w 1898650"/>
                <a:gd name="connsiteY170" fmla="*/ 3333344 h 4298950"/>
                <a:gd name="connsiteX171" fmla="*/ 327539 w 1898650"/>
                <a:gd name="connsiteY171" fmla="*/ 3334074 h 4298950"/>
                <a:gd name="connsiteX172" fmla="*/ 259067 w 1898650"/>
                <a:gd name="connsiteY172" fmla="*/ 3386258 h 4298950"/>
                <a:gd name="connsiteX173" fmla="*/ 255835 w 1898650"/>
                <a:gd name="connsiteY173" fmla="*/ 3454349 h 4298950"/>
                <a:gd name="connsiteX174" fmla="*/ 255746 w 1898650"/>
                <a:gd name="connsiteY174" fmla="*/ 3456641 h 4298950"/>
                <a:gd name="connsiteX175" fmla="*/ 255365 w 1898650"/>
                <a:gd name="connsiteY175" fmla="*/ 3456781 h 4298950"/>
                <a:gd name="connsiteX176" fmla="*/ 246069 w 1898650"/>
                <a:gd name="connsiteY176" fmla="*/ 3500203 h 4298950"/>
                <a:gd name="connsiteX177" fmla="*/ 305314 w 1898650"/>
                <a:gd name="connsiteY177" fmla="*/ 3615385 h 4298950"/>
                <a:gd name="connsiteX178" fmla="*/ 306546 w 1898650"/>
                <a:gd name="connsiteY178" fmla="*/ 3617773 h 4298950"/>
                <a:gd name="connsiteX179" fmla="*/ 304648 w 1898650"/>
                <a:gd name="connsiteY179" fmla="*/ 3619684 h 4298950"/>
                <a:gd name="connsiteX180" fmla="*/ 274701 w 1898650"/>
                <a:gd name="connsiteY180" fmla="*/ 3649586 h 4298950"/>
                <a:gd name="connsiteX181" fmla="*/ 274295 w 1898650"/>
                <a:gd name="connsiteY181" fmla="*/ 3650069 h 4298950"/>
                <a:gd name="connsiteX182" fmla="*/ 273698 w 1898650"/>
                <a:gd name="connsiteY182" fmla="*/ 3650316 h 4298950"/>
                <a:gd name="connsiteX183" fmla="*/ 248418 w 1898650"/>
                <a:gd name="connsiteY183" fmla="*/ 3662223 h 4298950"/>
                <a:gd name="connsiteX184" fmla="*/ 278060 w 1898650"/>
                <a:gd name="connsiteY184" fmla="*/ 3749688 h 4298950"/>
                <a:gd name="connsiteX185" fmla="*/ 335121 w 1898650"/>
                <a:gd name="connsiteY185" fmla="*/ 3749688 h 4298950"/>
                <a:gd name="connsiteX186" fmla="*/ 391382 w 1898650"/>
                <a:gd name="connsiteY186" fmla="*/ 3743077 h 4298950"/>
                <a:gd name="connsiteX187" fmla="*/ 392671 w 1898650"/>
                <a:gd name="connsiteY187" fmla="*/ 3742912 h 4298950"/>
                <a:gd name="connsiteX188" fmla="*/ 393776 w 1898650"/>
                <a:gd name="connsiteY188" fmla="*/ 3743643 h 4298950"/>
                <a:gd name="connsiteX189" fmla="*/ 430333 w 1898650"/>
                <a:gd name="connsiteY189" fmla="*/ 3766883 h 4298950"/>
                <a:gd name="connsiteX190" fmla="*/ 433082 w 1898650"/>
                <a:gd name="connsiteY190" fmla="*/ 3768630 h 4298950"/>
                <a:gd name="connsiteX191" fmla="*/ 431698 w 1898650"/>
                <a:gd name="connsiteY191" fmla="*/ 3771551 h 4298950"/>
                <a:gd name="connsiteX192" fmla="*/ 412617 w 1898650"/>
                <a:gd name="connsiteY192" fmla="*/ 3812915 h 4298950"/>
                <a:gd name="connsiteX193" fmla="*/ 454730 w 1898650"/>
                <a:gd name="connsiteY193" fmla="*/ 3877698 h 4298950"/>
                <a:gd name="connsiteX194" fmla="*/ 455155 w 1898650"/>
                <a:gd name="connsiteY194" fmla="*/ 3878332 h 4298950"/>
                <a:gd name="connsiteX195" fmla="*/ 455295 w 1898650"/>
                <a:gd name="connsiteY195" fmla="*/ 3879063 h 4298950"/>
                <a:gd name="connsiteX196" fmla="*/ 465226 w 1898650"/>
                <a:gd name="connsiteY196" fmla="*/ 3935381 h 4298950"/>
                <a:gd name="connsiteX197" fmla="*/ 485051 w 1898650"/>
                <a:gd name="connsiteY197" fmla="*/ 3994906 h 4298950"/>
                <a:gd name="connsiteX198" fmla="*/ 485203 w 1898650"/>
                <a:gd name="connsiteY198" fmla="*/ 3995376 h 4298950"/>
                <a:gd name="connsiteX199" fmla="*/ 485222 w 1898650"/>
                <a:gd name="connsiteY199" fmla="*/ 3995814 h 4298950"/>
                <a:gd name="connsiteX200" fmla="*/ 488562 w 1898650"/>
                <a:gd name="connsiteY200" fmla="*/ 4039019 h 4298950"/>
                <a:gd name="connsiteX201" fmla="*/ 488759 w 1898650"/>
                <a:gd name="connsiteY201" fmla="*/ 4041419 h 4298950"/>
                <a:gd name="connsiteX202" fmla="*/ 486620 w 1898650"/>
                <a:gd name="connsiteY202" fmla="*/ 4042575 h 4298950"/>
                <a:gd name="connsiteX203" fmla="*/ 438702 w 1898650"/>
                <a:gd name="connsiteY203" fmla="*/ 4068070 h 4298950"/>
                <a:gd name="connsiteX204" fmla="*/ 438702 w 1898650"/>
                <a:gd name="connsiteY204" fmla="*/ 4106564 h 4298950"/>
                <a:gd name="connsiteX205" fmla="*/ 438385 w 1898650"/>
                <a:gd name="connsiteY205" fmla="*/ 4107282 h 4298950"/>
                <a:gd name="connsiteX206" fmla="*/ 421761 w 1898650"/>
                <a:gd name="connsiteY206" fmla="*/ 4143864 h 4298950"/>
                <a:gd name="connsiteX207" fmla="*/ 421138 w 1898650"/>
                <a:gd name="connsiteY207" fmla="*/ 4145261 h 4298950"/>
                <a:gd name="connsiteX208" fmla="*/ 419684 w 1898650"/>
                <a:gd name="connsiteY208" fmla="*/ 4145820 h 4298950"/>
                <a:gd name="connsiteX209" fmla="*/ 367906 w 1898650"/>
                <a:gd name="connsiteY209" fmla="*/ 4165238 h 4298950"/>
                <a:gd name="connsiteX210" fmla="*/ 339954 w 1898650"/>
                <a:gd name="connsiteY210" fmla="*/ 4224242 h 4298950"/>
                <a:gd name="connsiteX211" fmla="*/ 423297 w 1898650"/>
                <a:gd name="connsiteY211" fmla="*/ 4282916 h 4298950"/>
                <a:gd name="connsiteX212" fmla="*/ 560515 w 1898650"/>
                <a:gd name="connsiteY212" fmla="*/ 4300842 h 4298950"/>
                <a:gd name="connsiteX213" fmla="*/ 620039 w 1898650"/>
                <a:gd name="connsiteY213" fmla="*/ 4251211 h 4298950"/>
                <a:gd name="connsiteX214" fmla="*/ 620719 w 1898650"/>
                <a:gd name="connsiteY214" fmla="*/ 4250665 h 4298950"/>
                <a:gd name="connsiteX215" fmla="*/ 621557 w 1898650"/>
                <a:gd name="connsiteY215" fmla="*/ 4250436 h 4298950"/>
                <a:gd name="connsiteX216" fmla="*/ 653307 w 1898650"/>
                <a:gd name="connsiteY216" fmla="*/ 4242975 h 4298950"/>
                <a:gd name="connsiteX217" fmla="*/ 655161 w 1898650"/>
                <a:gd name="connsiteY217" fmla="*/ 4211314 h 4298950"/>
                <a:gd name="connsiteX218" fmla="*/ 655269 w 1898650"/>
                <a:gd name="connsiteY218" fmla="*/ 4209434 h 4298950"/>
                <a:gd name="connsiteX219" fmla="*/ 656863 w 1898650"/>
                <a:gd name="connsiteY219" fmla="*/ 4208412 h 4298950"/>
                <a:gd name="connsiteX220" fmla="*/ 705536 w 1898650"/>
                <a:gd name="connsiteY220" fmla="*/ 4177272 h 4298950"/>
                <a:gd name="connsiteX221" fmla="*/ 701389 w 1898650"/>
                <a:gd name="connsiteY221" fmla="*/ 4139946 h 4298950"/>
                <a:gd name="connsiteX222" fmla="*/ 704475 w 1898650"/>
                <a:gd name="connsiteY222" fmla="*/ 4139121 h 4298950"/>
                <a:gd name="connsiteX223" fmla="*/ 740842 w 1898650"/>
                <a:gd name="connsiteY223" fmla="*/ 4129570 h 4298950"/>
                <a:gd name="connsiteX224" fmla="*/ 752449 w 1898650"/>
                <a:gd name="connsiteY224" fmla="*/ 4081107 h 4298950"/>
                <a:gd name="connsiteX225" fmla="*/ 753072 w 1898650"/>
                <a:gd name="connsiteY225" fmla="*/ 4078491 h 4298950"/>
                <a:gd name="connsiteX226" fmla="*/ 755720 w 1898650"/>
                <a:gd name="connsiteY226" fmla="*/ 4078230 h 4298950"/>
                <a:gd name="connsiteX227" fmla="*/ 937266 w 1898650"/>
                <a:gd name="connsiteY227" fmla="*/ 4062279 h 4298950"/>
                <a:gd name="connsiteX228" fmla="*/ 946347 w 1898650"/>
                <a:gd name="connsiteY228" fmla="*/ 4020471 h 4298950"/>
                <a:gd name="connsiteX229" fmla="*/ 845001 w 1898650"/>
                <a:gd name="connsiteY229" fmla="*/ 3929666 h 4298950"/>
                <a:gd name="connsiteX230" fmla="*/ 843731 w 1898650"/>
                <a:gd name="connsiteY230" fmla="*/ 3928517 h 4298950"/>
                <a:gd name="connsiteX231" fmla="*/ 843731 w 1898650"/>
                <a:gd name="connsiteY231" fmla="*/ 3885337 h 4298950"/>
                <a:gd name="connsiteX232" fmla="*/ 845890 w 1898650"/>
                <a:gd name="connsiteY232" fmla="*/ 3884320 h 4298950"/>
                <a:gd name="connsiteX233" fmla="*/ 891165 w 1898650"/>
                <a:gd name="connsiteY233" fmla="*/ 3863188 h 4298950"/>
                <a:gd name="connsiteX234" fmla="*/ 892118 w 1898650"/>
                <a:gd name="connsiteY234" fmla="*/ 3862762 h 4298950"/>
                <a:gd name="connsiteX235" fmla="*/ 893070 w 1898650"/>
                <a:gd name="connsiteY235" fmla="*/ 3862851 h 4298950"/>
                <a:gd name="connsiteX236" fmla="*/ 949649 w 1898650"/>
                <a:gd name="connsiteY236" fmla="*/ 3868534 h 4298950"/>
                <a:gd name="connsiteX237" fmla="*/ 961460 w 1898650"/>
                <a:gd name="connsiteY237" fmla="*/ 3691198 h 4298950"/>
                <a:gd name="connsiteX238" fmla="*/ 961524 w 1898650"/>
                <a:gd name="connsiteY238" fmla="*/ 3690467 h 4298950"/>
                <a:gd name="connsiteX239" fmla="*/ 961904 w 1898650"/>
                <a:gd name="connsiteY239" fmla="*/ 3689737 h 4298950"/>
                <a:gd name="connsiteX240" fmla="*/ 998099 w 1898650"/>
                <a:gd name="connsiteY240" fmla="*/ 3620326 h 4298950"/>
                <a:gd name="connsiteX241" fmla="*/ 998988 w 1898650"/>
                <a:gd name="connsiteY241" fmla="*/ 3618611 h 4298950"/>
                <a:gd name="connsiteX242" fmla="*/ 1000894 w 1898650"/>
                <a:gd name="connsiteY242" fmla="*/ 3618363 h 4298950"/>
                <a:gd name="connsiteX243" fmla="*/ 1061726 w 1898650"/>
                <a:gd name="connsiteY243" fmla="*/ 3609658 h 4298950"/>
                <a:gd name="connsiteX244" fmla="*/ 1072902 w 1898650"/>
                <a:gd name="connsiteY244" fmla="*/ 3559315 h 4298950"/>
                <a:gd name="connsiteX245" fmla="*/ 1010355 w 1898650"/>
                <a:gd name="connsiteY245" fmla="*/ 3461004 h 4298950"/>
                <a:gd name="connsiteX246" fmla="*/ 1009212 w 1898650"/>
                <a:gd name="connsiteY246" fmla="*/ 3459169 h 4298950"/>
                <a:gd name="connsiteX247" fmla="*/ 1010228 w 1898650"/>
                <a:gd name="connsiteY247" fmla="*/ 3457238 h 4298950"/>
                <a:gd name="connsiteX248" fmla="*/ 1067569 w 1898650"/>
                <a:gd name="connsiteY248" fmla="*/ 3351606 h 4298950"/>
                <a:gd name="connsiteX249" fmla="*/ 1068584 w 1898650"/>
                <a:gd name="connsiteY249" fmla="*/ 3349765 h 4298950"/>
                <a:gd name="connsiteX250" fmla="*/ 1070680 w 1898650"/>
                <a:gd name="connsiteY250" fmla="*/ 3349676 h 4298950"/>
                <a:gd name="connsiteX251" fmla="*/ 1210824 w 1898650"/>
                <a:gd name="connsiteY251" fmla="*/ 3343720 h 4298950"/>
                <a:gd name="connsiteX252" fmla="*/ 1248988 w 1898650"/>
                <a:gd name="connsiteY252" fmla="*/ 3293802 h 4298950"/>
                <a:gd name="connsiteX253" fmla="*/ 1252734 w 1898650"/>
                <a:gd name="connsiteY253" fmla="*/ 3288925 h 4298950"/>
                <a:gd name="connsiteX254" fmla="*/ 1255274 w 1898650"/>
                <a:gd name="connsiteY254" fmla="*/ 3294469 h 4298950"/>
                <a:gd name="connsiteX255" fmla="*/ 1308107 w 1898650"/>
                <a:gd name="connsiteY255" fmla="*/ 3408953 h 4298950"/>
                <a:gd name="connsiteX256" fmla="*/ 1338586 w 1898650"/>
                <a:gd name="connsiteY256" fmla="*/ 3396285 h 4298950"/>
                <a:gd name="connsiteX257" fmla="*/ 1332745 w 1898650"/>
                <a:gd name="connsiteY257" fmla="*/ 3329547 h 4298950"/>
                <a:gd name="connsiteX258" fmla="*/ 1332618 w 1898650"/>
                <a:gd name="connsiteY258" fmla="*/ 3327921 h 4298950"/>
                <a:gd name="connsiteX259" fmla="*/ 1333760 w 1898650"/>
                <a:gd name="connsiteY259" fmla="*/ 3326733 h 4298950"/>
                <a:gd name="connsiteX260" fmla="*/ 1468825 w 1898650"/>
                <a:gd name="connsiteY260" fmla="*/ 3179661 h 4298950"/>
                <a:gd name="connsiteX261" fmla="*/ 1477588 w 1898650"/>
                <a:gd name="connsiteY261" fmla="*/ 3121031 h 4298950"/>
                <a:gd name="connsiteX262" fmla="*/ 1477207 w 1898650"/>
                <a:gd name="connsiteY262" fmla="*/ 3119152 h 4298950"/>
                <a:gd name="connsiteX263" fmla="*/ 1549597 w 1898650"/>
                <a:gd name="connsiteY263" fmla="*/ 3085865 h 4298950"/>
                <a:gd name="connsiteX264" fmla="*/ 1551121 w 1898650"/>
                <a:gd name="connsiteY264" fmla="*/ 3089237 h 4298950"/>
                <a:gd name="connsiteX265" fmla="*/ 1583823 w 1898650"/>
                <a:gd name="connsiteY265" fmla="*/ 3160579 h 4298950"/>
                <a:gd name="connsiteX266" fmla="*/ 1645101 w 1898650"/>
                <a:gd name="connsiteY266" fmla="*/ 3196812 h 4298950"/>
                <a:gd name="connsiteX267" fmla="*/ 1658944 w 1898650"/>
                <a:gd name="connsiteY267" fmla="*/ 3147136 h 4298950"/>
                <a:gd name="connsiteX268" fmla="*/ 1659198 w 1898650"/>
                <a:gd name="connsiteY268" fmla="*/ 3146165 h 4298950"/>
                <a:gd name="connsiteX269" fmla="*/ 1659833 w 1898650"/>
                <a:gd name="connsiteY269" fmla="*/ 3145479 h 4298950"/>
                <a:gd name="connsiteX270" fmla="*/ 1694440 w 1898650"/>
                <a:gd name="connsiteY270" fmla="*/ 3110884 h 4298950"/>
                <a:gd name="connsiteX271" fmla="*/ 1680724 w 1898650"/>
                <a:gd name="connsiteY271" fmla="*/ 3069653 h 4298950"/>
                <a:gd name="connsiteX272" fmla="*/ 1649419 w 1898650"/>
                <a:gd name="connsiteY272" fmla="*/ 3061113 h 4298950"/>
                <a:gd name="connsiteX273" fmla="*/ 1646434 w 1898650"/>
                <a:gd name="connsiteY273" fmla="*/ 3060313 h 4298950"/>
                <a:gd name="connsiteX274" fmla="*/ 1646688 w 1898650"/>
                <a:gd name="connsiteY274" fmla="*/ 3057271 h 4298950"/>
                <a:gd name="connsiteX275" fmla="*/ 1649673 w 1898650"/>
                <a:gd name="connsiteY275" fmla="*/ 3018028 h 4298950"/>
                <a:gd name="connsiteX276" fmla="*/ 1649863 w 1898650"/>
                <a:gd name="connsiteY276" fmla="*/ 3016739 h 4298950"/>
                <a:gd name="connsiteX277" fmla="*/ 1650689 w 1898650"/>
                <a:gd name="connsiteY277" fmla="*/ 3015768 h 4298950"/>
                <a:gd name="connsiteX278" fmla="*/ 1697679 w 1898650"/>
                <a:gd name="connsiteY278" fmla="*/ 2965888 h 4298950"/>
                <a:gd name="connsiteX279" fmla="*/ 1689487 w 1898650"/>
                <a:gd name="connsiteY279" fmla="*/ 2927559 h 4298950"/>
                <a:gd name="connsiteX280" fmla="*/ 1625162 w 1898650"/>
                <a:gd name="connsiteY280" fmla="*/ 2907081 h 4298950"/>
                <a:gd name="connsiteX281" fmla="*/ 1623257 w 1898650"/>
                <a:gd name="connsiteY281" fmla="*/ 2906490 h 4298950"/>
                <a:gd name="connsiteX282" fmla="*/ 1622685 w 1898650"/>
                <a:gd name="connsiteY282" fmla="*/ 2904649 h 4298950"/>
                <a:gd name="connsiteX283" fmla="*/ 1604588 w 1898650"/>
                <a:gd name="connsiteY283" fmla="*/ 2844292 h 4298950"/>
                <a:gd name="connsiteX284" fmla="*/ 1604080 w 1898650"/>
                <a:gd name="connsiteY284" fmla="*/ 2842533 h 4298950"/>
                <a:gd name="connsiteX285" fmla="*/ 1605159 w 1898650"/>
                <a:gd name="connsiteY285" fmla="*/ 2841041 h 4298950"/>
                <a:gd name="connsiteX286" fmla="*/ 1636909 w 1898650"/>
                <a:gd name="connsiteY286" fmla="*/ 2797727 h 4298950"/>
                <a:gd name="connsiteX287" fmla="*/ 1607953 w 1898650"/>
                <a:gd name="connsiteY287" fmla="*/ 2748490 h 4298950"/>
                <a:gd name="connsiteX288" fmla="*/ 1606175 w 1898650"/>
                <a:gd name="connsiteY288" fmla="*/ 2745378 h 4298950"/>
                <a:gd name="connsiteX289" fmla="*/ 1609223 w 1898650"/>
                <a:gd name="connsiteY289" fmla="*/ 2743461 h 4298950"/>
                <a:gd name="connsiteX290" fmla="*/ 1686821 w 1898650"/>
                <a:gd name="connsiteY290" fmla="*/ 2695715 h 4298950"/>
                <a:gd name="connsiteX291" fmla="*/ 1731144 w 1898650"/>
                <a:gd name="connsiteY291" fmla="*/ 2610091 h 4298950"/>
                <a:gd name="connsiteX292" fmla="*/ 1725238 w 1898650"/>
                <a:gd name="connsiteY292" fmla="*/ 2542534 h 4298950"/>
                <a:gd name="connsiteX293" fmla="*/ 1695520 w 1898650"/>
                <a:gd name="connsiteY293" fmla="*/ 2494991 h 4298950"/>
                <a:gd name="connsiteX294" fmla="*/ 1694504 w 1898650"/>
                <a:gd name="connsiteY294" fmla="*/ 2493340 h 4298950"/>
                <a:gd name="connsiteX295" fmla="*/ 1695330 w 1898650"/>
                <a:gd name="connsiteY295" fmla="*/ 2491543 h 4298950"/>
                <a:gd name="connsiteX296" fmla="*/ 1724857 w 1898650"/>
                <a:gd name="connsiteY296" fmla="*/ 2426526 h 4298950"/>
                <a:gd name="connsiteX297" fmla="*/ 1710315 w 1898650"/>
                <a:gd name="connsiteY297" fmla="*/ 2388711 h 4298950"/>
                <a:gd name="connsiteX298" fmla="*/ 1710125 w 1898650"/>
                <a:gd name="connsiteY298" fmla="*/ 2388165 h 4298950"/>
                <a:gd name="connsiteX299" fmla="*/ 1710061 w 1898650"/>
                <a:gd name="connsiteY299" fmla="*/ 2387568 h 4298950"/>
                <a:gd name="connsiteX300" fmla="*/ 1707077 w 1898650"/>
                <a:gd name="connsiteY300" fmla="*/ 2327243 h 4298950"/>
                <a:gd name="connsiteX301" fmla="*/ 1706950 w 1898650"/>
                <a:gd name="connsiteY301" fmla="*/ 2324703 h 4298950"/>
                <a:gd name="connsiteX302" fmla="*/ 1709299 w 1898650"/>
                <a:gd name="connsiteY302" fmla="*/ 2323687 h 4298950"/>
                <a:gd name="connsiteX303" fmla="*/ 1763592 w 1898650"/>
                <a:gd name="connsiteY303" fmla="*/ 2299545 h 4298950"/>
                <a:gd name="connsiteX304" fmla="*/ 1763973 w 1898650"/>
                <a:gd name="connsiteY304" fmla="*/ 2299380 h 4298950"/>
                <a:gd name="connsiteX305" fmla="*/ 1764354 w 1898650"/>
                <a:gd name="connsiteY305" fmla="*/ 2299290 h 4298950"/>
                <a:gd name="connsiteX306" fmla="*/ 1820488 w 1898650"/>
                <a:gd name="connsiteY306" fmla="*/ 2287467 h 4298950"/>
                <a:gd name="connsiteX307" fmla="*/ 1844808 w 1898650"/>
                <a:gd name="connsiteY307" fmla="*/ 2260505 h 4298950"/>
                <a:gd name="connsiteX308" fmla="*/ 1824743 w 1898650"/>
                <a:gd name="connsiteY308" fmla="*/ 2235422 h 4298950"/>
                <a:gd name="connsiteX309" fmla="*/ 1782197 w 1898650"/>
                <a:gd name="connsiteY309" fmla="*/ 2263712 h 429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</a:cxnLst>
              <a:rect l="l" t="t" r="r" b="b"/>
              <a:pathLst>
                <a:path w="1898650" h="4298950">
                  <a:moveTo>
                    <a:pt x="1782197" y="2263712"/>
                  </a:moveTo>
                  <a:lnTo>
                    <a:pt x="1779975" y="2265198"/>
                  </a:lnTo>
                  <a:lnTo>
                    <a:pt x="1736668" y="2231136"/>
                  </a:lnTo>
                  <a:lnTo>
                    <a:pt x="1637227" y="2231136"/>
                  </a:lnTo>
                  <a:lnTo>
                    <a:pt x="1643704" y="2172691"/>
                  </a:lnTo>
                  <a:lnTo>
                    <a:pt x="1643831" y="2171586"/>
                  </a:lnTo>
                  <a:lnTo>
                    <a:pt x="1644466" y="2170735"/>
                  </a:lnTo>
                  <a:lnTo>
                    <a:pt x="1701489" y="2101793"/>
                  </a:lnTo>
                  <a:lnTo>
                    <a:pt x="1718380" y="2056759"/>
                  </a:lnTo>
                  <a:lnTo>
                    <a:pt x="1681486" y="2031250"/>
                  </a:lnTo>
                  <a:lnTo>
                    <a:pt x="1679899" y="2030146"/>
                  </a:lnTo>
                  <a:lnTo>
                    <a:pt x="1679899" y="1978292"/>
                  </a:lnTo>
                  <a:lnTo>
                    <a:pt x="1647641" y="1943138"/>
                  </a:lnTo>
                  <a:lnTo>
                    <a:pt x="1646371" y="1941741"/>
                  </a:lnTo>
                  <a:lnTo>
                    <a:pt x="1646752" y="1939887"/>
                  </a:lnTo>
                  <a:lnTo>
                    <a:pt x="1661357" y="1869732"/>
                  </a:lnTo>
                  <a:lnTo>
                    <a:pt x="1620781" y="1838522"/>
                  </a:lnTo>
                  <a:lnTo>
                    <a:pt x="1623511" y="1835550"/>
                  </a:lnTo>
                  <a:lnTo>
                    <a:pt x="1679772" y="1773352"/>
                  </a:lnTo>
                  <a:lnTo>
                    <a:pt x="1658817" y="1510220"/>
                  </a:lnTo>
                  <a:lnTo>
                    <a:pt x="1593031" y="1408963"/>
                  </a:lnTo>
                  <a:lnTo>
                    <a:pt x="1625987" y="1391965"/>
                  </a:lnTo>
                  <a:lnTo>
                    <a:pt x="1705235" y="1327366"/>
                  </a:lnTo>
                  <a:lnTo>
                    <a:pt x="1706506" y="1326382"/>
                  </a:lnTo>
                  <a:lnTo>
                    <a:pt x="1707966" y="1326547"/>
                  </a:lnTo>
                  <a:lnTo>
                    <a:pt x="1754829" y="1332065"/>
                  </a:lnTo>
                  <a:lnTo>
                    <a:pt x="1771783" y="1249889"/>
                  </a:lnTo>
                  <a:lnTo>
                    <a:pt x="1771910" y="1249172"/>
                  </a:lnTo>
                  <a:lnTo>
                    <a:pt x="1772291" y="1248594"/>
                  </a:lnTo>
                  <a:lnTo>
                    <a:pt x="1795406" y="1213942"/>
                  </a:lnTo>
                  <a:lnTo>
                    <a:pt x="1801184" y="1167670"/>
                  </a:lnTo>
                  <a:lnTo>
                    <a:pt x="1801374" y="1166197"/>
                  </a:lnTo>
                  <a:lnTo>
                    <a:pt x="1802518" y="1165238"/>
                  </a:lnTo>
                  <a:lnTo>
                    <a:pt x="1899799" y="1088003"/>
                  </a:lnTo>
                  <a:lnTo>
                    <a:pt x="1858016" y="1037850"/>
                  </a:lnTo>
                  <a:lnTo>
                    <a:pt x="1857127" y="1036815"/>
                  </a:lnTo>
                  <a:lnTo>
                    <a:pt x="1857127" y="957072"/>
                  </a:lnTo>
                  <a:lnTo>
                    <a:pt x="1772355" y="837178"/>
                  </a:lnTo>
                  <a:lnTo>
                    <a:pt x="1771910" y="836555"/>
                  </a:lnTo>
                  <a:lnTo>
                    <a:pt x="1771720" y="835749"/>
                  </a:lnTo>
                  <a:lnTo>
                    <a:pt x="1760099" y="774694"/>
                  </a:lnTo>
                  <a:lnTo>
                    <a:pt x="1734064" y="740023"/>
                  </a:lnTo>
                  <a:lnTo>
                    <a:pt x="1733239" y="738899"/>
                  </a:lnTo>
                  <a:lnTo>
                    <a:pt x="1733366" y="737533"/>
                  </a:lnTo>
                  <a:lnTo>
                    <a:pt x="1736160" y="702818"/>
                  </a:lnTo>
                  <a:lnTo>
                    <a:pt x="1683836" y="728961"/>
                  </a:lnTo>
                  <a:lnTo>
                    <a:pt x="1624336" y="774573"/>
                  </a:lnTo>
                  <a:lnTo>
                    <a:pt x="1543057" y="798379"/>
                  </a:lnTo>
                  <a:lnTo>
                    <a:pt x="1511307" y="853891"/>
                  </a:lnTo>
                  <a:lnTo>
                    <a:pt x="1513275" y="774573"/>
                  </a:lnTo>
                  <a:lnTo>
                    <a:pt x="1677867" y="604037"/>
                  </a:lnTo>
                  <a:lnTo>
                    <a:pt x="1769116" y="439445"/>
                  </a:lnTo>
                  <a:lnTo>
                    <a:pt x="1810772" y="292703"/>
                  </a:lnTo>
                  <a:lnTo>
                    <a:pt x="1683836" y="147923"/>
                  </a:lnTo>
                  <a:lnTo>
                    <a:pt x="1564900" y="143973"/>
                  </a:lnTo>
                  <a:lnTo>
                    <a:pt x="1523245" y="203454"/>
                  </a:lnTo>
                  <a:lnTo>
                    <a:pt x="1475620" y="211398"/>
                  </a:lnTo>
                  <a:lnTo>
                    <a:pt x="1511307" y="110249"/>
                  </a:lnTo>
                  <a:lnTo>
                    <a:pt x="1414151" y="98349"/>
                  </a:lnTo>
                  <a:lnTo>
                    <a:pt x="1445901" y="52743"/>
                  </a:lnTo>
                  <a:lnTo>
                    <a:pt x="1386402" y="3175"/>
                  </a:lnTo>
                  <a:lnTo>
                    <a:pt x="1332871" y="23012"/>
                  </a:lnTo>
                  <a:lnTo>
                    <a:pt x="1247591" y="149911"/>
                  </a:lnTo>
                  <a:lnTo>
                    <a:pt x="1267403" y="225266"/>
                  </a:lnTo>
                  <a:lnTo>
                    <a:pt x="1176217" y="231223"/>
                  </a:lnTo>
                  <a:lnTo>
                    <a:pt x="1178185" y="255016"/>
                  </a:lnTo>
                  <a:lnTo>
                    <a:pt x="1211904" y="304603"/>
                  </a:lnTo>
                  <a:lnTo>
                    <a:pt x="1146435" y="290716"/>
                  </a:lnTo>
                  <a:lnTo>
                    <a:pt x="1112717" y="322434"/>
                  </a:lnTo>
                  <a:lnTo>
                    <a:pt x="1037406" y="308565"/>
                  </a:lnTo>
                  <a:lnTo>
                    <a:pt x="1027500" y="274853"/>
                  </a:lnTo>
                  <a:lnTo>
                    <a:pt x="920375" y="276828"/>
                  </a:lnTo>
                  <a:lnTo>
                    <a:pt x="922407" y="338309"/>
                  </a:lnTo>
                  <a:lnTo>
                    <a:pt x="793458" y="356146"/>
                  </a:lnTo>
                  <a:lnTo>
                    <a:pt x="706209" y="425545"/>
                  </a:lnTo>
                  <a:lnTo>
                    <a:pt x="638797" y="427552"/>
                  </a:lnTo>
                  <a:lnTo>
                    <a:pt x="589210" y="471183"/>
                  </a:lnTo>
                  <a:lnTo>
                    <a:pt x="567398" y="560407"/>
                  </a:lnTo>
                  <a:lnTo>
                    <a:pt x="609035" y="635775"/>
                  </a:lnTo>
                  <a:lnTo>
                    <a:pt x="545579" y="651637"/>
                  </a:lnTo>
                  <a:lnTo>
                    <a:pt x="377025" y="623862"/>
                  </a:lnTo>
                  <a:lnTo>
                    <a:pt x="279851" y="621887"/>
                  </a:lnTo>
                  <a:lnTo>
                    <a:pt x="250108" y="675424"/>
                  </a:lnTo>
                  <a:lnTo>
                    <a:pt x="246139" y="814235"/>
                  </a:lnTo>
                  <a:lnTo>
                    <a:pt x="307607" y="873747"/>
                  </a:lnTo>
                  <a:lnTo>
                    <a:pt x="337369" y="943140"/>
                  </a:lnTo>
                  <a:lnTo>
                    <a:pt x="252095" y="943140"/>
                  </a:lnTo>
                  <a:lnTo>
                    <a:pt x="178721" y="806310"/>
                  </a:lnTo>
                  <a:lnTo>
                    <a:pt x="124911" y="809466"/>
                  </a:lnTo>
                  <a:lnTo>
                    <a:pt x="125546" y="816381"/>
                  </a:lnTo>
                  <a:lnTo>
                    <a:pt x="172447" y="916026"/>
                  </a:lnTo>
                  <a:lnTo>
                    <a:pt x="174498" y="920445"/>
                  </a:lnTo>
                  <a:lnTo>
                    <a:pt x="169710" y="921239"/>
                  </a:lnTo>
                  <a:lnTo>
                    <a:pt x="119228" y="929640"/>
                  </a:lnTo>
                  <a:lnTo>
                    <a:pt x="108090" y="990771"/>
                  </a:lnTo>
                  <a:lnTo>
                    <a:pt x="154743" y="1089914"/>
                  </a:lnTo>
                  <a:lnTo>
                    <a:pt x="155308" y="1091114"/>
                  </a:lnTo>
                  <a:lnTo>
                    <a:pt x="154991" y="1092391"/>
                  </a:lnTo>
                  <a:lnTo>
                    <a:pt x="143218" y="1139546"/>
                  </a:lnTo>
                  <a:lnTo>
                    <a:pt x="142761" y="1141279"/>
                  </a:lnTo>
                  <a:lnTo>
                    <a:pt x="141116" y="1142022"/>
                  </a:lnTo>
                  <a:lnTo>
                    <a:pt x="30778" y="1191381"/>
                  </a:lnTo>
                  <a:lnTo>
                    <a:pt x="16891" y="1246880"/>
                  </a:lnTo>
                  <a:lnTo>
                    <a:pt x="88722" y="1341698"/>
                  </a:lnTo>
                  <a:lnTo>
                    <a:pt x="169983" y="1362005"/>
                  </a:lnTo>
                  <a:lnTo>
                    <a:pt x="172307" y="1362583"/>
                  </a:lnTo>
                  <a:lnTo>
                    <a:pt x="172732" y="1364971"/>
                  </a:lnTo>
                  <a:lnTo>
                    <a:pt x="190525" y="1466653"/>
                  </a:lnTo>
                  <a:lnTo>
                    <a:pt x="185325" y="1479804"/>
                  </a:lnTo>
                  <a:lnTo>
                    <a:pt x="185325" y="1479715"/>
                  </a:lnTo>
                  <a:lnTo>
                    <a:pt x="156616" y="1552575"/>
                  </a:lnTo>
                  <a:lnTo>
                    <a:pt x="155930" y="1554340"/>
                  </a:lnTo>
                  <a:lnTo>
                    <a:pt x="154108" y="1554829"/>
                  </a:lnTo>
                  <a:lnTo>
                    <a:pt x="79724" y="1574864"/>
                  </a:lnTo>
                  <a:lnTo>
                    <a:pt x="102210" y="1628312"/>
                  </a:lnTo>
                  <a:lnTo>
                    <a:pt x="102756" y="1629588"/>
                  </a:lnTo>
                  <a:lnTo>
                    <a:pt x="102330" y="1630896"/>
                  </a:lnTo>
                  <a:lnTo>
                    <a:pt x="78772" y="1701508"/>
                  </a:lnTo>
                  <a:lnTo>
                    <a:pt x="137973" y="1778426"/>
                  </a:lnTo>
                  <a:lnTo>
                    <a:pt x="138887" y="1779594"/>
                  </a:lnTo>
                  <a:lnTo>
                    <a:pt x="138735" y="1781054"/>
                  </a:lnTo>
                  <a:lnTo>
                    <a:pt x="123768" y="1921523"/>
                  </a:lnTo>
                  <a:lnTo>
                    <a:pt x="171228" y="1986788"/>
                  </a:lnTo>
                  <a:lnTo>
                    <a:pt x="172155" y="1988064"/>
                  </a:lnTo>
                  <a:lnTo>
                    <a:pt x="171901" y="1989614"/>
                  </a:lnTo>
                  <a:lnTo>
                    <a:pt x="154165" y="2090001"/>
                  </a:lnTo>
                  <a:lnTo>
                    <a:pt x="224828" y="2143004"/>
                  </a:lnTo>
                  <a:lnTo>
                    <a:pt x="225984" y="2143843"/>
                  </a:lnTo>
                  <a:lnTo>
                    <a:pt x="226225" y="2145347"/>
                  </a:lnTo>
                  <a:lnTo>
                    <a:pt x="238290" y="2217738"/>
                  </a:lnTo>
                  <a:lnTo>
                    <a:pt x="238576" y="2219287"/>
                  </a:lnTo>
                  <a:lnTo>
                    <a:pt x="237661" y="2220563"/>
                  </a:lnTo>
                  <a:lnTo>
                    <a:pt x="174873" y="2307222"/>
                  </a:lnTo>
                  <a:lnTo>
                    <a:pt x="168923" y="2384666"/>
                  </a:lnTo>
                  <a:lnTo>
                    <a:pt x="168827" y="2385778"/>
                  </a:lnTo>
                  <a:lnTo>
                    <a:pt x="168148" y="2386673"/>
                  </a:lnTo>
                  <a:lnTo>
                    <a:pt x="71247" y="2509806"/>
                  </a:lnTo>
                  <a:lnTo>
                    <a:pt x="71247" y="2605653"/>
                  </a:lnTo>
                  <a:lnTo>
                    <a:pt x="150368" y="2651125"/>
                  </a:lnTo>
                  <a:lnTo>
                    <a:pt x="153136" y="2652706"/>
                  </a:lnTo>
                  <a:lnTo>
                    <a:pt x="151981" y="2655653"/>
                  </a:lnTo>
                  <a:lnTo>
                    <a:pt x="137807" y="2692083"/>
                  </a:lnTo>
                  <a:lnTo>
                    <a:pt x="137230" y="2693543"/>
                  </a:lnTo>
                  <a:lnTo>
                    <a:pt x="135801" y="2694178"/>
                  </a:lnTo>
                  <a:lnTo>
                    <a:pt x="64929" y="2724563"/>
                  </a:lnTo>
                  <a:lnTo>
                    <a:pt x="64472" y="2724728"/>
                  </a:lnTo>
                  <a:lnTo>
                    <a:pt x="63957" y="2724804"/>
                  </a:lnTo>
                  <a:lnTo>
                    <a:pt x="3448" y="2732354"/>
                  </a:lnTo>
                  <a:lnTo>
                    <a:pt x="29635" y="2824816"/>
                  </a:lnTo>
                  <a:lnTo>
                    <a:pt x="30156" y="2826626"/>
                  </a:lnTo>
                  <a:lnTo>
                    <a:pt x="28956" y="2828112"/>
                  </a:lnTo>
                  <a:lnTo>
                    <a:pt x="3175" y="2860319"/>
                  </a:lnTo>
                  <a:lnTo>
                    <a:pt x="3175" y="2909087"/>
                  </a:lnTo>
                  <a:lnTo>
                    <a:pt x="192862" y="2938545"/>
                  </a:lnTo>
                  <a:lnTo>
                    <a:pt x="194792" y="2938831"/>
                  </a:lnTo>
                  <a:lnTo>
                    <a:pt x="195631" y="2940596"/>
                  </a:lnTo>
                  <a:lnTo>
                    <a:pt x="251263" y="3055112"/>
                  </a:lnTo>
                  <a:lnTo>
                    <a:pt x="302476" y="3061513"/>
                  </a:lnTo>
                  <a:lnTo>
                    <a:pt x="306000" y="3061938"/>
                  </a:lnTo>
                  <a:lnTo>
                    <a:pt x="305708" y="3065431"/>
                  </a:lnTo>
                  <a:lnTo>
                    <a:pt x="302381" y="3108655"/>
                  </a:lnTo>
                  <a:lnTo>
                    <a:pt x="302260" y="3110204"/>
                  </a:lnTo>
                  <a:lnTo>
                    <a:pt x="301123" y="3111176"/>
                  </a:lnTo>
                  <a:lnTo>
                    <a:pt x="226136" y="3176410"/>
                  </a:lnTo>
                  <a:lnTo>
                    <a:pt x="232410" y="3229705"/>
                  </a:lnTo>
                  <a:lnTo>
                    <a:pt x="274098" y="3271393"/>
                  </a:lnTo>
                  <a:lnTo>
                    <a:pt x="336398" y="3291066"/>
                  </a:lnTo>
                  <a:lnTo>
                    <a:pt x="339757" y="3292126"/>
                  </a:lnTo>
                  <a:lnTo>
                    <a:pt x="338830" y="3295549"/>
                  </a:lnTo>
                  <a:lnTo>
                    <a:pt x="328847" y="3332099"/>
                  </a:lnTo>
                  <a:lnTo>
                    <a:pt x="328530" y="3333344"/>
                  </a:lnTo>
                  <a:lnTo>
                    <a:pt x="327539" y="3334074"/>
                  </a:lnTo>
                  <a:lnTo>
                    <a:pt x="259067" y="3386258"/>
                  </a:lnTo>
                  <a:lnTo>
                    <a:pt x="255835" y="3454349"/>
                  </a:lnTo>
                  <a:lnTo>
                    <a:pt x="255746" y="3456641"/>
                  </a:lnTo>
                  <a:lnTo>
                    <a:pt x="255365" y="3456781"/>
                  </a:lnTo>
                  <a:lnTo>
                    <a:pt x="246069" y="3500203"/>
                  </a:lnTo>
                  <a:lnTo>
                    <a:pt x="305314" y="3615385"/>
                  </a:lnTo>
                  <a:lnTo>
                    <a:pt x="306546" y="3617773"/>
                  </a:lnTo>
                  <a:lnTo>
                    <a:pt x="304648" y="3619684"/>
                  </a:lnTo>
                  <a:lnTo>
                    <a:pt x="274701" y="3649586"/>
                  </a:lnTo>
                  <a:lnTo>
                    <a:pt x="274295" y="3650069"/>
                  </a:lnTo>
                  <a:lnTo>
                    <a:pt x="273698" y="3650316"/>
                  </a:lnTo>
                  <a:lnTo>
                    <a:pt x="248418" y="3662223"/>
                  </a:lnTo>
                  <a:lnTo>
                    <a:pt x="278060" y="3749688"/>
                  </a:lnTo>
                  <a:lnTo>
                    <a:pt x="335121" y="3749688"/>
                  </a:lnTo>
                  <a:lnTo>
                    <a:pt x="391382" y="3743077"/>
                  </a:lnTo>
                  <a:lnTo>
                    <a:pt x="392671" y="3742912"/>
                  </a:lnTo>
                  <a:lnTo>
                    <a:pt x="393776" y="3743643"/>
                  </a:lnTo>
                  <a:lnTo>
                    <a:pt x="430333" y="3766883"/>
                  </a:lnTo>
                  <a:lnTo>
                    <a:pt x="433082" y="3768630"/>
                  </a:lnTo>
                  <a:lnTo>
                    <a:pt x="431698" y="3771551"/>
                  </a:lnTo>
                  <a:lnTo>
                    <a:pt x="412617" y="3812915"/>
                  </a:lnTo>
                  <a:lnTo>
                    <a:pt x="454730" y="3877698"/>
                  </a:lnTo>
                  <a:lnTo>
                    <a:pt x="455155" y="3878332"/>
                  </a:lnTo>
                  <a:lnTo>
                    <a:pt x="455295" y="3879063"/>
                  </a:lnTo>
                  <a:lnTo>
                    <a:pt x="465226" y="3935381"/>
                  </a:lnTo>
                  <a:lnTo>
                    <a:pt x="485051" y="3994906"/>
                  </a:lnTo>
                  <a:lnTo>
                    <a:pt x="485203" y="3995376"/>
                  </a:lnTo>
                  <a:lnTo>
                    <a:pt x="485222" y="3995814"/>
                  </a:lnTo>
                  <a:lnTo>
                    <a:pt x="488562" y="4039019"/>
                  </a:lnTo>
                  <a:lnTo>
                    <a:pt x="488759" y="4041419"/>
                  </a:lnTo>
                  <a:lnTo>
                    <a:pt x="486620" y="4042575"/>
                  </a:lnTo>
                  <a:lnTo>
                    <a:pt x="438702" y="4068070"/>
                  </a:lnTo>
                  <a:lnTo>
                    <a:pt x="438702" y="4106564"/>
                  </a:lnTo>
                  <a:lnTo>
                    <a:pt x="438385" y="4107282"/>
                  </a:lnTo>
                  <a:lnTo>
                    <a:pt x="421761" y="4143864"/>
                  </a:lnTo>
                  <a:lnTo>
                    <a:pt x="421138" y="4145261"/>
                  </a:lnTo>
                  <a:lnTo>
                    <a:pt x="419684" y="4145820"/>
                  </a:lnTo>
                  <a:lnTo>
                    <a:pt x="367906" y="4165238"/>
                  </a:lnTo>
                  <a:lnTo>
                    <a:pt x="339954" y="4224242"/>
                  </a:lnTo>
                  <a:lnTo>
                    <a:pt x="423297" y="4282916"/>
                  </a:lnTo>
                  <a:lnTo>
                    <a:pt x="560515" y="4300842"/>
                  </a:lnTo>
                  <a:lnTo>
                    <a:pt x="620039" y="4251211"/>
                  </a:lnTo>
                  <a:lnTo>
                    <a:pt x="620719" y="4250665"/>
                  </a:lnTo>
                  <a:lnTo>
                    <a:pt x="621557" y="4250436"/>
                  </a:lnTo>
                  <a:lnTo>
                    <a:pt x="653307" y="4242975"/>
                  </a:lnTo>
                  <a:lnTo>
                    <a:pt x="655161" y="4211314"/>
                  </a:lnTo>
                  <a:lnTo>
                    <a:pt x="655269" y="4209434"/>
                  </a:lnTo>
                  <a:lnTo>
                    <a:pt x="656863" y="4208412"/>
                  </a:lnTo>
                  <a:lnTo>
                    <a:pt x="705536" y="4177272"/>
                  </a:lnTo>
                  <a:lnTo>
                    <a:pt x="701389" y="4139946"/>
                  </a:lnTo>
                  <a:lnTo>
                    <a:pt x="704475" y="4139121"/>
                  </a:lnTo>
                  <a:lnTo>
                    <a:pt x="740842" y="4129570"/>
                  </a:lnTo>
                  <a:lnTo>
                    <a:pt x="752449" y="4081107"/>
                  </a:lnTo>
                  <a:lnTo>
                    <a:pt x="753072" y="4078491"/>
                  </a:lnTo>
                  <a:lnTo>
                    <a:pt x="755720" y="4078230"/>
                  </a:lnTo>
                  <a:lnTo>
                    <a:pt x="937266" y="4062279"/>
                  </a:lnTo>
                  <a:lnTo>
                    <a:pt x="946347" y="4020471"/>
                  </a:lnTo>
                  <a:lnTo>
                    <a:pt x="845001" y="3929666"/>
                  </a:lnTo>
                  <a:lnTo>
                    <a:pt x="843731" y="3928517"/>
                  </a:lnTo>
                  <a:lnTo>
                    <a:pt x="843731" y="3885337"/>
                  </a:lnTo>
                  <a:lnTo>
                    <a:pt x="845890" y="3884320"/>
                  </a:lnTo>
                  <a:lnTo>
                    <a:pt x="891165" y="3863188"/>
                  </a:lnTo>
                  <a:lnTo>
                    <a:pt x="892118" y="3862762"/>
                  </a:lnTo>
                  <a:lnTo>
                    <a:pt x="893070" y="3862851"/>
                  </a:lnTo>
                  <a:lnTo>
                    <a:pt x="949649" y="3868534"/>
                  </a:lnTo>
                  <a:lnTo>
                    <a:pt x="961460" y="3691198"/>
                  </a:lnTo>
                  <a:lnTo>
                    <a:pt x="961524" y="3690467"/>
                  </a:lnTo>
                  <a:lnTo>
                    <a:pt x="961904" y="3689737"/>
                  </a:lnTo>
                  <a:lnTo>
                    <a:pt x="998099" y="3620326"/>
                  </a:lnTo>
                  <a:lnTo>
                    <a:pt x="998988" y="3618611"/>
                  </a:lnTo>
                  <a:lnTo>
                    <a:pt x="1000894" y="3618363"/>
                  </a:lnTo>
                  <a:lnTo>
                    <a:pt x="1061726" y="3609658"/>
                  </a:lnTo>
                  <a:lnTo>
                    <a:pt x="1072902" y="3559315"/>
                  </a:lnTo>
                  <a:lnTo>
                    <a:pt x="1010355" y="3461004"/>
                  </a:lnTo>
                  <a:lnTo>
                    <a:pt x="1009212" y="3459169"/>
                  </a:lnTo>
                  <a:lnTo>
                    <a:pt x="1010228" y="3457238"/>
                  </a:lnTo>
                  <a:lnTo>
                    <a:pt x="1067569" y="3351606"/>
                  </a:lnTo>
                  <a:lnTo>
                    <a:pt x="1068584" y="3349765"/>
                  </a:lnTo>
                  <a:lnTo>
                    <a:pt x="1070680" y="3349676"/>
                  </a:lnTo>
                  <a:lnTo>
                    <a:pt x="1210824" y="3343720"/>
                  </a:lnTo>
                  <a:lnTo>
                    <a:pt x="1248988" y="3293802"/>
                  </a:lnTo>
                  <a:lnTo>
                    <a:pt x="1252734" y="3288925"/>
                  </a:lnTo>
                  <a:lnTo>
                    <a:pt x="1255274" y="3294469"/>
                  </a:lnTo>
                  <a:lnTo>
                    <a:pt x="1308107" y="3408953"/>
                  </a:lnTo>
                  <a:lnTo>
                    <a:pt x="1338586" y="3396285"/>
                  </a:lnTo>
                  <a:lnTo>
                    <a:pt x="1332745" y="3329547"/>
                  </a:lnTo>
                  <a:lnTo>
                    <a:pt x="1332618" y="3327921"/>
                  </a:lnTo>
                  <a:lnTo>
                    <a:pt x="1333760" y="3326733"/>
                  </a:lnTo>
                  <a:lnTo>
                    <a:pt x="1468825" y="3179661"/>
                  </a:lnTo>
                  <a:lnTo>
                    <a:pt x="1477588" y="3121031"/>
                  </a:lnTo>
                  <a:lnTo>
                    <a:pt x="1477207" y="3119152"/>
                  </a:lnTo>
                  <a:lnTo>
                    <a:pt x="1549597" y="3085865"/>
                  </a:lnTo>
                  <a:lnTo>
                    <a:pt x="1551121" y="3089237"/>
                  </a:lnTo>
                  <a:lnTo>
                    <a:pt x="1583823" y="3160579"/>
                  </a:lnTo>
                  <a:lnTo>
                    <a:pt x="1645101" y="3196812"/>
                  </a:lnTo>
                  <a:lnTo>
                    <a:pt x="1658944" y="3147136"/>
                  </a:lnTo>
                  <a:lnTo>
                    <a:pt x="1659198" y="3146165"/>
                  </a:lnTo>
                  <a:lnTo>
                    <a:pt x="1659833" y="3145479"/>
                  </a:lnTo>
                  <a:lnTo>
                    <a:pt x="1694440" y="3110884"/>
                  </a:lnTo>
                  <a:lnTo>
                    <a:pt x="1680724" y="3069653"/>
                  </a:lnTo>
                  <a:lnTo>
                    <a:pt x="1649419" y="3061113"/>
                  </a:lnTo>
                  <a:lnTo>
                    <a:pt x="1646434" y="3060313"/>
                  </a:lnTo>
                  <a:lnTo>
                    <a:pt x="1646688" y="3057271"/>
                  </a:lnTo>
                  <a:lnTo>
                    <a:pt x="1649673" y="3018028"/>
                  </a:lnTo>
                  <a:lnTo>
                    <a:pt x="1649863" y="3016739"/>
                  </a:lnTo>
                  <a:lnTo>
                    <a:pt x="1650689" y="3015768"/>
                  </a:lnTo>
                  <a:lnTo>
                    <a:pt x="1697679" y="2965888"/>
                  </a:lnTo>
                  <a:lnTo>
                    <a:pt x="1689487" y="2927559"/>
                  </a:lnTo>
                  <a:lnTo>
                    <a:pt x="1625162" y="2907081"/>
                  </a:lnTo>
                  <a:lnTo>
                    <a:pt x="1623257" y="2906490"/>
                  </a:lnTo>
                  <a:lnTo>
                    <a:pt x="1622685" y="2904649"/>
                  </a:lnTo>
                  <a:lnTo>
                    <a:pt x="1604588" y="2844292"/>
                  </a:lnTo>
                  <a:lnTo>
                    <a:pt x="1604080" y="2842533"/>
                  </a:lnTo>
                  <a:lnTo>
                    <a:pt x="1605159" y="2841041"/>
                  </a:lnTo>
                  <a:lnTo>
                    <a:pt x="1636909" y="2797727"/>
                  </a:lnTo>
                  <a:lnTo>
                    <a:pt x="1607953" y="2748490"/>
                  </a:lnTo>
                  <a:lnTo>
                    <a:pt x="1606175" y="2745378"/>
                  </a:lnTo>
                  <a:lnTo>
                    <a:pt x="1609223" y="2743461"/>
                  </a:lnTo>
                  <a:lnTo>
                    <a:pt x="1686821" y="2695715"/>
                  </a:lnTo>
                  <a:lnTo>
                    <a:pt x="1731144" y="2610091"/>
                  </a:lnTo>
                  <a:lnTo>
                    <a:pt x="1725238" y="2542534"/>
                  </a:lnTo>
                  <a:lnTo>
                    <a:pt x="1695520" y="2494991"/>
                  </a:lnTo>
                  <a:lnTo>
                    <a:pt x="1694504" y="2493340"/>
                  </a:lnTo>
                  <a:lnTo>
                    <a:pt x="1695330" y="2491543"/>
                  </a:lnTo>
                  <a:lnTo>
                    <a:pt x="1724857" y="2426526"/>
                  </a:lnTo>
                  <a:lnTo>
                    <a:pt x="1710315" y="2388711"/>
                  </a:lnTo>
                  <a:lnTo>
                    <a:pt x="1710125" y="2388165"/>
                  </a:lnTo>
                  <a:lnTo>
                    <a:pt x="1710061" y="2387568"/>
                  </a:lnTo>
                  <a:lnTo>
                    <a:pt x="1707077" y="2327243"/>
                  </a:lnTo>
                  <a:lnTo>
                    <a:pt x="1706950" y="2324703"/>
                  </a:lnTo>
                  <a:lnTo>
                    <a:pt x="1709299" y="2323687"/>
                  </a:lnTo>
                  <a:lnTo>
                    <a:pt x="1763592" y="2299545"/>
                  </a:lnTo>
                  <a:lnTo>
                    <a:pt x="1763973" y="2299380"/>
                  </a:lnTo>
                  <a:lnTo>
                    <a:pt x="1764354" y="2299290"/>
                  </a:lnTo>
                  <a:lnTo>
                    <a:pt x="1820488" y="2287467"/>
                  </a:lnTo>
                  <a:lnTo>
                    <a:pt x="1844808" y="2260505"/>
                  </a:lnTo>
                  <a:lnTo>
                    <a:pt x="1824743" y="2235422"/>
                  </a:lnTo>
                  <a:lnTo>
                    <a:pt x="1782197" y="2263712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6" name="Полилиния: фигура 375">
              <a:extLst>
                <a:ext uri="{FF2B5EF4-FFF2-40B4-BE49-F238E27FC236}">
                  <a16:creationId xmlns:a16="http://schemas.microsoft.com/office/drawing/2014/main" id="{3D73F990-804A-49A1-9B91-88675B61D1BC}"/>
                </a:ext>
              </a:extLst>
            </p:cNvPr>
            <p:cNvSpPr/>
            <p:nvPr/>
          </p:nvSpPr>
          <p:spPr>
            <a:xfrm>
              <a:off x="10605261" y="8668928"/>
              <a:ext cx="1346200" cy="2305050"/>
            </a:xfrm>
            <a:custGeom>
              <a:avLst/>
              <a:gdLst>
                <a:gd name="connsiteX0" fmla="*/ 1344867 w 1346200"/>
                <a:gd name="connsiteY0" fmla="*/ 2305539 h 2305050"/>
                <a:gd name="connsiteX1" fmla="*/ 1328992 w 1346200"/>
                <a:gd name="connsiteY1" fmla="*/ 2107222 h 2305050"/>
                <a:gd name="connsiteX2" fmla="*/ 1307211 w 1346200"/>
                <a:gd name="connsiteY2" fmla="*/ 2015992 h 2305050"/>
                <a:gd name="connsiteX3" fmla="*/ 1241743 w 1346200"/>
                <a:gd name="connsiteY3" fmla="*/ 1950555 h 2305050"/>
                <a:gd name="connsiteX4" fmla="*/ 1247648 w 1346200"/>
                <a:gd name="connsiteY4" fmla="*/ 1853387 h 2305050"/>
                <a:gd name="connsiteX5" fmla="*/ 1281367 w 1346200"/>
                <a:gd name="connsiteY5" fmla="*/ 1825619 h 2305050"/>
                <a:gd name="connsiteX6" fmla="*/ 1168337 w 1346200"/>
                <a:gd name="connsiteY6" fmla="*/ 1694739 h 2305050"/>
                <a:gd name="connsiteX7" fmla="*/ 1170369 w 1346200"/>
                <a:gd name="connsiteY7" fmla="*/ 1603521 h 2305050"/>
                <a:gd name="connsiteX8" fmla="*/ 1217930 w 1346200"/>
                <a:gd name="connsiteY8" fmla="*/ 1551959 h 2305050"/>
                <a:gd name="connsiteX9" fmla="*/ 1205992 w 1346200"/>
                <a:gd name="connsiteY9" fmla="*/ 1500416 h 2305050"/>
                <a:gd name="connsiteX10" fmla="*/ 1110806 w 1346200"/>
                <a:gd name="connsiteY10" fmla="*/ 1472641 h 2305050"/>
                <a:gd name="connsiteX11" fmla="*/ 1013651 w 1346200"/>
                <a:gd name="connsiteY11" fmla="*/ 1300118 h 2305050"/>
                <a:gd name="connsiteX12" fmla="*/ 1037463 w 1346200"/>
                <a:gd name="connsiteY12" fmla="*/ 1284243 h 2305050"/>
                <a:gd name="connsiteX13" fmla="*/ 1067244 w 1346200"/>
                <a:gd name="connsiteY13" fmla="*/ 1325886 h 2305050"/>
                <a:gd name="connsiteX14" fmla="*/ 1114806 w 1346200"/>
                <a:gd name="connsiteY14" fmla="*/ 1296137 h 2305050"/>
                <a:gd name="connsiteX15" fmla="*/ 1041464 w 1346200"/>
                <a:gd name="connsiteY15" fmla="*/ 1226744 h 2305050"/>
                <a:gd name="connsiteX16" fmla="*/ 1001776 w 1346200"/>
                <a:gd name="connsiteY16" fmla="*/ 1248556 h 2305050"/>
                <a:gd name="connsiteX17" fmla="*/ 938467 w 1346200"/>
                <a:gd name="connsiteY17" fmla="*/ 1207446 h 2305050"/>
                <a:gd name="connsiteX18" fmla="*/ 937387 w 1346200"/>
                <a:gd name="connsiteY18" fmla="*/ 1208646 h 2305050"/>
                <a:gd name="connsiteX19" fmla="*/ 904621 w 1346200"/>
                <a:gd name="connsiteY19" fmla="*/ 1131545 h 2305050"/>
                <a:gd name="connsiteX20" fmla="*/ 839153 w 1346200"/>
                <a:gd name="connsiteY20" fmla="*/ 1131545 h 2305050"/>
                <a:gd name="connsiteX21" fmla="*/ 831215 w 1346200"/>
                <a:gd name="connsiteY21" fmla="*/ 1177157 h 2305050"/>
                <a:gd name="connsiteX22" fmla="*/ 789559 w 1346200"/>
                <a:gd name="connsiteY22" fmla="*/ 1173188 h 2305050"/>
                <a:gd name="connsiteX23" fmla="*/ 654748 w 1346200"/>
                <a:gd name="connsiteY23" fmla="*/ 903497 h 2305050"/>
                <a:gd name="connsiteX24" fmla="*/ 662686 w 1346200"/>
                <a:gd name="connsiteY24" fmla="*/ 818223 h 2305050"/>
                <a:gd name="connsiteX25" fmla="*/ 716217 w 1346200"/>
                <a:gd name="connsiteY25" fmla="*/ 806329 h 2305050"/>
                <a:gd name="connsiteX26" fmla="*/ 676529 w 1346200"/>
                <a:gd name="connsiteY26" fmla="*/ 647694 h 2305050"/>
                <a:gd name="connsiteX27" fmla="*/ 761873 w 1346200"/>
                <a:gd name="connsiteY27" fmla="*/ 715112 h 2305050"/>
                <a:gd name="connsiteX28" fmla="*/ 763778 w 1346200"/>
                <a:gd name="connsiteY28" fmla="*/ 524726 h 2305050"/>
                <a:gd name="connsiteX29" fmla="*/ 831215 w 1346200"/>
                <a:gd name="connsiteY29" fmla="*/ 455327 h 2305050"/>
                <a:gd name="connsiteX30" fmla="*/ 932370 w 1346200"/>
                <a:gd name="connsiteY30" fmla="*/ 453352 h 2305050"/>
                <a:gd name="connsiteX31" fmla="*/ 874903 w 1346200"/>
                <a:gd name="connsiteY31" fmla="*/ 312534 h 2305050"/>
                <a:gd name="connsiteX32" fmla="*/ 847407 w 1346200"/>
                <a:gd name="connsiteY32" fmla="*/ 9239 h 2305050"/>
                <a:gd name="connsiteX33" fmla="*/ 781939 w 1346200"/>
                <a:gd name="connsiteY33" fmla="*/ 29083 h 2305050"/>
                <a:gd name="connsiteX34" fmla="*/ 780479 w 1346200"/>
                <a:gd name="connsiteY34" fmla="*/ 29521 h 2305050"/>
                <a:gd name="connsiteX35" fmla="*/ 779145 w 1346200"/>
                <a:gd name="connsiteY35" fmla="*/ 28810 h 2305050"/>
                <a:gd name="connsiteX36" fmla="*/ 730441 w 1346200"/>
                <a:gd name="connsiteY36" fmla="*/ 3175 h 2305050"/>
                <a:gd name="connsiteX37" fmla="*/ 646240 w 1346200"/>
                <a:gd name="connsiteY37" fmla="*/ 245040 h 2305050"/>
                <a:gd name="connsiteX38" fmla="*/ 645287 w 1346200"/>
                <a:gd name="connsiteY38" fmla="*/ 247593 h 2305050"/>
                <a:gd name="connsiteX39" fmla="*/ 642620 w 1346200"/>
                <a:gd name="connsiteY39" fmla="*/ 247497 h 2305050"/>
                <a:gd name="connsiteX40" fmla="*/ 535495 w 1346200"/>
                <a:gd name="connsiteY40" fmla="*/ 244767 h 2305050"/>
                <a:gd name="connsiteX41" fmla="*/ 436563 w 1346200"/>
                <a:gd name="connsiteY41" fmla="*/ 274980 h 2305050"/>
                <a:gd name="connsiteX42" fmla="*/ 433260 w 1346200"/>
                <a:gd name="connsiteY42" fmla="*/ 276016 h 2305050"/>
                <a:gd name="connsiteX43" fmla="*/ 432054 w 1346200"/>
                <a:gd name="connsiteY43" fmla="*/ 272701 h 2305050"/>
                <a:gd name="connsiteX44" fmla="*/ 399859 w 1346200"/>
                <a:gd name="connsiteY44" fmla="*/ 184118 h 2305050"/>
                <a:gd name="connsiteX45" fmla="*/ 266446 w 1346200"/>
                <a:gd name="connsiteY45" fmla="*/ 192125 h 2305050"/>
                <a:gd name="connsiteX46" fmla="*/ 242570 w 1346200"/>
                <a:gd name="connsiteY46" fmla="*/ 234569 h 2305050"/>
                <a:gd name="connsiteX47" fmla="*/ 241744 w 1346200"/>
                <a:gd name="connsiteY47" fmla="*/ 235985 h 2305050"/>
                <a:gd name="connsiteX48" fmla="*/ 240157 w 1346200"/>
                <a:gd name="connsiteY48" fmla="*/ 236379 h 2305050"/>
                <a:gd name="connsiteX49" fmla="*/ 148272 w 1346200"/>
                <a:gd name="connsiteY49" fmla="*/ 257994 h 2305050"/>
                <a:gd name="connsiteX50" fmla="*/ 132334 w 1346200"/>
                <a:gd name="connsiteY50" fmla="*/ 305778 h 2305050"/>
                <a:gd name="connsiteX51" fmla="*/ 131572 w 1346200"/>
                <a:gd name="connsiteY51" fmla="*/ 308026 h 2305050"/>
                <a:gd name="connsiteX52" fmla="*/ 129222 w 1346200"/>
                <a:gd name="connsiteY52" fmla="*/ 308267 h 2305050"/>
                <a:gd name="connsiteX53" fmla="*/ 79184 w 1346200"/>
                <a:gd name="connsiteY53" fmla="*/ 313538 h 2305050"/>
                <a:gd name="connsiteX54" fmla="*/ 63373 w 1346200"/>
                <a:gd name="connsiteY54" fmla="*/ 369157 h 2305050"/>
                <a:gd name="connsiteX55" fmla="*/ 62802 w 1346200"/>
                <a:gd name="connsiteY55" fmla="*/ 371056 h 2305050"/>
                <a:gd name="connsiteX56" fmla="*/ 60896 w 1346200"/>
                <a:gd name="connsiteY56" fmla="*/ 371647 h 2305050"/>
                <a:gd name="connsiteX57" fmla="*/ 3175 w 1346200"/>
                <a:gd name="connsiteY57" fmla="*/ 390017 h 2305050"/>
                <a:gd name="connsiteX58" fmla="*/ 13526 w 1346200"/>
                <a:gd name="connsiteY58" fmla="*/ 446818 h 2305050"/>
                <a:gd name="connsiteX59" fmla="*/ 96457 w 1346200"/>
                <a:gd name="connsiteY59" fmla="*/ 567322 h 2305050"/>
                <a:gd name="connsiteX60" fmla="*/ 147892 w 1346200"/>
                <a:gd name="connsiteY60" fmla="*/ 578142 h 2305050"/>
                <a:gd name="connsiteX61" fmla="*/ 149860 w 1346200"/>
                <a:gd name="connsiteY61" fmla="*/ 578548 h 2305050"/>
                <a:gd name="connsiteX62" fmla="*/ 150622 w 1346200"/>
                <a:gd name="connsiteY62" fmla="*/ 580434 h 2305050"/>
                <a:gd name="connsiteX63" fmla="*/ 185801 w 1346200"/>
                <a:gd name="connsiteY63" fmla="*/ 672503 h 2305050"/>
                <a:gd name="connsiteX64" fmla="*/ 244221 w 1346200"/>
                <a:gd name="connsiteY64" fmla="*/ 667150 h 2305050"/>
                <a:gd name="connsiteX65" fmla="*/ 245872 w 1346200"/>
                <a:gd name="connsiteY65" fmla="*/ 667017 h 2305050"/>
                <a:gd name="connsiteX66" fmla="*/ 247079 w 1346200"/>
                <a:gd name="connsiteY66" fmla="*/ 668141 h 2305050"/>
                <a:gd name="connsiteX67" fmla="*/ 286068 w 1346200"/>
                <a:gd name="connsiteY67" fmla="*/ 704329 h 2305050"/>
                <a:gd name="connsiteX68" fmla="*/ 286957 w 1346200"/>
                <a:gd name="connsiteY68" fmla="*/ 705148 h 2305050"/>
                <a:gd name="connsiteX69" fmla="*/ 287147 w 1346200"/>
                <a:gd name="connsiteY69" fmla="*/ 706349 h 2305050"/>
                <a:gd name="connsiteX70" fmla="*/ 298006 w 1346200"/>
                <a:gd name="connsiteY70" fmla="*/ 763105 h 2305050"/>
                <a:gd name="connsiteX71" fmla="*/ 351790 w 1346200"/>
                <a:gd name="connsiteY71" fmla="*/ 793477 h 2305050"/>
                <a:gd name="connsiteX72" fmla="*/ 389001 w 1346200"/>
                <a:gd name="connsiteY72" fmla="*/ 758730 h 2305050"/>
                <a:gd name="connsiteX73" fmla="*/ 287909 w 1346200"/>
                <a:gd name="connsiteY73" fmla="*/ 637769 h 2305050"/>
                <a:gd name="connsiteX74" fmla="*/ 311658 w 1346200"/>
                <a:gd name="connsiteY74" fmla="*/ 558438 h 2305050"/>
                <a:gd name="connsiteX75" fmla="*/ 408877 w 1346200"/>
                <a:gd name="connsiteY75" fmla="*/ 524726 h 2305050"/>
                <a:gd name="connsiteX76" fmla="*/ 357251 w 1346200"/>
                <a:gd name="connsiteY76" fmla="*/ 602082 h 2305050"/>
                <a:gd name="connsiteX77" fmla="*/ 369189 w 1346200"/>
                <a:gd name="connsiteY77" fmla="*/ 661575 h 2305050"/>
                <a:gd name="connsiteX78" fmla="*/ 446532 w 1346200"/>
                <a:gd name="connsiteY78" fmla="*/ 715112 h 2305050"/>
                <a:gd name="connsiteX79" fmla="*/ 482219 w 1346200"/>
                <a:gd name="connsiteY79" fmla="*/ 717086 h 2305050"/>
                <a:gd name="connsiteX80" fmla="*/ 480251 w 1346200"/>
                <a:gd name="connsiteY80" fmla="*/ 772598 h 2305050"/>
                <a:gd name="connsiteX81" fmla="*/ 513969 w 1346200"/>
                <a:gd name="connsiteY81" fmla="*/ 780561 h 2305050"/>
                <a:gd name="connsiteX82" fmla="*/ 482219 w 1346200"/>
                <a:gd name="connsiteY82" fmla="*/ 939197 h 2305050"/>
                <a:gd name="connsiteX83" fmla="*/ 517906 w 1346200"/>
                <a:gd name="connsiteY83" fmla="*/ 998677 h 2305050"/>
                <a:gd name="connsiteX84" fmla="*/ 529844 w 1346200"/>
                <a:gd name="connsiteY84" fmla="*/ 1183107 h 2305050"/>
                <a:gd name="connsiteX85" fmla="*/ 557594 w 1346200"/>
                <a:gd name="connsiteY85" fmla="*/ 1302093 h 2305050"/>
                <a:gd name="connsiteX86" fmla="*/ 595249 w 1346200"/>
                <a:gd name="connsiteY86" fmla="*/ 1421079 h 2305050"/>
                <a:gd name="connsiteX87" fmla="*/ 551625 w 1346200"/>
                <a:gd name="connsiteY87" fmla="*/ 1468679 h 2305050"/>
                <a:gd name="connsiteX88" fmla="*/ 565468 w 1346200"/>
                <a:gd name="connsiteY88" fmla="*/ 1514285 h 2305050"/>
                <a:gd name="connsiteX89" fmla="*/ 541719 w 1346200"/>
                <a:gd name="connsiteY89" fmla="*/ 1546022 h 2305050"/>
                <a:gd name="connsiteX90" fmla="*/ 603186 w 1346200"/>
                <a:gd name="connsiteY90" fmla="*/ 1617396 h 2305050"/>
                <a:gd name="connsiteX91" fmla="*/ 613093 w 1346200"/>
                <a:gd name="connsiteY91" fmla="*/ 1730426 h 2305050"/>
                <a:gd name="connsiteX92" fmla="*/ 697484 w 1346200"/>
                <a:gd name="connsiteY92" fmla="*/ 1825707 h 2305050"/>
                <a:gd name="connsiteX93" fmla="*/ 697484 w 1346200"/>
                <a:gd name="connsiteY93" fmla="*/ 1825695 h 2305050"/>
                <a:gd name="connsiteX94" fmla="*/ 797496 w 1346200"/>
                <a:gd name="connsiteY94" fmla="*/ 1938661 h 2305050"/>
                <a:gd name="connsiteX95" fmla="*/ 1344867 w 1346200"/>
                <a:gd name="connsiteY95" fmla="*/ 2305539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346200" h="2305050">
                  <a:moveTo>
                    <a:pt x="1344867" y="2305539"/>
                  </a:moveTo>
                  <a:lnTo>
                    <a:pt x="1328992" y="2107222"/>
                  </a:lnTo>
                  <a:lnTo>
                    <a:pt x="1307211" y="2015992"/>
                  </a:lnTo>
                  <a:lnTo>
                    <a:pt x="1241743" y="1950555"/>
                  </a:lnTo>
                  <a:lnTo>
                    <a:pt x="1247648" y="1853387"/>
                  </a:lnTo>
                  <a:lnTo>
                    <a:pt x="1281367" y="1825619"/>
                  </a:lnTo>
                  <a:lnTo>
                    <a:pt x="1168337" y="1694739"/>
                  </a:lnTo>
                  <a:lnTo>
                    <a:pt x="1170369" y="1603521"/>
                  </a:lnTo>
                  <a:lnTo>
                    <a:pt x="1217930" y="1551959"/>
                  </a:lnTo>
                  <a:lnTo>
                    <a:pt x="1205992" y="1500416"/>
                  </a:lnTo>
                  <a:lnTo>
                    <a:pt x="1110806" y="1472641"/>
                  </a:lnTo>
                  <a:lnTo>
                    <a:pt x="1013651" y="1300118"/>
                  </a:lnTo>
                  <a:lnTo>
                    <a:pt x="1037463" y="1284243"/>
                  </a:lnTo>
                  <a:lnTo>
                    <a:pt x="1067244" y="1325886"/>
                  </a:lnTo>
                  <a:lnTo>
                    <a:pt x="1114806" y="1296137"/>
                  </a:lnTo>
                  <a:lnTo>
                    <a:pt x="1041464" y="1226744"/>
                  </a:lnTo>
                  <a:lnTo>
                    <a:pt x="1001776" y="1248556"/>
                  </a:lnTo>
                  <a:lnTo>
                    <a:pt x="938467" y="1207446"/>
                  </a:lnTo>
                  <a:lnTo>
                    <a:pt x="937387" y="1208646"/>
                  </a:lnTo>
                  <a:lnTo>
                    <a:pt x="904621" y="1131545"/>
                  </a:lnTo>
                  <a:lnTo>
                    <a:pt x="839153" y="1131545"/>
                  </a:lnTo>
                  <a:lnTo>
                    <a:pt x="831215" y="1177157"/>
                  </a:lnTo>
                  <a:lnTo>
                    <a:pt x="789559" y="1173188"/>
                  </a:lnTo>
                  <a:lnTo>
                    <a:pt x="654748" y="903497"/>
                  </a:lnTo>
                  <a:lnTo>
                    <a:pt x="662686" y="818223"/>
                  </a:lnTo>
                  <a:lnTo>
                    <a:pt x="716217" y="806329"/>
                  </a:lnTo>
                  <a:lnTo>
                    <a:pt x="676529" y="647694"/>
                  </a:lnTo>
                  <a:lnTo>
                    <a:pt x="761873" y="715112"/>
                  </a:lnTo>
                  <a:lnTo>
                    <a:pt x="763778" y="524726"/>
                  </a:lnTo>
                  <a:lnTo>
                    <a:pt x="831215" y="455327"/>
                  </a:lnTo>
                  <a:lnTo>
                    <a:pt x="932370" y="453352"/>
                  </a:lnTo>
                  <a:lnTo>
                    <a:pt x="874903" y="312534"/>
                  </a:lnTo>
                  <a:lnTo>
                    <a:pt x="847407" y="9239"/>
                  </a:lnTo>
                  <a:lnTo>
                    <a:pt x="781939" y="29083"/>
                  </a:lnTo>
                  <a:lnTo>
                    <a:pt x="780479" y="29521"/>
                  </a:lnTo>
                  <a:lnTo>
                    <a:pt x="779145" y="28810"/>
                  </a:lnTo>
                  <a:lnTo>
                    <a:pt x="730441" y="3175"/>
                  </a:lnTo>
                  <a:lnTo>
                    <a:pt x="646240" y="245040"/>
                  </a:lnTo>
                  <a:lnTo>
                    <a:pt x="645287" y="247593"/>
                  </a:lnTo>
                  <a:lnTo>
                    <a:pt x="642620" y="247497"/>
                  </a:lnTo>
                  <a:lnTo>
                    <a:pt x="535495" y="244767"/>
                  </a:lnTo>
                  <a:lnTo>
                    <a:pt x="436563" y="274980"/>
                  </a:lnTo>
                  <a:lnTo>
                    <a:pt x="433260" y="276016"/>
                  </a:lnTo>
                  <a:lnTo>
                    <a:pt x="432054" y="272701"/>
                  </a:lnTo>
                  <a:lnTo>
                    <a:pt x="399859" y="184118"/>
                  </a:lnTo>
                  <a:lnTo>
                    <a:pt x="266446" y="192125"/>
                  </a:lnTo>
                  <a:lnTo>
                    <a:pt x="242570" y="234569"/>
                  </a:lnTo>
                  <a:lnTo>
                    <a:pt x="241744" y="235985"/>
                  </a:lnTo>
                  <a:lnTo>
                    <a:pt x="240157" y="236379"/>
                  </a:lnTo>
                  <a:lnTo>
                    <a:pt x="148272" y="257994"/>
                  </a:lnTo>
                  <a:lnTo>
                    <a:pt x="132334" y="305778"/>
                  </a:lnTo>
                  <a:lnTo>
                    <a:pt x="131572" y="308026"/>
                  </a:lnTo>
                  <a:lnTo>
                    <a:pt x="129222" y="308267"/>
                  </a:lnTo>
                  <a:lnTo>
                    <a:pt x="79184" y="313538"/>
                  </a:lnTo>
                  <a:lnTo>
                    <a:pt x="63373" y="369157"/>
                  </a:lnTo>
                  <a:lnTo>
                    <a:pt x="62802" y="371056"/>
                  </a:lnTo>
                  <a:lnTo>
                    <a:pt x="60896" y="371647"/>
                  </a:lnTo>
                  <a:lnTo>
                    <a:pt x="3175" y="390017"/>
                  </a:lnTo>
                  <a:lnTo>
                    <a:pt x="13526" y="446818"/>
                  </a:lnTo>
                  <a:lnTo>
                    <a:pt x="96457" y="567322"/>
                  </a:lnTo>
                  <a:lnTo>
                    <a:pt x="147892" y="578142"/>
                  </a:lnTo>
                  <a:lnTo>
                    <a:pt x="149860" y="578548"/>
                  </a:lnTo>
                  <a:lnTo>
                    <a:pt x="150622" y="580434"/>
                  </a:lnTo>
                  <a:lnTo>
                    <a:pt x="185801" y="672503"/>
                  </a:lnTo>
                  <a:lnTo>
                    <a:pt x="244221" y="667150"/>
                  </a:lnTo>
                  <a:lnTo>
                    <a:pt x="245872" y="667017"/>
                  </a:lnTo>
                  <a:lnTo>
                    <a:pt x="247079" y="668141"/>
                  </a:lnTo>
                  <a:lnTo>
                    <a:pt x="286068" y="704329"/>
                  </a:lnTo>
                  <a:lnTo>
                    <a:pt x="286957" y="705148"/>
                  </a:lnTo>
                  <a:lnTo>
                    <a:pt x="287147" y="706349"/>
                  </a:lnTo>
                  <a:lnTo>
                    <a:pt x="298006" y="763105"/>
                  </a:lnTo>
                  <a:lnTo>
                    <a:pt x="351790" y="793477"/>
                  </a:lnTo>
                  <a:lnTo>
                    <a:pt x="389001" y="758730"/>
                  </a:lnTo>
                  <a:lnTo>
                    <a:pt x="287909" y="637769"/>
                  </a:lnTo>
                  <a:lnTo>
                    <a:pt x="311658" y="558438"/>
                  </a:lnTo>
                  <a:lnTo>
                    <a:pt x="408877" y="524726"/>
                  </a:lnTo>
                  <a:lnTo>
                    <a:pt x="357251" y="602082"/>
                  </a:lnTo>
                  <a:lnTo>
                    <a:pt x="369189" y="661575"/>
                  </a:lnTo>
                  <a:lnTo>
                    <a:pt x="446532" y="715112"/>
                  </a:lnTo>
                  <a:lnTo>
                    <a:pt x="482219" y="717086"/>
                  </a:lnTo>
                  <a:lnTo>
                    <a:pt x="480251" y="772598"/>
                  </a:lnTo>
                  <a:lnTo>
                    <a:pt x="513969" y="780561"/>
                  </a:lnTo>
                  <a:lnTo>
                    <a:pt x="482219" y="939197"/>
                  </a:lnTo>
                  <a:lnTo>
                    <a:pt x="517906" y="998677"/>
                  </a:lnTo>
                  <a:lnTo>
                    <a:pt x="529844" y="1183107"/>
                  </a:lnTo>
                  <a:lnTo>
                    <a:pt x="557594" y="1302093"/>
                  </a:lnTo>
                  <a:lnTo>
                    <a:pt x="595249" y="1421079"/>
                  </a:lnTo>
                  <a:lnTo>
                    <a:pt x="551625" y="1468679"/>
                  </a:lnTo>
                  <a:lnTo>
                    <a:pt x="565468" y="1514285"/>
                  </a:lnTo>
                  <a:lnTo>
                    <a:pt x="541719" y="1546022"/>
                  </a:lnTo>
                  <a:lnTo>
                    <a:pt x="603186" y="1617396"/>
                  </a:lnTo>
                  <a:lnTo>
                    <a:pt x="613093" y="1730426"/>
                  </a:lnTo>
                  <a:lnTo>
                    <a:pt x="697484" y="1825707"/>
                  </a:lnTo>
                  <a:lnTo>
                    <a:pt x="697484" y="1825695"/>
                  </a:lnTo>
                  <a:lnTo>
                    <a:pt x="797496" y="1938661"/>
                  </a:lnTo>
                  <a:lnTo>
                    <a:pt x="1344867" y="230553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7" name="Полилиния: фигура 376">
              <a:extLst>
                <a:ext uri="{FF2B5EF4-FFF2-40B4-BE49-F238E27FC236}">
                  <a16:creationId xmlns:a16="http://schemas.microsoft.com/office/drawing/2014/main" id="{AB00622E-E9E7-4F4F-8180-8FE6B15AE489}"/>
                </a:ext>
              </a:extLst>
            </p:cNvPr>
            <p:cNvSpPr/>
            <p:nvPr/>
          </p:nvSpPr>
          <p:spPr>
            <a:xfrm>
              <a:off x="2954425" y="10474874"/>
              <a:ext cx="825500" cy="876300"/>
            </a:xfrm>
            <a:custGeom>
              <a:avLst/>
              <a:gdLst>
                <a:gd name="connsiteX0" fmla="*/ 757892 w 825500"/>
                <a:gd name="connsiteY0" fmla="*/ 211855 h 876300"/>
                <a:gd name="connsiteX1" fmla="*/ 756888 w 825500"/>
                <a:gd name="connsiteY1" fmla="*/ 211715 h 876300"/>
                <a:gd name="connsiteX2" fmla="*/ 756082 w 825500"/>
                <a:gd name="connsiteY2" fmla="*/ 211062 h 876300"/>
                <a:gd name="connsiteX3" fmla="*/ 643204 w 825500"/>
                <a:gd name="connsiteY3" fmla="*/ 118466 h 876300"/>
                <a:gd name="connsiteX4" fmla="*/ 602729 w 825500"/>
                <a:gd name="connsiteY4" fmla="*/ 140818 h 876300"/>
                <a:gd name="connsiteX5" fmla="*/ 601701 w 825500"/>
                <a:gd name="connsiteY5" fmla="*/ 141389 h 876300"/>
                <a:gd name="connsiteX6" fmla="*/ 600545 w 825500"/>
                <a:gd name="connsiteY6" fmla="*/ 141256 h 876300"/>
                <a:gd name="connsiteX7" fmla="*/ 489350 w 825500"/>
                <a:gd name="connsiteY7" fmla="*/ 128613 h 876300"/>
                <a:gd name="connsiteX8" fmla="*/ 489477 w 825500"/>
                <a:gd name="connsiteY8" fmla="*/ 127857 h 876300"/>
                <a:gd name="connsiteX9" fmla="*/ 415309 w 825500"/>
                <a:gd name="connsiteY9" fmla="*/ 89345 h 876300"/>
                <a:gd name="connsiteX10" fmla="*/ 414699 w 825500"/>
                <a:gd name="connsiteY10" fmla="*/ 89040 h 876300"/>
                <a:gd name="connsiteX11" fmla="*/ 414242 w 825500"/>
                <a:gd name="connsiteY11" fmla="*/ 88507 h 876300"/>
                <a:gd name="connsiteX12" fmla="*/ 346043 w 825500"/>
                <a:gd name="connsiteY12" fmla="*/ 11608 h 876300"/>
                <a:gd name="connsiteX13" fmla="*/ 257518 w 825500"/>
                <a:gd name="connsiteY13" fmla="*/ 3175 h 876300"/>
                <a:gd name="connsiteX14" fmla="*/ 231362 w 825500"/>
                <a:gd name="connsiteY14" fmla="*/ 67863 h 876300"/>
                <a:gd name="connsiteX15" fmla="*/ 293878 w 825500"/>
                <a:gd name="connsiteY15" fmla="*/ 150508 h 876300"/>
                <a:gd name="connsiteX16" fmla="*/ 294526 w 825500"/>
                <a:gd name="connsiteY16" fmla="*/ 151390 h 876300"/>
                <a:gd name="connsiteX17" fmla="*/ 294589 w 825500"/>
                <a:gd name="connsiteY17" fmla="*/ 152514 h 876300"/>
                <a:gd name="connsiteX18" fmla="*/ 298298 w 825500"/>
                <a:gd name="connsiteY18" fmla="*/ 211550 h 876300"/>
                <a:gd name="connsiteX19" fmla="*/ 298463 w 825500"/>
                <a:gd name="connsiteY19" fmla="*/ 214147 h 876300"/>
                <a:gd name="connsiteX20" fmla="*/ 296031 w 825500"/>
                <a:gd name="connsiteY20" fmla="*/ 215151 h 876300"/>
                <a:gd name="connsiteX21" fmla="*/ 193154 w 825500"/>
                <a:gd name="connsiteY21" fmla="*/ 258477 h 876300"/>
                <a:gd name="connsiteX22" fmla="*/ 193154 w 825500"/>
                <a:gd name="connsiteY22" fmla="*/ 293129 h 876300"/>
                <a:gd name="connsiteX23" fmla="*/ 221393 w 825500"/>
                <a:gd name="connsiteY23" fmla="*/ 317837 h 876300"/>
                <a:gd name="connsiteX24" fmla="*/ 223958 w 825500"/>
                <a:gd name="connsiteY24" fmla="*/ 320034 h 876300"/>
                <a:gd name="connsiteX25" fmla="*/ 191649 w 825500"/>
                <a:gd name="connsiteY25" fmla="*/ 363271 h 876300"/>
                <a:gd name="connsiteX26" fmla="*/ 191573 w 825500"/>
                <a:gd name="connsiteY26" fmla="*/ 362985 h 876300"/>
                <a:gd name="connsiteX27" fmla="*/ 163468 w 825500"/>
                <a:gd name="connsiteY27" fmla="*/ 394557 h 876300"/>
                <a:gd name="connsiteX28" fmla="*/ 125533 w 825500"/>
                <a:gd name="connsiteY28" fmla="*/ 492252 h 876300"/>
                <a:gd name="connsiteX29" fmla="*/ 125273 w 825500"/>
                <a:gd name="connsiteY29" fmla="*/ 492938 h 876300"/>
                <a:gd name="connsiteX30" fmla="*/ 124803 w 825500"/>
                <a:gd name="connsiteY30" fmla="*/ 493440 h 876300"/>
                <a:gd name="connsiteX31" fmla="*/ 92869 w 825500"/>
                <a:gd name="connsiteY31" fmla="*/ 527622 h 876300"/>
                <a:gd name="connsiteX32" fmla="*/ 72314 w 825500"/>
                <a:gd name="connsiteY32" fmla="*/ 581355 h 876300"/>
                <a:gd name="connsiteX33" fmla="*/ 72053 w 825500"/>
                <a:gd name="connsiteY33" fmla="*/ 581997 h 876300"/>
                <a:gd name="connsiteX34" fmla="*/ 71596 w 825500"/>
                <a:gd name="connsiteY34" fmla="*/ 582543 h 876300"/>
                <a:gd name="connsiteX35" fmla="*/ 36887 w 825500"/>
                <a:gd name="connsiteY35" fmla="*/ 620675 h 876300"/>
                <a:gd name="connsiteX36" fmla="*/ 35700 w 825500"/>
                <a:gd name="connsiteY36" fmla="*/ 622014 h 876300"/>
                <a:gd name="connsiteX37" fmla="*/ 33890 w 825500"/>
                <a:gd name="connsiteY37" fmla="*/ 621919 h 876300"/>
                <a:gd name="connsiteX38" fmla="*/ 4223 w 825500"/>
                <a:gd name="connsiteY38" fmla="*/ 619887 h 876300"/>
                <a:gd name="connsiteX39" fmla="*/ 3175 w 825500"/>
                <a:gd name="connsiteY39" fmla="*/ 693096 h 876300"/>
                <a:gd name="connsiteX40" fmla="*/ 36385 w 825500"/>
                <a:gd name="connsiteY40" fmla="*/ 692080 h 876300"/>
                <a:gd name="connsiteX41" fmla="*/ 40183 w 825500"/>
                <a:gd name="connsiteY41" fmla="*/ 691941 h 876300"/>
                <a:gd name="connsiteX42" fmla="*/ 40183 w 825500"/>
                <a:gd name="connsiteY42" fmla="*/ 750094 h 876300"/>
                <a:gd name="connsiteX43" fmla="*/ 112998 w 825500"/>
                <a:gd name="connsiteY43" fmla="*/ 753396 h 876300"/>
                <a:gd name="connsiteX44" fmla="*/ 116262 w 825500"/>
                <a:gd name="connsiteY44" fmla="*/ 753561 h 876300"/>
                <a:gd name="connsiteX45" fmla="*/ 116523 w 825500"/>
                <a:gd name="connsiteY45" fmla="*/ 756800 h 876300"/>
                <a:gd name="connsiteX46" fmla="*/ 119786 w 825500"/>
                <a:gd name="connsiteY46" fmla="*/ 798087 h 876300"/>
                <a:gd name="connsiteX47" fmla="*/ 150717 w 825500"/>
                <a:gd name="connsiteY47" fmla="*/ 805561 h 876300"/>
                <a:gd name="connsiteX48" fmla="*/ 152965 w 825500"/>
                <a:gd name="connsiteY48" fmla="*/ 806114 h 876300"/>
                <a:gd name="connsiteX49" fmla="*/ 153454 w 825500"/>
                <a:gd name="connsiteY49" fmla="*/ 808343 h 876300"/>
                <a:gd name="connsiteX50" fmla="*/ 158071 w 825500"/>
                <a:gd name="connsiteY50" fmla="*/ 829202 h 876300"/>
                <a:gd name="connsiteX51" fmla="*/ 158147 w 825500"/>
                <a:gd name="connsiteY51" fmla="*/ 829431 h 876300"/>
                <a:gd name="connsiteX52" fmla="*/ 162643 w 825500"/>
                <a:gd name="connsiteY52" fmla="*/ 858615 h 876300"/>
                <a:gd name="connsiteX53" fmla="*/ 173342 w 825500"/>
                <a:gd name="connsiteY53" fmla="*/ 873227 h 876300"/>
                <a:gd name="connsiteX54" fmla="*/ 201035 w 825500"/>
                <a:gd name="connsiteY54" fmla="*/ 866026 h 876300"/>
                <a:gd name="connsiteX55" fmla="*/ 262319 w 825500"/>
                <a:gd name="connsiteY55" fmla="*/ 793534 h 876300"/>
                <a:gd name="connsiteX56" fmla="*/ 263246 w 825500"/>
                <a:gd name="connsiteY56" fmla="*/ 792378 h 876300"/>
                <a:gd name="connsiteX57" fmla="*/ 264751 w 825500"/>
                <a:gd name="connsiteY57" fmla="*/ 792239 h 876300"/>
                <a:gd name="connsiteX58" fmla="*/ 334162 w 825500"/>
                <a:gd name="connsiteY58" fmla="*/ 784962 h 876300"/>
                <a:gd name="connsiteX59" fmla="*/ 378174 w 825500"/>
                <a:gd name="connsiteY59" fmla="*/ 715232 h 876300"/>
                <a:gd name="connsiteX60" fmla="*/ 380822 w 825500"/>
                <a:gd name="connsiteY60" fmla="*/ 711098 h 876300"/>
                <a:gd name="connsiteX61" fmla="*/ 384054 w 825500"/>
                <a:gd name="connsiteY61" fmla="*/ 714731 h 876300"/>
                <a:gd name="connsiteX62" fmla="*/ 415684 w 825500"/>
                <a:gd name="connsiteY62" fmla="*/ 749884 h 876300"/>
                <a:gd name="connsiteX63" fmla="*/ 443624 w 825500"/>
                <a:gd name="connsiteY63" fmla="*/ 731793 h 876300"/>
                <a:gd name="connsiteX64" fmla="*/ 454546 w 825500"/>
                <a:gd name="connsiteY64" fmla="*/ 682676 h 876300"/>
                <a:gd name="connsiteX65" fmla="*/ 455168 w 825500"/>
                <a:gd name="connsiteY65" fmla="*/ 679907 h 876300"/>
                <a:gd name="connsiteX66" fmla="*/ 457968 w 825500"/>
                <a:gd name="connsiteY66" fmla="*/ 679787 h 876300"/>
                <a:gd name="connsiteX67" fmla="*/ 535019 w 825500"/>
                <a:gd name="connsiteY67" fmla="*/ 676110 h 876300"/>
                <a:gd name="connsiteX68" fmla="*/ 555790 w 825500"/>
                <a:gd name="connsiteY68" fmla="*/ 650177 h 876300"/>
                <a:gd name="connsiteX69" fmla="*/ 561302 w 825500"/>
                <a:gd name="connsiteY69" fmla="*/ 596881 h 876300"/>
                <a:gd name="connsiteX70" fmla="*/ 561423 w 825500"/>
                <a:gd name="connsiteY70" fmla="*/ 595732 h 876300"/>
                <a:gd name="connsiteX71" fmla="*/ 562185 w 825500"/>
                <a:gd name="connsiteY71" fmla="*/ 594862 h 876300"/>
                <a:gd name="connsiteX72" fmla="*/ 596138 w 825500"/>
                <a:gd name="connsiteY72" fmla="*/ 555530 h 876300"/>
                <a:gd name="connsiteX73" fmla="*/ 571075 w 825500"/>
                <a:gd name="connsiteY73" fmla="*/ 507162 h 876300"/>
                <a:gd name="connsiteX74" fmla="*/ 570617 w 825500"/>
                <a:gd name="connsiteY74" fmla="*/ 506247 h 876300"/>
                <a:gd name="connsiteX75" fmla="*/ 570662 w 825500"/>
                <a:gd name="connsiteY75" fmla="*/ 505276 h 876300"/>
                <a:gd name="connsiteX76" fmla="*/ 572529 w 825500"/>
                <a:gd name="connsiteY76" fmla="*/ 465925 h 876300"/>
                <a:gd name="connsiteX77" fmla="*/ 572649 w 825500"/>
                <a:gd name="connsiteY77" fmla="*/ 463664 h 876300"/>
                <a:gd name="connsiteX78" fmla="*/ 574688 w 825500"/>
                <a:gd name="connsiteY78" fmla="*/ 462737 h 876300"/>
                <a:gd name="connsiteX79" fmla="*/ 656571 w 825500"/>
                <a:gd name="connsiteY79" fmla="*/ 425533 h 876300"/>
                <a:gd name="connsiteX80" fmla="*/ 751446 w 825500"/>
                <a:gd name="connsiteY80" fmla="*/ 332467 h 876300"/>
                <a:gd name="connsiteX81" fmla="*/ 814788 w 825500"/>
                <a:gd name="connsiteY81" fmla="*/ 248647 h 876300"/>
                <a:gd name="connsiteX82" fmla="*/ 826637 w 825500"/>
                <a:gd name="connsiteY82" fmla="*/ 221501 h 876300"/>
                <a:gd name="connsiteX83" fmla="*/ 757892 w 825500"/>
                <a:gd name="connsiteY83" fmla="*/ 211855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825500" h="876300">
                  <a:moveTo>
                    <a:pt x="757892" y="211855"/>
                  </a:moveTo>
                  <a:lnTo>
                    <a:pt x="756888" y="211715"/>
                  </a:lnTo>
                  <a:lnTo>
                    <a:pt x="756082" y="211062"/>
                  </a:lnTo>
                  <a:lnTo>
                    <a:pt x="643204" y="118466"/>
                  </a:lnTo>
                  <a:lnTo>
                    <a:pt x="602729" y="140818"/>
                  </a:lnTo>
                  <a:lnTo>
                    <a:pt x="601701" y="141389"/>
                  </a:lnTo>
                  <a:lnTo>
                    <a:pt x="600545" y="141256"/>
                  </a:lnTo>
                  <a:lnTo>
                    <a:pt x="489350" y="128613"/>
                  </a:lnTo>
                  <a:lnTo>
                    <a:pt x="489477" y="127857"/>
                  </a:lnTo>
                  <a:lnTo>
                    <a:pt x="415309" y="89345"/>
                  </a:lnTo>
                  <a:lnTo>
                    <a:pt x="414699" y="89040"/>
                  </a:lnTo>
                  <a:lnTo>
                    <a:pt x="414242" y="88507"/>
                  </a:lnTo>
                  <a:lnTo>
                    <a:pt x="346043" y="11608"/>
                  </a:lnTo>
                  <a:lnTo>
                    <a:pt x="257518" y="3175"/>
                  </a:lnTo>
                  <a:lnTo>
                    <a:pt x="231362" y="67863"/>
                  </a:lnTo>
                  <a:lnTo>
                    <a:pt x="293878" y="150508"/>
                  </a:lnTo>
                  <a:lnTo>
                    <a:pt x="294526" y="151390"/>
                  </a:lnTo>
                  <a:lnTo>
                    <a:pt x="294589" y="152514"/>
                  </a:lnTo>
                  <a:lnTo>
                    <a:pt x="298298" y="211550"/>
                  </a:lnTo>
                  <a:lnTo>
                    <a:pt x="298463" y="214147"/>
                  </a:lnTo>
                  <a:lnTo>
                    <a:pt x="296031" y="215151"/>
                  </a:lnTo>
                  <a:lnTo>
                    <a:pt x="193154" y="258477"/>
                  </a:lnTo>
                  <a:lnTo>
                    <a:pt x="193154" y="293129"/>
                  </a:lnTo>
                  <a:lnTo>
                    <a:pt x="221393" y="317837"/>
                  </a:lnTo>
                  <a:lnTo>
                    <a:pt x="223958" y="320034"/>
                  </a:lnTo>
                  <a:lnTo>
                    <a:pt x="191649" y="363271"/>
                  </a:lnTo>
                  <a:lnTo>
                    <a:pt x="191573" y="362985"/>
                  </a:lnTo>
                  <a:lnTo>
                    <a:pt x="163468" y="394557"/>
                  </a:lnTo>
                  <a:lnTo>
                    <a:pt x="125533" y="492252"/>
                  </a:lnTo>
                  <a:lnTo>
                    <a:pt x="125273" y="492938"/>
                  </a:lnTo>
                  <a:lnTo>
                    <a:pt x="124803" y="493440"/>
                  </a:lnTo>
                  <a:lnTo>
                    <a:pt x="92869" y="527622"/>
                  </a:lnTo>
                  <a:lnTo>
                    <a:pt x="72314" y="581355"/>
                  </a:lnTo>
                  <a:lnTo>
                    <a:pt x="72053" y="581997"/>
                  </a:lnTo>
                  <a:lnTo>
                    <a:pt x="71596" y="582543"/>
                  </a:lnTo>
                  <a:lnTo>
                    <a:pt x="36887" y="620675"/>
                  </a:lnTo>
                  <a:lnTo>
                    <a:pt x="35700" y="622014"/>
                  </a:lnTo>
                  <a:lnTo>
                    <a:pt x="33890" y="621919"/>
                  </a:lnTo>
                  <a:lnTo>
                    <a:pt x="4223" y="619887"/>
                  </a:lnTo>
                  <a:lnTo>
                    <a:pt x="3175" y="693096"/>
                  </a:lnTo>
                  <a:lnTo>
                    <a:pt x="36385" y="692080"/>
                  </a:lnTo>
                  <a:lnTo>
                    <a:pt x="40183" y="691941"/>
                  </a:lnTo>
                  <a:lnTo>
                    <a:pt x="40183" y="750094"/>
                  </a:lnTo>
                  <a:lnTo>
                    <a:pt x="112998" y="753396"/>
                  </a:lnTo>
                  <a:lnTo>
                    <a:pt x="116262" y="753561"/>
                  </a:lnTo>
                  <a:lnTo>
                    <a:pt x="116523" y="756800"/>
                  </a:lnTo>
                  <a:lnTo>
                    <a:pt x="119786" y="798087"/>
                  </a:lnTo>
                  <a:lnTo>
                    <a:pt x="150717" y="805561"/>
                  </a:lnTo>
                  <a:lnTo>
                    <a:pt x="152965" y="806114"/>
                  </a:lnTo>
                  <a:lnTo>
                    <a:pt x="153454" y="808343"/>
                  </a:lnTo>
                  <a:lnTo>
                    <a:pt x="158071" y="829202"/>
                  </a:lnTo>
                  <a:lnTo>
                    <a:pt x="158147" y="829431"/>
                  </a:lnTo>
                  <a:lnTo>
                    <a:pt x="162643" y="858615"/>
                  </a:lnTo>
                  <a:lnTo>
                    <a:pt x="173342" y="873227"/>
                  </a:lnTo>
                  <a:lnTo>
                    <a:pt x="201035" y="866026"/>
                  </a:lnTo>
                  <a:lnTo>
                    <a:pt x="262319" y="793534"/>
                  </a:lnTo>
                  <a:lnTo>
                    <a:pt x="263246" y="792378"/>
                  </a:lnTo>
                  <a:lnTo>
                    <a:pt x="264751" y="792239"/>
                  </a:lnTo>
                  <a:lnTo>
                    <a:pt x="334162" y="784962"/>
                  </a:lnTo>
                  <a:lnTo>
                    <a:pt x="378174" y="715232"/>
                  </a:lnTo>
                  <a:lnTo>
                    <a:pt x="380822" y="711098"/>
                  </a:lnTo>
                  <a:lnTo>
                    <a:pt x="384054" y="714731"/>
                  </a:lnTo>
                  <a:lnTo>
                    <a:pt x="415684" y="749884"/>
                  </a:lnTo>
                  <a:lnTo>
                    <a:pt x="443624" y="731793"/>
                  </a:lnTo>
                  <a:lnTo>
                    <a:pt x="454546" y="682676"/>
                  </a:lnTo>
                  <a:lnTo>
                    <a:pt x="455168" y="679907"/>
                  </a:lnTo>
                  <a:lnTo>
                    <a:pt x="457968" y="679787"/>
                  </a:lnTo>
                  <a:lnTo>
                    <a:pt x="535019" y="676110"/>
                  </a:lnTo>
                  <a:lnTo>
                    <a:pt x="555790" y="650177"/>
                  </a:lnTo>
                  <a:lnTo>
                    <a:pt x="561302" y="596881"/>
                  </a:lnTo>
                  <a:lnTo>
                    <a:pt x="561423" y="595732"/>
                  </a:lnTo>
                  <a:lnTo>
                    <a:pt x="562185" y="594862"/>
                  </a:lnTo>
                  <a:lnTo>
                    <a:pt x="596138" y="555530"/>
                  </a:lnTo>
                  <a:lnTo>
                    <a:pt x="571075" y="507162"/>
                  </a:lnTo>
                  <a:lnTo>
                    <a:pt x="570617" y="506247"/>
                  </a:lnTo>
                  <a:lnTo>
                    <a:pt x="570662" y="505276"/>
                  </a:lnTo>
                  <a:lnTo>
                    <a:pt x="572529" y="465925"/>
                  </a:lnTo>
                  <a:lnTo>
                    <a:pt x="572649" y="463664"/>
                  </a:lnTo>
                  <a:lnTo>
                    <a:pt x="574688" y="462737"/>
                  </a:lnTo>
                  <a:lnTo>
                    <a:pt x="656571" y="425533"/>
                  </a:lnTo>
                  <a:lnTo>
                    <a:pt x="751446" y="332467"/>
                  </a:lnTo>
                  <a:lnTo>
                    <a:pt x="814788" y="248647"/>
                  </a:lnTo>
                  <a:lnTo>
                    <a:pt x="826637" y="221501"/>
                  </a:lnTo>
                  <a:lnTo>
                    <a:pt x="757892" y="21185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8" name="Полилиния: фигура 377">
              <a:extLst>
                <a:ext uri="{FF2B5EF4-FFF2-40B4-BE49-F238E27FC236}">
                  <a16:creationId xmlns:a16="http://schemas.microsoft.com/office/drawing/2014/main" id="{7844284B-9D4C-4EFD-BBE3-F7D9B029D35C}"/>
                </a:ext>
              </a:extLst>
            </p:cNvPr>
            <p:cNvSpPr/>
            <p:nvPr/>
          </p:nvSpPr>
          <p:spPr>
            <a:xfrm>
              <a:off x="740619" y="11061950"/>
              <a:ext cx="622300" cy="654050"/>
            </a:xfrm>
            <a:custGeom>
              <a:avLst/>
              <a:gdLst>
                <a:gd name="connsiteX0" fmla="*/ 18301 w 622300"/>
                <a:gd name="connsiteY0" fmla="*/ 122599 h 654050"/>
                <a:gd name="connsiteX1" fmla="*/ 122237 w 622300"/>
                <a:gd name="connsiteY1" fmla="*/ 184195 h 654050"/>
                <a:gd name="connsiteX2" fmla="*/ 90513 w 622300"/>
                <a:gd name="connsiteY2" fmla="*/ 205982 h 654050"/>
                <a:gd name="connsiteX3" fmla="*/ 34988 w 622300"/>
                <a:gd name="connsiteY3" fmla="*/ 172269 h 654050"/>
                <a:gd name="connsiteX4" fmla="*/ 3175 w 622300"/>
                <a:gd name="connsiteY4" fmla="*/ 197326 h 654050"/>
                <a:gd name="connsiteX5" fmla="*/ 22181 w 622300"/>
                <a:gd name="connsiteY5" fmla="*/ 234861 h 654050"/>
                <a:gd name="connsiteX6" fmla="*/ 62954 w 622300"/>
                <a:gd name="connsiteY6" fmla="*/ 234861 h 654050"/>
                <a:gd name="connsiteX7" fmla="*/ 64078 w 622300"/>
                <a:gd name="connsiteY7" fmla="*/ 236233 h 654050"/>
                <a:gd name="connsiteX8" fmla="*/ 110903 w 622300"/>
                <a:gd name="connsiteY8" fmla="*/ 294050 h 654050"/>
                <a:gd name="connsiteX9" fmla="*/ 112433 w 622300"/>
                <a:gd name="connsiteY9" fmla="*/ 295967 h 654050"/>
                <a:gd name="connsiteX10" fmla="*/ 76625 w 622300"/>
                <a:gd name="connsiteY10" fmla="*/ 364833 h 654050"/>
                <a:gd name="connsiteX11" fmla="*/ 121933 w 622300"/>
                <a:gd name="connsiteY11" fmla="*/ 420783 h 654050"/>
                <a:gd name="connsiteX12" fmla="*/ 123438 w 622300"/>
                <a:gd name="connsiteY12" fmla="*/ 422605 h 654050"/>
                <a:gd name="connsiteX13" fmla="*/ 122358 w 622300"/>
                <a:gd name="connsiteY13" fmla="*/ 424752 h 654050"/>
                <a:gd name="connsiteX14" fmla="*/ 111677 w 622300"/>
                <a:gd name="connsiteY14" fmla="*/ 446126 h 654050"/>
                <a:gd name="connsiteX15" fmla="*/ 109061 w 622300"/>
                <a:gd name="connsiteY15" fmla="*/ 490747 h 654050"/>
                <a:gd name="connsiteX16" fmla="*/ 135680 w 622300"/>
                <a:gd name="connsiteY16" fmla="*/ 523437 h 654050"/>
                <a:gd name="connsiteX17" fmla="*/ 162039 w 622300"/>
                <a:gd name="connsiteY17" fmla="*/ 493128 h 654050"/>
                <a:gd name="connsiteX18" fmla="*/ 164440 w 622300"/>
                <a:gd name="connsiteY18" fmla="*/ 494043 h 654050"/>
                <a:gd name="connsiteX19" fmla="*/ 205626 w 622300"/>
                <a:gd name="connsiteY19" fmla="*/ 509493 h 654050"/>
                <a:gd name="connsiteX20" fmla="*/ 222212 w 622300"/>
                <a:gd name="connsiteY20" fmla="*/ 481826 h 654050"/>
                <a:gd name="connsiteX21" fmla="*/ 225146 w 622300"/>
                <a:gd name="connsiteY21" fmla="*/ 483076 h 654050"/>
                <a:gd name="connsiteX22" fmla="*/ 258204 w 622300"/>
                <a:gd name="connsiteY22" fmla="*/ 496824 h 654050"/>
                <a:gd name="connsiteX23" fmla="*/ 260483 w 622300"/>
                <a:gd name="connsiteY23" fmla="*/ 497751 h 654050"/>
                <a:gd name="connsiteX24" fmla="*/ 260483 w 622300"/>
                <a:gd name="connsiteY24" fmla="*/ 550221 h 654050"/>
                <a:gd name="connsiteX25" fmla="*/ 299650 w 622300"/>
                <a:gd name="connsiteY25" fmla="*/ 568529 h 654050"/>
                <a:gd name="connsiteX26" fmla="*/ 301790 w 622300"/>
                <a:gd name="connsiteY26" fmla="*/ 569519 h 654050"/>
                <a:gd name="connsiteX27" fmla="*/ 301790 w 622300"/>
                <a:gd name="connsiteY27" fmla="*/ 620363 h 654050"/>
                <a:gd name="connsiteX28" fmla="*/ 322091 w 622300"/>
                <a:gd name="connsiteY28" fmla="*/ 653314 h 654050"/>
                <a:gd name="connsiteX29" fmla="*/ 370173 w 622300"/>
                <a:gd name="connsiteY29" fmla="*/ 648272 h 654050"/>
                <a:gd name="connsiteX30" fmla="*/ 385756 w 622300"/>
                <a:gd name="connsiteY30" fmla="*/ 619652 h 654050"/>
                <a:gd name="connsiteX31" fmla="*/ 386823 w 622300"/>
                <a:gd name="connsiteY31" fmla="*/ 617734 h 654050"/>
                <a:gd name="connsiteX32" fmla="*/ 467233 w 622300"/>
                <a:gd name="connsiteY32" fmla="*/ 617734 h 654050"/>
                <a:gd name="connsiteX33" fmla="*/ 514648 w 622300"/>
                <a:gd name="connsiteY33" fmla="*/ 565080 h 654050"/>
                <a:gd name="connsiteX34" fmla="*/ 512312 w 622300"/>
                <a:gd name="connsiteY34" fmla="*/ 539344 h 654050"/>
                <a:gd name="connsiteX35" fmla="*/ 468452 w 622300"/>
                <a:gd name="connsiteY35" fmla="*/ 534194 h 654050"/>
                <a:gd name="connsiteX36" fmla="*/ 465398 w 622300"/>
                <a:gd name="connsiteY36" fmla="*/ 533845 h 654050"/>
                <a:gd name="connsiteX37" fmla="*/ 465201 w 622300"/>
                <a:gd name="connsiteY37" fmla="*/ 530778 h 654050"/>
                <a:gd name="connsiteX38" fmla="*/ 462528 w 622300"/>
                <a:gd name="connsiteY38" fmla="*/ 493268 h 654050"/>
                <a:gd name="connsiteX39" fmla="*/ 421792 w 622300"/>
                <a:gd name="connsiteY39" fmla="*/ 436264 h 654050"/>
                <a:gd name="connsiteX40" fmla="*/ 420808 w 622300"/>
                <a:gd name="connsiteY40" fmla="*/ 434867 h 654050"/>
                <a:gd name="connsiteX41" fmla="*/ 421265 w 622300"/>
                <a:gd name="connsiteY41" fmla="*/ 433153 h 654050"/>
                <a:gd name="connsiteX42" fmla="*/ 442836 w 622300"/>
                <a:gd name="connsiteY42" fmla="*/ 354895 h 654050"/>
                <a:gd name="connsiteX43" fmla="*/ 416236 w 622300"/>
                <a:gd name="connsiteY43" fmla="*/ 314954 h 654050"/>
                <a:gd name="connsiteX44" fmla="*/ 414033 w 622300"/>
                <a:gd name="connsiteY44" fmla="*/ 311677 h 654050"/>
                <a:gd name="connsiteX45" fmla="*/ 475316 w 622300"/>
                <a:gd name="connsiteY45" fmla="*/ 276644 h 654050"/>
                <a:gd name="connsiteX46" fmla="*/ 477761 w 622300"/>
                <a:gd name="connsiteY46" fmla="*/ 275292 h 654050"/>
                <a:gd name="connsiteX47" fmla="*/ 479768 w 622300"/>
                <a:gd name="connsiteY47" fmla="*/ 277247 h 654050"/>
                <a:gd name="connsiteX48" fmla="*/ 500628 w 622300"/>
                <a:gd name="connsiteY48" fmla="*/ 298107 h 654050"/>
                <a:gd name="connsiteX49" fmla="*/ 540918 w 622300"/>
                <a:gd name="connsiteY49" fmla="*/ 295599 h 654050"/>
                <a:gd name="connsiteX50" fmla="*/ 564267 w 622300"/>
                <a:gd name="connsiteY50" fmla="*/ 248901 h 654050"/>
                <a:gd name="connsiteX51" fmla="*/ 556108 w 622300"/>
                <a:gd name="connsiteY51" fmla="*/ 170066 h 654050"/>
                <a:gd name="connsiteX52" fmla="*/ 555866 w 622300"/>
                <a:gd name="connsiteY52" fmla="*/ 167837 h 654050"/>
                <a:gd name="connsiteX53" fmla="*/ 557765 w 622300"/>
                <a:gd name="connsiteY53" fmla="*/ 166605 h 654050"/>
                <a:gd name="connsiteX54" fmla="*/ 619214 w 622300"/>
                <a:gd name="connsiteY54" fmla="*/ 126543 h 654050"/>
                <a:gd name="connsiteX55" fmla="*/ 608794 w 622300"/>
                <a:gd name="connsiteY55" fmla="*/ 29978 h 654050"/>
                <a:gd name="connsiteX56" fmla="*/ 560832 w 622300"/>
                <a:gd name="connsiteY56" fmla="*/ 27458 h 654050"/>
                <a:gd name="connsiteX57" fmla="*/ 526072 w 622300"/>
                <a:gd name="connsiteY57" fmla="*/ 51524 h 654050"/>
                <a:gd name="connsiteX58" fmla="*/ 524065 w 622300"/>
                <a:gd name="connsiteY58" fmla="*/ 52940 h 654050"/>
                <a:gd name="connsiteX59" fmla="*/ 521989 w 622300"/>
                <a:gd name="connsiteY59" fmla="*/ 51613 h 654050"/>
                <a:gd name="connsiteX60" fmla="*/ 483457 w 622300"/>
                <a:gd name="connsiteY60" fmla="*/ 26822 h 654050"/>
                <a:gd name="connsiteX61" fmla="*/ 439128 w 622300"/>
                <a:gd name="connsiteY61" fmla="*/ 3175 h 654050"/>
                <a:gd name="connsiteX62" fmla="*/ 437699 w 622300"/>
                <a:gd name="connsiteY62" fmla="*/ 26054 h 654050"/>
                <a:gd name="connsiteX63" fmla="*/ 375774 w 622300"/>
                <a:gd name="connsiteY63" fmla="*/ 22797 h 654050"/>
                <a:gd name="connsiteX64" fmla="*/ 350577 w 622300"/>
                <a:gd name="connsiteY64" fmla="*/ 60592 h 654050"/>
                <a:gd name="connsiteX65" fmla="*/ 319075 w 622300"/>
                <a:gd name="connsiteY65" fmla="*/ 63741 h 654050"/>
                <a:gd name="connsiteX66" fmla="*/ 284455 w 622300"/>
                <a:gd name="connsiteY66" fmla="*/ 129845 h 654050"/>
                <a:gd name="connsiteX67" fmla="*/ 216808 w 622300"/>
                <a:gd name="connsiteY67" fmla="*/ 156902 h 654050"/>
                <a:gd name="connsiteX68" fmla="*/ 168434 w 622300"/>
                <a:gd name="connsiteY68" fmla="*/ 85954 h 654050"/>
                <a:gd name="connsiteX69" fmla="*/ 67215 w 622300"/>
                <a:gd name="connsiteY69" fmla="*/ 73685 h 654050"/>
                <a:gd name="connsiteX70" fmla="*/ 18301 w 622300"/>
                <a:gd name="connsiteY70" fmla="*/ 122599 h 65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622300" h="654050">
                  <a:moveTo>
                    <a:pt x="18301" y="122599"/>
                  </a:moveTo>
                  <a:lnTo>
                    <a:pt x="122237" y="184195"/>
                  </a:lnTo>
                  <a:lnTo>
                    <a:pt x="90513" y="205982"/>
                  </a:lnTo>
                  <a:lnTo>
                    <a:pt x="34988" y="172269"/>
                  </a:lnTo>
                  <a:lnTo>
                    <a:pt x="3175" y="197326"/>
                  </a:lnTo>
                  <a:lnTo>
                    <a:pt x="22181" y="234861"/>
                  </a:lnTo>
                  <a:lnTo>
                    <a:pt x="62954" y="234861"/>
                  </a:lnTo>
                  <a:lnTo>
                    <a:pt x="64078" y="236233"/>
                  </a:lnTo>
                  <a:lnTo>
                    <a:pt x="110903" y="294050"/>
                  </a:lnTo>
                  <a:lnTo>
                    <a:pt x="112433" y="295967"/>
                  </a:lnTo>
                  <a:lnTo>
                    <a:pt x="76625" y="364833"/>
                  </a:lnTo>
                  <a:lnTo>
                    <a:pt x="121933" y="420783"/>
                  </a:lnTo>
                  <a:lnTo>
                    <a:pt x="123438" y="422605"/>
                  </a:lnTo>
                  <a:lnTo>
                    <a:pt x="122358" y="424752"/>
                  </a:lnTo>
                  <a:lnTo>
                    <a:pt x="111677" y="446126"/>
                  </a:lnTo>
                  <a:lnTo>
                    <a:pt x="109061" y="490747"/>
                  </a:lnTo>
                  <a:lnTo>
                    <a:pt x="135680" y="523437"/>
                  </a:lnTo>
                  <a:lnTo>
                    <a:pt x="162039" y="493128"/>
                  </a:lnTo>
                  <a:lnTo>
                    <a:pt x="164440" y="494043"/>
                  </a:lnTo>
                  <a:lnTo>
                    <a:pt x="205626" y="509493"/>
                  </a:lnTo>
                  <a:lnTo>
                    <a:pt x="222212" y="481826"/>
                  </a:lnTo>
                  <a:lnTo>
                    <a:pt x="225146" y="483076"/>
                  </a:lnTo>
                  <a:lnTo>
                    <a:pt x="258204" y="496824"/>
                  </a:lnTo>
                  <a:lnTo>
                    <a:pt x="260483" y="497751"/>
                  </a:lnTo>
                  <a:lnTo>
                    <a:pt x="260483" y="550221"/>
                  </a:lnTo>
                  <a:lnTo>
                    <a:pt x="299650" y="568529"/>
                  </a:lnTo>
                  <a:lnTo>
                    <a:pt x="301790" y="569519"/>
                  </a:lnTo>
                  <a:lnTo>
                    <a:pt x="301790" y="620363"/>
                  </a:lnTo>
                  <a:lnTo>
                    <a:pt x="322091" y="653314"/>
                  </a:lnTo>
                  <a:lnTo>
                    <a:pt x="370173" y="648272"/>
                  </a:lnTo>
                  <a:lnTo>
                    <a:pt x="385756" y="619652"/>
                  </a:lnTo>
                  <a:lnTo>
                    <a:pt x="386823" y="617734"/>
                  </a:lnTo>
                  <a:lnTo>
                    <a:pt x="467233" y="617734"/>
                  </a:lnTo>
                  <a:lnTo>
                    <a:pt x="514648" y="565080"/>
                  </a:lnTo>
                  <a:lnTo>
                    <a:pt x="512312" y="539344"/>
                  </a:lnTo>
                  <a:lnTo>
                    <a:pt x="468452" y="534194"/>
                  </a:lnTo>
                  <a:lnTo>
                    <a:pt x="465398" y="533845"/>
                  </a:lnTo>
                  <a:lnTo>
                    <a:pt x="465201" y="530778"/>
                  </a:lnTo>
                  <a:lnTo>
                    <a:pt x="462528" y="493268"/>
                  </a:lnTo>
                  <a:lnTo>
                    <a:pt x="421792" y="436264"/>
                  </a:lnTo>
                  <a:lnTo>
                    <a:pt x="420808" y="434867"/>
                  </a:lnTo>
                  <a:lnTo>
                    <a:pt x="421265" y="433153"/>
                  </a:lnTo>
                  <a:lnTo>
                    <a:pt x="442836" y="354895"/>
                  </a:lnTo>
                  <a:lnTo>
                    <a:pt x="416236" y="314954"/>
                  </a:lnTo>
                  <a:lnTo>
                    <a:pt x="414033" y="311677"/>
                  </a:lnTo>
                  <a:lnTo>
                    <a:pt x="475316" y="276644"/>
                  </a:lnTo>
                  <a:lnTo>
                    <a:pt x="477761" y="275292"/>
                  </a:lnTo>
                  <a:lnTo>
                    <a:pt x="479768" y="277247"/>
                  </a:lnTo>
                  <a:lnTo>
                    <a:pt x="500628" y="298107"/>
                  </a:lnTo>
                  <a:lnTo>
                    <a:pt x="540918" y="295599"/>
                  </a:lnTo>
                  <a:lnTo>
                    <a:pt x="564267" y="248901"/>
                  </a:lnTo>
                  <a:lnTo>
                    <a:pt x="556108" y="170066"/>
                  </a:lnTo>
                  <a:lnTo>
                    <a:pt x="555866" y="167837"/>
                  </a:lnTo>
                  <a:lnTo>
                    <a:pt x="557765" y="166605"/>
                  </a:lnTo>
                  <a:lnTo>
                    <a:pt x="619214" y="126543"/>
                  </a:lnTo>
                  <a:lnTo>
                    <a:pt x="608794" y="29978"/>
                  </a:lnTo>
                  <a:lnTo>
                    <a:pt x="560832" y="27458"/>
                  </a:lnTo>
                  <a:lnTo>
                    <a:pt x="526072" y="51524"/>
                  </a:lnTo>
                  <a:lnTo>
                    <a:pt x="524065" y="52940"/>
                  </a:lnTo>
                  <a:lnTo>
                    <a:pt x="521989" y="51613"/>
                  </a:lnTo>
                  <a:lnTo>
                    <a:pt x="483457" y="26822"/>
                  </a:lnTo>
                  <a:lnTo>
                    <a:pt x="439128" y="3175"/>
                  </a:lnTo>
                  <a:lnTo>
                    <a:pt x="437699" y="26054"/>
                  </a:lnTo>
                  <a:lnTo>
                    <a:pt x="375774" y="22797"/>
                  </a:lnTo>
                  <a:lnTo>
                    <a:pt x="350577" y="60592"/>
                  </a:lnTo>
                  <a:lnTo>
                    <a:pt x="319075" y="63741"/>
                  </a:lnTo>
                  <a:lnTo>
                    <a:pt x="284455" y="129845"/>
                  </a:lnTo>
                  <a:lnTo>
                    <a:pt x="216808" y="156902"/>
                  </a:lnTo>
                  <a:lnTo>
                    <a:pt x="168434" y="85954"/>
                  </a:lnTo>
                  <a:lnTo>
                    <a:pt x="67215" y="73685"/>
                  </a:lnTo>
                  <a:lnTo>
                    <a:pt x="18301" y="12259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9" name="Полилиния: фигура 378">
              <a:extLst>
                <a:ext uri="{FF2B5EF4-FFF2-40B4-BE49-F238E27FC236}">
                  <a16:creationId xmlns:a16="http://schemas.microsoft.com/office/drawing/2014/main" id="{E7CA48D3-0784-4CA8-9AFC-69CF24ABE117}"/>
                </a:ext>
              </a:extLst>
            </p:cNvPr>
            <p:cNvSpPr/>
            <p:nvPr/>
          </p:nvSpPr>
          <p:spPr>
            <a:xfrm>
              <a:off x="1163503" y="10673750"/>
              <a:ext cx="438150" cy="431800"/>
            </a:xfrm>
            <a:custGeom>
              <a:avLst/>
              <a:gdLst>
                <a:gd name="connsiteX0" fmla="*/ 16751 w 438150"/>
                <a:gd name="connsiteY0" fmla="*/ 383280 h 431800"/>
                <a:gd name="connsiteX1" fmla="*/ 64268 w 438150"/>
                <a:gd name="connsiteY1" fmla="*/ 408673 h 431800"/>
                <a:gd name="connsiteX2" fmla="*/ 64510 w 438150"/>
                <a:gd name="connsiteY2" fmla="*/ 408794 h 431800"/>
                <a:gd name="connsiteX3" fmla="*/ 101016 w 438150"/>
                <a:gd name="connsiteY3" fmla="*/ 432264 h 431800"/>
                <a:gd name="connsiteX4" fmla="*/ 134804 w 438150"/>
                <a:gd name="connsiteY4" fmla="*/ 408883 h 431800"/>
                <a:gd name="connsiteX5" fmla="*/ 135839 w 438150"/>
                <a:gd name="connsiteY5" fmla="*/ 408153 h 431800"/>
                <a:gd name="connsiteX6" fmla="*/ 137096 w 438150"/>
                <a:gd name="connsiteY6" fmla="*/ 408248 h 431800"/>
                <a:gd name="connsiteX7" fmla="*/ 188297 w 438150"/>
                <a:gd name="connsiteY7" fmla="*/ 410934 h 431800"/>
                <a:gd name="connsiteX8" fmla="*/ 242030 w 438150"/>
                <a:gd name="connsiteY8" fmla="*/ 378104 h 431800"/>
                <a:gd name="connsiteX9" fmla="*/ 247879 w 438150"/>
                <a:gd name="connsiteY9" fmla="*/ 337191 h 431800"/>
                <a:gd name="connsiteX10" fmla="*/ 248380 w 438150"/>
                <a:gd name="connsiteY10" fmla="*/ 333623 h 431800"/>
                <a:gd name="connsiteX11" fmla="*/ 251993 w 438150"/>
                <a:gd name="connsiteY11" fmla="*/ 334080 h 431800"/>
                <a:gd name="connsiteX12" fmla="*/ 312064 w 438150"/>
                <a:gd name="connsiteY12" fmla="*/ 342100 h 431800"/>
                <a:gd name="connsiteX13" fmla="*/ 343770 w 438150"/>
                <a:gd name="connsiteY13" fmla="*/ 332162 h 431800"/>
                <a:gd name="connsiteX14" fmla="*/ 346767 w 438150"/>
                <a:gd name="connsiteY14" fmla="*/ 331267 h 431800"/>
                <a:gd name="connsiteX15" fmla="*/ 348164 w 438150"/>
                <a:gd name="connsiteY15" fmla="*/ 334048 h 431800"/>
                <a:gd name="connsiteX16" fmla="*/ 371850 w 438150"/>
                <a:gd name="connsiteY16" fmla="*/ 381445 h 431800"/>
                <a:gd name="connsiteX17" fmla="*/ 425234 w 438150"/>
                <a:gd name="connsiteY17" fmla="*/ 400469 h 431800"/>
                <a:gd name="connsiteX18" fmla="*/ 437071 w 438150"/>
                <a:gd name="connsiteY18" fmla="*/ 389941 h 431800"/>
                <a:gd name="connsiteX19" fmla="*/ 440684 w 438150"/>
                <a:gd name="connsiteY19" fmla="*/ 330371 h 431800"/>
                <a:gd name="connsiteX20" fmla="*/ 406381 w 438150"/>
                <a:gd name="connsiteY20" fmla="*/ 304559 h 431800"/>
                <a:gd name="connsiteX21" fmla="*/ 404997 w 438150"/>
                <a:gd name="connsiteY21" fmla="*/ 303524 h 431800"/>
                <a:gd name="connsiteX22" fmla="*/ 404876 w 438150"/>
                <a:gd name="connsiteY22" fmla="*/ 301822 h 431800"/>
                <a:gd name="connsiteX23" fmla="*/ 402412 w 438150"/>
                <a:gd name="connsiteY23" fmla="*/ 263392 h 431800"/>
                <a:gd name="connsiteX24" fmla="*/ 380600 w 438150"/>
                <a:gd name="connsiteY24" fmla="*/ 242773 h 431800"/>
                <a:gd name="connsiteX25" fmla="*/ 345700 w 438150"/>
                <a:gd name="connsiteY25" fmla="*/ 217221 h 431800"/>
                <a:gd name="connsiteX26" fmla="*/ 345821 w 438150"/>
                <a:gd name="connsiteY26" fmla="*/ 215214 h 431800"/>
                <a:gd name="connsiteX27" fmla="*/ 349561 w 438150"/>
                <a:gd name="connsiteY27" fmla="*/ 156661 h 431800"/>
                <a:gd name="connsiteX28" fmla="*/ 283077 w 438150"/>
                <a:gd name="connsiteY28" fmla="*/ 105175 h 431800"/>
                <a:gd name="connsiteX29" fmla="*/ 281927 w 438150"/>
                <a:gd name="connsiteY29" fmla="*/ 104235 h 431800"/>
                <a:gd name="connsiteX30" fmla="*/ 275590 w 438150"/>
                <a:gd name="connsiteY30" fmla="*/ 63564 h 431800"/>
                <a:gd name="connsiteX31" fmla="*/ 250368 w 438150"/>
                <a:gd name="connsiteY31" fmla="*/ 51536 h 431800"/>
                <a:gd name="connsiteX32" fmla="*/ 248260 w 438150"/>
                <a:gd name="connsiteY32" fmla="*/ 50533 h 431800"/>
                <a:gd name="connsiteX33" fmla="*/ 248260 w 438150"/>
                <a:gd name="connsiteY33" fmla="*/ 23444 h 431800"/>
                <a:gd name="connsiteX34" fmla="*/ 238169 w 438150"/>
                <a:gd name="connsiteY34" fmla="*/ 5455 h 431800"/>
                <a:gd name="connsiteX35" fmla="*/ 200431 w 438150"/>
                <a:gd name="connsiteY35" fmla="*/ 3175 h 431800"/>
                <a:gd name="connsiteX36" fmla="*/ 193751 w 438150"/>
                <a:gd name="connsiteY36" fmla="*/ 18796 h 431800"/>
                <a:gd name="connsiteX37" fmla="*/ 192977 w 438150"/>
                <a:gd name="connsiteY37" fmla="*/ 20650 h 431800"/>
                <a:gd name="connsiteX38" fmla="*/ 190970 w 438150"/>
                <a:gd name="connsiteY38" fmla="*/ 20968 h 431800"/>
                <a:gd name="connsiteX39" fmla="*/ 175565 w 438150"/>
                <a:gd name="connsiteY39" fmla="*/ 23552 h 431800"/>
                <a:gd name="connsiteX40" fmla="*/ 173438 w 438150"/>
                <a:gd name="connsiteY40" fmla="*/ 23914 h 431800"/>
                <a:gd name="connsiteX41" fmla="*/ 172098 w 438150"/>
                <a:gd name="connsiteY41" fmla="*/ 22225 h 431800"/>
                <a:gd name="connsiteX42" fmla="*/ 161646 w 438150"/>
                <a:gd name="connsiteY42" fmla="*/ 9468 h 431800"/>
                <a:gd name="connsiteX43" fmla="*/ 145542 w 438150"/>
                <a:gd name="connsiteY43" fmla="*/ 9468 h 431800"/>
                <a:gd name="connsiteX44" fmla="*/ 120885 w 438150"/>
                <a:gd name="connsiteY44" fmla="*/ 31814 h 431800"/>
                <a:gd name="connsiteX45" fmla="*/ 120885 w 438150"/>
                <a:gd name="connsiteY45" fmla="*/ 75114 h 431800"/>
                <a:gd name="connsiteX46" fmla="*/ 120174 w 438150"/>
                <a:gd name="connsiteY46" fmla="*/ 76098 h 431800"/>
                <a:gd name="connsiteX47" fmla="*/ 105607 w 438150"/>
                <a:gd name="connsiteY47" fmla="*/ 96323 h 431800"/>
                <a:gd name="connsiteX48" fmla="*/ 118110 w 438150"/>
                <a:gd name="connsiteY48" fmla="*/ 105721 h 431800"/>
                <a:gd name="connsiteX49" fmla="*/ 119488 w 438150"/>
                <a:gd name="connsiteY49" fmla="*/ 106743 h 431800"/>
                <a:gd name="connsiteX50" fmla="*/ 119583 w 438150"/>
                <a:gd name="connsiteY50" fmla="*/ 108445 h 431800"/>
                <a:gd name="connsiteX51" fmla="*/ 120885 w 438150"/>
                <a:gd name="connsiteY51" fmla="*/ 129032 h 431800"/>
                <a:gd name="connsiteX52" fmla="*/ 121114 w 438150"/>
                <a:gd name="connsiteY52" fmla="*/ 133115 h 431800"/>
                <a:gd name="connsiteX53" fmla="*/ 117030 w 438150"/>
                <a:gd name="connsiteY53" fmla="*/ 132950 h 431800"/>
                <a:gd name="connsiteX54" fmla="*/ 89713 w 438150"/>
                <a:gd name="connsiteY54" fmla="*/ 131763 h 431800"/>
                <a:gd name="connsiteX55" fmla="*/ 78715 w 438150"/>
                <a:gd name="connsiteY55" fmla="*/ 150482 h 431800"/>
                <a:gd name="connsiteX56" fmla="*/ 86538 w 438150"/>
                <a:gd name="connsiteY56" fmla="*/ 189618 h 431800"/>
                <a:gd name="connsiteX57" fmla="*/ 85173 w 438150"/>
                <a:gd name="connsiteY57" fmla="*/ 191014 h 431800"/>
                <a:gd name="connsiteX58" fmla="*/ 3175 w 438150"/>
                <a:gd name="connsiteY58" fmla="*/ 274034 h 431800"/>
                <a:gd name="connsiteX59" fmla="*/ 21463 w 438150"/>
                <a:gd name="connsiteY59" fmla="*/ 307804 h 431800"/>
                <a:gd name="connsiteX60" fmla="*/ 16751 w 438150"/>
                <a:gd name="connsiteY60" fmla="*/ 38328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438150" h="431800">
                  <a:moveTo>
                    <a:pt x="16751" y="383280"/>
                  </a:moveTo>
                  <a:lnTo>
                    <a:pt x="64268" y="408673"/>
                  </a:lnTo>
                  <a:lnTo>
                    <a:pt x="64510" y="408794"/>
                  </a:lnTo>
                  <a:lnTo>
                    <a:pt x="101016" y="432264"/>
                  </a:lnTo>
                  <a:lnTo>
                    <a:pt x="134804" y="408883"/>
                  </a:lnTo>
                  <a:lnTo>
                    <a:pt x="135839" y="408153"/>
                  </a:lnTo>
                  <a:lnTo>
                    <a:pt x="137096" y="408248"/>
                  </a:lnTo>
                  <a:lnTo>
                    <a:pt x="188297" y="410934"/>
                  </a:lnTo>
                  <a:lnTo>
                    <a:pt x="242030" y="378104"/>
                  </a:lnTo>
                  <a:lnTo>
                    <a:pt x="247879" y="337191"/>
                  </a:lnTo>
                  <a:lnTo>
                    <a:pt x="248380" y="333623"/>
                  </a:lnTo>
                  <a:lnTo>
                    <a:pt x="251993" y="334080"/>
                  </a:lnTo>
                  <a:lnTo>
                    <a:pt x="312064" y="342100"/>
                  </a:lnTo>
                  <a:lnTo>
                    <a:pt x="343770" y="332162"/>
                  </a:lnTo>
                  <a:lnTo>
                    <a:pt x="346767" y="331267"/>
                  </a:lnTo>
                  <a:lnTo>
                    <a:pt x="348164" y="334048"/>
                  </a:lnTo>
                  <a:lnTo>
                    <a:pt x="371850" y="381445"/>
                  </a:lnTo>
                  <a:lnTo>
                    <a:pt x="425234" y="400469"/>
                  </a:lnTo>
                  <a:lnTo>
                    <a:pt x="437071" y="389941"/>
                  </a:lnTo>
                  <a:lnTo>
                    <a:pt x="440684" y="330371"/>
                  </a:lnTo>
                  <a:lnTo>
                    <a:pt x="406381" y="304559"/>
                  </a:lnTo>
                  <a:lnTo>
                    <a:pt x="404997" y="303524"/>
                  </a:lnTo>
                  <a:lnTo>
                    <a:pt x="404876" y="301822"/>
                  </a:lnTo>
                  <a:lnTo>
                    <a:pt x="402412" y="263392"/>
                  </a:lnTo>
                  <a:lnTo>
                    <a:pt x="380600" y="242773"/>
                  </a:lnTo>
                  <a:lnTo>
                    <a:pt x="345700" y="217221"/>
                  </a:lnTo>
                  <a:lnTo>
                    <a:pt x="345821" y="215214"/>
                  </a:lnTo>
                  <a:lnTo>
                    <a:pt x="349561" y="156661"/>
                  </a:lnTo>
                  <a:lnTo>
                    <a:pt x="283077" y="105175"/>
                  </a:lnTo>
                  <a:lnTo>
                    <a:pt x="281927" y="104235"/>
                  </a:lnTo>
                  <a:lnTo>
                    <a:pt x="275590" y="63564"/>
                  </a:lnTo>
                  <a:lnTo>
                    <a:pt x="250368" y="51536"/>
                  </a:lnTo>
                  <a:lnTo>
                    <a:pt x="248260" y="50533"/>
                  </a:lnTo>
                  <a:lnTo>
                    <a:pt x="248260" y="23444"/>
                  </a:lnTo>
                  <a:lnTo>
                    <a:pt x="238169" y="5455"/>
                  </a:lnTo>
                  <a:lnTo>
                    <a:pt x="200431" y="3175"/>
                  </a:lnTo>
                  <a:lnTo>
                    <a:pt x="193751" y="18796"/>
                  </a:lnTo>
                  <a:lnTo>
                    <a:pt x="192977" y="20650"/>
                  </a:lnTo>
                  <a:lnTo>
                    <a:pt x="190970" y="20968"/>
                  </a:lnTo>
                  <a:lnTo>
                    <a:pt x="175565" y="23552"/>
                  </a:lnTo>
                  <a:lnTo>
                    <a:pt x="173438" y="23914"/>
                  </a:lnTo>
                  <a:lnTo>
                    <a:pt x="172098" y="22225"/>
                  </a:lnTo>
                  <a:lnTo>
                    <a:pt x="161646" y="9468"/>
                  </a:lnTo>
                  <a:lnTo>
                    <a:pt x="145542" y="9468"/>
                  </a:lnTo>
                  <a:lnTo>
                    <a:pt x="120885" y="31814"/>
                  </a:lnTo>
                  <a:lnTo>
                    <a:pt x="120885" y="75114"/>
                  </a:lnTo>
                  <a:lnTo>
                    <a:pt x="120174" y="76098"/>
                  </a:lnTo>
                  <a:lnTo>
                    <a:pt x="105607" y="96323"/>
                  </a:lnTo>
                  <a:lnTo>
                    <a:pt x="118110" y="105721"/>
                  </a:lnTo>
                  <a:lnTo>
                    <a:pt x="119488" y="106743"/>
                  </a:lnTo>
                  <a:lnTo>
                    <a:pt x="119583" y="108445"/>
                  </a:lnTo>
                  <a:lnTo>
                    <a:pt x="120885" y="129032"/>
                  </a:lnTo>
                  <a:lnTo>
                    <a:pt x="121114" y="133115"/>
                  </a:lnTo>
                  <a:lnTo>
                    <a:pt x="117030" y="132950"/>
                  </a:lnTo>
                  <a:lnTo>
                    <a:pt x="89713" y="131763"/>
                  </a:lnTo>
                  <a:lnTo>
                    <a:pt x="78715" y="150482"/>
                  </a:lnTo>
                  <a:lnTo>
                    <a:pt x="86538" y="189618"/>
                  </a:lnTo>
                  <a:lnTo>
                    <a:pt x="85173" y="191014"/>
                  </a:lnTo>
                  <a:lnTo>
                    <a:pt x="3175" y="274034"/>
                  </a:lnTo>
                  <a:lnTo>
                    <a:pt x="21463" y="307804"/>
                  </a:lnTo>
                  <a:lnTo>
                    <a:pt x="16751" y="38328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0" name="Полилиния: фигура 379">
              <a:extLst>
                <a:ext uri="{FF2B5EF4-FFF2-40B4-BE49-F238E27FC236}">
                  <a16:creationId xmlns:a16="http://schemas.microsoft.com/office/drawing/2014/main" id="{B7AAC9B5-59DC-4BB4-BFDB-4DCE1BCB5543}"/>
                </a:ext>
              </a:extLst>
            </p:cNvPr>
            <p:cNvSpPr/>
            <p:nvPr/>
          </p:nvSpPr>
          <p:spPr>
            <a:xfrm>
              <a:off x="988599" y="10547035"/>
              <a:ext cx="285750" cy="393700"/>
            </a:xfrm>
            <a:custGeom>
              <a:avLst/>
              <a:gdLst>
                <a:gd name="connsiteX0" fmla="*/ 17043 w 285750"/>
                <a:gd name="connsiteY0" fmla="*/ 38741 h 393700"/>
                <a:gd name="connsiteX1" fmla="*/ 45682 w 285750"/>
                <a:gd name="connsiteY1" fmla="*/ 3175 h 393700"/>
                <a:gd name="connsiteX2" fmla="*/ 85592 w 285750"/>
                <a:gd name="connsiteY2" fmla="*/ 37522 h 393700"/>
                <a:gd name="connsiteX3" fmla="*/ 87567 w 285750"/>
                <a:gd name="connsiteY3" fmla="*/ 39192 h 393700"/>
                <a:gd name="connsiteX4" fmla="*/ 89802 w 285750"/>
                <a:gd name="connsiteY4" fmla="*/ 37935 h 393700"/>
                <a:gd name="connsiteX5" fmla="*/ 109220 w 285750"/>
                <a:gd name="connsiteY5" fmla="*/ 26994 h 393700"/>
                <a:gd name="connsiteX6" fmla="*/ 128753 w 285750"/>
                <a:gd name="connsiteY6" fmla="*/ 30264 h 393700"/>
                <a:gd name="connsiteX7" fmla="*/ 138373 w 285750"/>
                <a:gd name="connsiteY7" fmla="*/ 62776 h 393700"/>
                <a:gd name="connsiteX8" fmla="*/ 138748 w 285750"/>
                <a:gd name="connsiteY8" fmla="*/ 64065 h 393700"/>
                <a:gd name="connsiteX9" fmla="*/ 139859 w 285750"/>
                <a:gd name="connsiteY9" fmla="*/ 64808 h 393700"/>
                <a:gd name="connsiteX10" fmla="*/ 178371 w 285750"/>
                <a:gd name="connsiteY10" fmla="*/ 90532 h 393700"/>
                <a:gd name="connsiteX11" fmla="*/ 178981 w 285750"/>
                <a:gd name="connsiteY11" fmla="*/ 90907 h 393700"/>
                <a:gd name="connsiteX12" fmla="*/ 179661 w 285750"/>
                <a:gd name="connsiteY12" fmla="*/ 91059 h 393700"/>
                <a:gd name="connsiteX13" fmla="*/ 233763 w 285750"/>
                <a:gd name="connsiteY13" fmla="*/ 102407 h 393700"/>
                <a:gd name="connsiteX14" fmla="*/ 288392 w 285750"/>
                <a:gd name="connsiteY14" fmla="*/ 158395 h 393700"/>
                <a:gd name="connsiteX15" fmla="*/ 288392 w 285750"/>
                <a:gd name="connsiteY15" fmla="*/ 199486 h 393700"/>
                <a:gd name="connsiteX16" fmla="*/ 270313 w 285750"/>
                <a:gd name="connsiteY16" fmla="*/ 224587 h 393700"/>
                <a:gd name="connsiteX17" fmla="*/ 273183 w 285750"/>
                <a:gd name="connsiteY17" fmla="*/ 226771 h 393700"/>
                <a:gd name="connsiteX18" fmla="*/ 287236 w 285750"/>
                <a:gd name="connsiteY18" fmla="*/ 237299 h 393700"/>
                <a:gd name="connsiteX19" fmla="*/ 288150 w 285750"/>
                <a:gd name="connsiteY19" fmla="*/ 252114 h 393700"/>
                <a:gd name="connsiteX20" fmla="*/ 262731 w 285750"/>
                <a:gd name="connsiteY20" fmla="*/ 250990 h 393700"/>
                <a:gd name="connsiteX21" fmla="*/ 260515 w 285750"/>
                <a:gd name="connsiteY21" fmla="*/ 250882 h 393700"/>
                <a:gd name="connsiteX22" fmla="*/ 246551 w 285750"/>
                <a:gd name="connsiteY22" fmla="*/ 274688 h 393700"/>
                <a:gd name="connsiteX23" fmla="*/ 245840 w 285750"/>
                <a:gd name="connsiteY23" fmla="*/ 275920 h 393700"/>
                <a:gd name="connsiteX24" fmla="*/ 246101 w 285750"/>
                <a:gd name="connsiteY24" fmla="*/ 277285 h 393700"/>
                <a:gd name="connsiteX25" fmla="*/ 253435 w 285750"/>
                <a:gd name="connsiteY25" fmla="*/ 313931 h 393700"/>
                <a:gd name="connsiteX26" fmla="*/ 174415 w 285750"/>
                <a:gd name="connsiteY26" fmla="*/ 393986 h 393700"/>
                <a:gd name="connsiteX27" fmla="*/ 113119 w 285750"/>
                <a:gd name="connsiteY27" fmla="*/ 280822 h 393700"/>
                <a:gd name="connsiteX28" fmla="*/ 112109 w 285750"/>
                <a:gd name="connsiteY28" fmla="*/ 279610 h 393700"/>
                <a:gd name="connsiteX29" fmla="*/ 110249 w 285750"/>
                <a:gd name="connsiteY29" fmla="*/ 197390 h 393700"/>
                <a:gd name="connsiteX30" fmla="*/ 34900 w 285750"/>
                <a:gd name="connsiteY30" fmla="*/ 149797 h 393700"/>
                <a:gd name="connsiteX31" fmla="*/ 38849 w 285750"/>
                <a:gd name="connsiteY31" fmla="*/ 104172 h 393700"/>
                <a:gd name="connsiteX32" fmla="*/ 9119 w 285750"/>
                <a:gd name="connsiteY32" fmla="*/ 90284 h 393700"/>
                <a:gd name="connsiteX33" fmla="*/ 3175 w 285750"/>
                <a:gd name="connsiteY33" fmla="*/ 60554 h 393700"/>
                <a:gd name="connsiteX34" fmla="*/ 17043 w 285750"/>
                <a:gd name="connsiteY34" fmla="*/ 38741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5750" h="393700">
                  <a:moveTo>
                    <a:pt x="17043" y="38741"/>
                  </a:moveTo>
                  <a:lnTo>
                    <a:pt x="45682" y="3175"/>
                  </a:lnTo>
                  <a:lnTo>
                    <a:pt x="85592" y="37522"/>
                  </a:lnTo>
                  <a:lnTo>
                    <a:pt x="87567" y="39192"/>
                  </a:lnTo>
                  <a:lnTo>
                    <a:pt x="89802" y="37935"/>
                  </a:lnTo>
                  <a:lnTo>
                    <a:pt x="109220" y="26994"/>
                  </a:lnTo>
                  <a:lnTo>
                    <a:pt x="128753" y="30264"/>
                  </a:lnTo>
                  <a:lnTo>
                    <a:pt x="138373" y="62776"/>
                  </a:lnTo>
                  <a:lnTo>
                    <a:pt x="138748" y="64065"/>
                  </a:lnTo>
                  <a:lnTo>
                    <a:pt x="139859" y="64808"/>
                  </a:lnTo>
                  <a:lnTo>
                    <a:pt x="178371" y="90532"/>
                  </a:lnTo>
                  <a:lnTo>
                    <a:pt x="178981" y="90907"/>
                  </a:lnTo>
                  <a:lnTo>
                    <a:pt x="179661" y="91059"/>
                  </a:lnTo>
                  <a:lnTo>
                    <a:pt x="233763" y="102407"/>
                  </a:lnTo>
                  <a:lnTo>
                    <a:pt x="288392" y="158395"/>
                  </a:lnTo>
                  <a:lnTo>
                    <a:pt x="288392" y="199486"/>
                  </a:lnTo>
                  <a:lnTo>
                    <a:pt x="270313" y="224587"/>
                  </a:lnTo>
                  <a:lnTo>
                    <a:pt x="273183" y="226771"/>
                  </a:lnTo>
                  <a:lnTo>
                    <a:pt x="287236" y="237299"/>
                  </a:lnTo>
                  <a:lnTo>
                    <a:pt x="288150" y="252114"/>
                  </a:lnTo>
                  <a:lnTo>
                    <a:pt x="262731" y="250990"/>
                  </a:lnTo>
                  <a:lnTo>
                    <a:pt x="260515" y="250882"/>
                  </a:lnTo>
                  <a:lnTo>
                    <a:pt x="246551" y="274688"/>
                  </a:lnTo>
                  <a:lnTo>
                    <a:pt x="245840" y="275920"/>
                  </a:lnTo>
                  <a:lnTo>
                    <a:pt x="246101" y="277285"/>
                  </a:lnTo>
                  <a:lnTo>
                    <a:pt x="253435" y="313931"/>
                  </a:lnTo>
                  <a:lnTo>
                    <a:pt x="174415" y="393986"/>
                  </a:lnTo>
                  <a:lnTo>
                    <a:pt x="113119" y="280822"/>
                  </a:lnTo>
                  <a:lnTo>
                    <a:pt x="112109" y="279610"/>
                  </a:lnTo>
                  <a:lnTo>
                    <a:pt x="110249" y="197390"/>
                  </a:lnTo>
                  <a:lnTo>
                    <a:pt x="34900" y="149797"/>
                  </a:lnTo>
                  <a:lnTo>
                    <a:pt x="38849" y="104172"/>
                  </a:lnTo>
                  <a:lnTo>
                    <a:pt x="9119" y="90284"/>
                  </a:lnTo>
                  <a:lnTo>
                    <a:pt x="3175" y="60554"/>
                  </a:lnTo>
                  <a:lnTo>
                    <a:pt x="17043" y="3874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1" name="Полилиния: фигура 380">
              <a:extLst>
                <a:ext uri="{FF2B5EF4-FFF2-40B4-BE49-F238E27FC236}">
                  <a16:creationId xmlns:a16="http://schemas.microsoft.com/office/drawing/2014/main" id="{BDCA8F07-78CF-4218-A284-9C75A4E268D3}"/>
                </a:ext>
              </a:extLst>
            </p:cNvPr>
            <p:cNvSpPr/>
            <p:nvPr/>
          </p:nvSpPr>
          <p:spPr>
            <a:xfrm>
              <a:off x="225424" y="10586647"/>
              <a:ext cx="311150" cy="336550"/>
            </a:xfrm>
            <a:custGeom>
              <a:avLst/>
              <a:gdLst>
                <a:gd name="connsiteX0" fmla="*/ 203713 w 311150"/>
                <a:gd name="connsiteY0" fmla="*/ 337718 h 336550"/>
                <a:gd name="connsiteX1" fmla="*/ 209853 w 311150"/>
                <a:gd name="connsiteY1" fmla="*/ 291674 h 336550"/>
                <a:gd name="connsiteX2" fmla="*/ 231775 w 311150"/>
                <a:gd name="connsiteY2" fmla="*/ 285413 h 336550"/>
                <a:gd name="connsiteX3" fmla="*/ 231775 w 311150"/>
                <a:gd name="connsiteY3" fmla="*/ 261709 h 336550"/>
                <a:gd name="connsiteX4" fmla="*/ 249070 w 311150"/>
                <a:gd name="connsiteY4" fmla="*/ 265169 h 336550"/>
                <a:gd name="connsiteX5" fmla="*/ 257175 w 311150"/>
                <a:gd name="connsiteY5" fmla="*/ 248958 h 336550"/>
                <a:gd name="connsiteX6" fmla="*/ 257175 w 311150"/>
                <a:gd name="connsiteY6" fmla="*/ 228955 h 336550"/>
                <a:gd name="connsiteX7" fmla="*/ 277288 w 311150"/>
                <a:gd name="connsiteY7" fmla="*/ 215550 h 336550"/>
                <a:gd name="connsiteX8" fmla="*/ 296680 w 311150"/>
                <a:gd name="connsiteY8" fmla="*/ 193389 h 336550"/>
                <a:gd name="connsiteX9" fmla="*/ 273855 w 311150"/>
                <a:gd name="connsiteY9" fmla="*/ 180346 h 336550"/>
                <a:gd name="connsiteX10" fmla="*/ 313216 w 311150"/>
                <a:gd name="connsiteY10" fmla="*/ 147542 h 336550"/>
                <a:gd name="connsiteX11" fmla="*/ 275837 w 311150"/>
                <a:gd name="connsiteY11" fmla="*/ 94590 h 336550"/>
                <a:gd name="connsiteX12" fmla="*/ 285311 w 311150"/>
                <a:gd name="connsiteY12" fmla="*/ 69329 h 336550"/>
                <a:gd name="connsiteX13" fmla="*/ 259440 w 311150"/>
                <a:gd name="connsiteY13" fmla="*/ 37706 h 336550"/>
                <a:gd name="connsiteX14" fmla="*/ 225960 w 311150"/>
                <a:gd name="connsiteY14" fmla="*/ 52927 h 336550"/>
                <a:gd name="connsiteX15" fmla="*/ 195104 w 311150"/>
                <a:gd name="connsiteY15" fmla="*/ 49841 h 336550"/>
                <a:gd name="connsiteX16" fmla="*/ 172865 w 311150"/>
                <a:gd name="connsiteY16" fmla="*/ 78435 h 336550"/>
                <a:gd name="connsiteX17" fmla="*/ 140453 w 311150"/>
                <a:gd name="connsiteY17" fmla="*/ 74835 h 336550"/>
                <a:gd name="connsiteX18" fmla="*/ 127418 w 311150"/>
                <a:gd name="connsiteY18" fmla="*/ 32467 h 336550"/>
                <a:gd name="connsiteX19" fmla="*/ 92270 w 311150"/>
                <a:gd name="connsiteY19" fmla="*/ 3175 h 336550"/>
                <a:gd name="connsiteX20" fmla="*/ 79696 w 311150"/>
                <a:gd name="connsiteY20" fmla="*/ 15754 h 336550"/>
                <a:gd name="connsiteX21" fmla="*/ 92909 w 311150"/>
                <a:gd name="connsiteY21" fmla="*/ 71907 h 336550"/>
                <a:gd name="connsiteX22" fmla="*/ 55188 w 311150"/>
                <a:gd name="connsiteY22" fmla="*/ 71907 h 336550"/>
                <a:gd name="connsiteX23" fmla="*/ 35315 w 311150"/>
                <a:gd name="connsiteY23" fmla="*/ 32163 h 336550"/>
                <a:gd name="connsiteX24" fmla="*/ 18235 w 311150"/>
                <a:gd name="connsiteY24" fmla="*/ 3696 h 336550"/>
                <a:gd name="connsiteX25" fmla="*/ 3175 w 311150"/>
                <a:gd name="connsiteY25" fmla="*/ 16243 h 336550"/>
                <a:gd name="connsiteX26" fmla="*/ 3175 w 311150"/>
                <a:gd name="connsiteY26" fmla="*/ 55226 h 336550"/>
                <a:gd name="connsiteX27" fmla="*/ 41275 w 311150"/>
                <a:gd name="connsiteY27" fmla="*/ 132232 h 336550"/>
                <a:gd name="connsiteX28" fmla="*/ 95250 w 311150"/>
                <a:gd name="connsiteY28" fmla="*/ 132232 h 336550"/>
                <a:gd name="connsiteX29" fmla="*/ 146050 w 311150"/>
                <a:gd name="connsiteY29" fmla="*/ 226860 h 336550"/>
                <a:gd name="connsiteX30" fmla="*/ 146050 w 311150"/>
                <a:gd name="connsiteY30" fmla="*/ 248221 h 336550"/>
                <a:gd name="connsiteX31" fmla="*/ 164669 w 311150"/>
                <a:gd name="connsiteY31" fmla="*/ 263734 h 336550"/>
                <a:gd name="connsiteX32" fmla="*/ 186660 w 311150"/>
                <a:gd name="connsiteY32" fmla="*/ 332848 h 336550"/>
                <a:gd name="connsiteX33" fmla="*/ 203713 w 311150"/>
                <a:gd name="connsiteY33" fmla="*/ 337718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1150" h="336550">
                  <a:moveTo>
                    <a:pt x="203713" y="337718"/>
                  </a:moveTo>
                  <a:lnTo>
                    <a:pt x="209853" y="291674"/>
                  </a:lnTo>
                  <a:lnTo>
                    <a:pt x="231775" y="285413"/>
                  </a:lnTo>
                  <a:lnTo>
                    <a:pt x="231775" y="261709"/>
                  </a:lnTo>
                  <a:lnTo>
                    <a:pt x="249070" y="265169"/>
                  </a:lnTo>
                  <a:lnTo>
                    <a:pt x="257175" y="248958"/>
                  </a:lnTo>
                  <a:lnTo>
                    <a:pt x="257175" y="228955"/>
                  </a:lnTo>
                  <a:lnTo>
                    <a:pt x="277288" y="215550"/>
                  </a:lnTo>
                  <a:lnTo>
                    <a:pt x="296680" y="193389"/>
                  </a:lnTo>
                  <a:lnTo>
                    <a:pt x="273855" y="180346"/>
                  </a:lnTo>
                  <a:lnTo>
                    <a:pt x="313216" y="147542"/>
                  </a:lnTo>
                  <a:lnTo>
                    <a:pt x="275837" y="94590"/>
                  </a:lnTo>
                  <a:lnTo>
                    <a:pt x="285311" y="69329"/>
                  </a:lnTo>
                  <a:lnTo>
                    <a:pt x="259440" y="37706"/>
                  </a:lnTo>
                  <a:lnTo>
                    <a:pt x="225960" y="52927"/>
                  </a:lnTo>
                  <a:lnTo>
                    <a:pt x="195104" y="49841"/>
                  </a:lnTo>
                  <a:lnTo>
                    <a:pt x="172865" y="78435"/>
                  </a:lnTo>
                  <a:lnTo>
                    <a:pt x="140453" y="74835"/>
                  </a:lnTo>
                  <a:lnTo>
                    <a:pt x="127418" y="32467"/>
                  </a:lnTo>
                  <a:lnTo>
                    <a:pt x="92270" y="3175"/>
                  </a:lnTo>
                  <a:lnTo>
                    <a:pt x="79696" y="15754"/>
                  </a:lnTo>
                  <a:lnTo>
                    <a:pt x="92909" y="71907"/>
                  </a:lnTo>
                  <a:lnTo>
                    <a:pt x="55188" y="71907"/>
                  </a:lnTo>
                  <a:lnTo>
                    <a:pt x="35315" y="32163"/>
                  </a:lnTo>
                  <a:lnTo>
                    <a:pt x="18235" y="3696"/>
                  </a:lnTo>
                  <a:lnTo>
                    <a:pt x="3175" y="16243"/>
                  </a:lnTo>
                  <a:lnTo>
                    <a:pt x="3175" y="55226"/>
                  </a:lnTo>
                  <a:lnTo>
                    <a:pt x="41275" y="132232"/>
                  </a:lnTo>
                  <a:lnTo>
                    <a:pt x="95250" y="132232"/>
                  </a:lnTo>
                  <a:lnTo>
                    <a:pt x="146050" y="226860"/>
                  </a:lnTo>
                  <a:lnTo>
                    <a:pt x="146050" y="248221"/>
                  </a:lnTo>
                  <a:lnTo>
                    <a:pt x="164669" y="263734"/>
                  </a:lnTo>
                  <a:lnTo>
                    <a:pt x="186660" y="332848"/>
                  </a:lnTo>
                  <a:lnTo>
                    <a:pt x="203713" y="3377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2" name="Полилиния: фигура 381">
              <a:extLst>
                <a:ext uri="{FF2B5EF4-FFF2-40B4-BE49-F238E27FC236}">
                  <a16:creationId xmlns:a16="http://schemas.microsoft.com/office/drawing/2014/main" id="{752E28D7-CA7C-4B8B-8F94-8C9934677849}"/>
                </a:ext>
              </a:extLst>
            </p:cNvPr>
            <p:cNvSpPr/>
            <p:nvPr/>
          </p:nvSpPr>
          <p:spPr>
            <a:xfrm>
              <a:off x="630948" y="10843606"/>
              <a:ext cx="361950" cy="336550"/>
            </a:xfrm>
            <a:custGeom>
              <a:avLst/>
              <a:gdLst>
                <a:gd name="connsiteX0" fmla="*/ 358793 w 361950"/>
                <a:gd name="connsiteY0" fmla="*/ 113074 h 336550"/>
                <a:gd name="connsiteX1" fmla="*/ 348164 w 361950"/>
                <a:gd name="connsiteY1" fmla="*/ 97129 h 336550"/>
                <a:gd name="connsiteX2" fmla="*/ 321551 w 361950"/>
                <a:gd name="connsiteY2" fmla="*/ 90481 h 336550"/>
                <a:gd name="connsiteX3" fmla="*/ 321551 w 361950"/>
                <a:gd name="connsiteY3" fmla="*/ 34023 h 336550"/>
                <a:gd name="connsiteX4" fmla="*/ 262877 w 361950"/>
                <a:gd name="connsiteY4" fmla="*/ 34023 h 336550"/>
                <a:gd name="connsiteX5" fmla="*/ 238194 w 361950"/>
                <a:gd name="connsiteY5" fmla="*/ 3175 h 336550"/>
                <a:gd name="connsiteX6" fmla="*/ 214172 w 361950"/>
                <a:gd name="connsiteY6" fmla="*/ 16523 h 336550"/>
                <a:gd name="connsiteX7" fmla="*/ 220579 w 361950"/>
                <a:gd name="connsiteY7" fmla="*/ 38957 h 336550"/>
                <a:gd name="connsiteX8" fmla="*/ 184187 w 361950"/>
                <a:gd name="connsiteY8" fmla="*/ 55499 h 336550"/>
                <a:gd name="connsiteX9" fmla="*/ 174288 w 361950"/>
                <a:gd name="connsiteY9" fmla="*/ 75298 h 336550"/>
                <a:gd name="connsiteX10" fmla="*/ 145751 w 361950"/>
                <a:gd name="connsiteY10" fmla="*/ 75298 h 336550"/>
                <a:gd name="connsiteX11" fmla="*/ 124866 w 361950"/>
                <a:gd name="connsiteY11" fmla="*/ 57398 h 336550"/>
                <a:gd name="connsiteX12" fmla="*/ 108515 w 361950"/>
                <a:gd name="connsiteY12" fmla="*/ 73749 h 336550"/>
                <a:gd name="connsiteX13" fmla="*/ 99301 w 361950"/>
                <a:gd name="connsiteY13" fmla="*/ 110617 h 336550"/>
                <a:gd name="connsiteX14" fmla="*/ 99301 w 361950"/>
                <a:gd name="connsiteY14" fmla="*/ 162725 h 336550"/>
                <a:gd name="connsiteX15" fmla="*/ 77501 w 361950"/>
                <a:gd name="connsiteY15" fmla="*/ 177254 h 336550"/>
                <a:gd name="connsiteX16" fmla="*/ 43110 w 361950"/>
                <a:gd name="connsiteY16" fmla="*/ 164750 h 336550"/>
                <a:gd name="connsiteX17" fmla="*/ 3175 w 361950"/>
                <a:gd name="connsiteY17" fmla="*/ 210388 h 336550"/>
                <a:gd name="connsiteX18" fmla="*/ 108502 w 361950"/>
                <a:gd name="connsiteY18" fmla="*/ 247561 h 336550"/>
                <a:gd name="connsiteX19" fmla="*/ 123888 w 361950"/>
                <a:gd name="connsiteY19" fmla="*/ 334251 h 336550"/>
                <a:gd name="connsiteX20" fmla="*/ 174116 w 361950"/>
                <a:gd name="connsiteY20" fmla="*/ 284016 h 336550"/>
                <a:gd name="connsiteX21" fmla="*/ 283451 w 361950"/>
                <a:gd name="connsiteY21" fmla="*/ 297548 h 336550"/>
                <a:gd name="connsiteX22" fmla="*/ 289801 w 361950"/>
                <a:gd name="connsiteY22" fmla="*/ 243363 h 336550"/>
                <a:gd name="connsiteX23" fmla="*/ 289801 w 361950"/>
                <a:gd name="connsiteY23" fmla="*/ 198132 h 336550"/>
                <a:gd name="connsiteX24" fmla="*/ 319068 w 361950"/>
                <a:gd name="connsiteY24" fmla="*/ 155854 h 336550"/>
                <a:gd name="connsiteX25" fmla="*/ 358793 w 361950"/>
                <a:gd name="connsiteY25" fmla="*/ 113074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61950" h="336550">
                  <a:moveTo>
                    <a:pt x="358793" y="113074"/>
                  </a:moveTo>
                  <a:lnTo>
                    <a:pt x="348164" y="97129"/>
                  </a:lnTo>
                  <a:lnTo>
                    <a:pt x="321551" y="90481"/>
                  </a:lnTo>
                  <a:lnTo>
                    <a:pt x="321551" y="34023"/>
                  </a:lnTo>
                  <a:lnTo>
                    <a:pt x="262877" y="34023"/>
                  </a:lnTo>
                  <a:lnTo>
                    <a:pt x="238194" y="3175"/>
                  </a:lnTo>
                  <a:lnTo>
                    <a:pt x="214172" y="16523"/>
                  </a:lnTo>
                  <a:lnTo>
                    <a:pt x="220579" y="38957"/>
                  </a:lnTo>
                  <a:lnTo>
                    <a:pt x="184187" y="55499"/>
                  </a:lnTo>
                  <a:lnTo>
                    <a:pt x="174288" y="75298"/>
                  </a:lnTo>
                  <a:lnTo>
                    <a:pt x="145751" y="75298"/>
                  </a:lnTo>
                  <a:lnTo>
                    <a:pt x="124866" y="57398"/>
                  </a:lnTo>
                  <a:lnTo>
                    <a:pt x="108515" y="73749"/>
                  </a:lnTo>
                  <a:lnTo>
                    <a:pt x="99301" y="110617"/>
                  </a:lnTo>
                  <a:lnTo>
                    <a:pt x="99301" y="162725"/>
                  </a:lnTo>
                  <a:lnTo>
                    <a:pt x="77501" y="177254"/>
                  </a:lnTo>
                  <a:lnTo>
                    <a:pt x="43110" y="164750"/>
                  </a:lnTo>
                  <a:lnTo>
                    <a:pt x="3175" y="210388"/>
                  </a:lnTo>
                  <a:lnTo>
                    <a:pt x="108502" y="247561"/>
                  </a:lnTo>
                  <a:lnTo>
                    <a:pt x="123888" y="334251"/>
                  </a:lnTo>
                  <a:lnTo>
                    <a:pt x="174116" y="284016"/>
                  </a:lnTo>
                  <a:lnTo>
                    <a:pt x="283451" y="297548"/>
                  </a:lnTo>
                  <a:lnTo>
                    <a:pt x="289801" y="243363"/>
                  </a:lnTo>
                  <a:lnTo>
                    <a:pt x="289801" y="198132"/>
                  </a:lnTo>
                  <a:lnTo>
                    <a:pt x="319068" y="155854"/>
                  </a:lnTo>
                  <a:lnTo>
                    <a:pt x="358793" y="11307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3" name="Полилиния: фигура 382">
              <a:extLst>
                <a:ext uri="{FF2B5EF4-FFF2-40B4-BE49-F238E27FC236}">
                  <a16:creationId xmlns:a16="http://schemas.microsoft.com/office/drawing/2014/main" id="{0806C852-FBC6-4DB5-B9FC-76EE838027AA}"/>
                </a:ext>
              </a:extLst>
            </p:cNvPr>
            <p:cNvSpPr/>
            <p:nvPr/>
          </p:nvSpPr>
          <p:spPr>
            <a:xfrm>
              <a:off x="432209" y="10735535"/>
              <a:ext cx="298450" cy="317500"/>
            </a:xfrm>
            <a:custGeom>
              <a:avLst/>
              <a:gdLst>
                <a:gd name="connsiteX0" fmla="*/ 239932 w 298450"/>
                <a:gd name="connsiteY0" fmla="*/ 265367 h 317500"/>
                <a:gd name="connsiteX1" fmla="*/ 195591 w 298450"/>
                <a:gd name="connsiteY1" fmla="*/ 316040 h 317500"/>
                <a:gd name="connsiteX2" fmla="*/ 169887 w 298450"/>
                <a:gd name="connsiteY2" fmla="*/ 304616 h 317500"/>
                <a:gd name="connsiteX3" fmla="*/ 115787 w 298450"/>
                <a:gd name="connsiteY3" fmla="*/ 234607 h 317500"/>
                <a:gd name="connsiteX4" fmla="*/ 35016 w 298450"/>
                <a:gd name="connsiteY4" fmla="*/ 209753 h 317500"/>
                <a:gd name="connsiteX5" fmla="*/ 38321 w 298450"/>
                <a:gd name="connsiteY5" fmla="*/ 193224 h 317500"/>
                <a:gd name="connsiteX6" fmla="*/ 3175 w 298450"/>
                <a:gd name="connsiteY6" fmla="*/ 190030 h 317500"/>
                <a:gd name="connsiteX7" fmla="*/ 8812 w 298450"/>
                <a:gd name="connsiteY7" fmla="*/ 147752 h 317500"/>
                <a:gd name="connsiteX8" fmla="*/ 31340 w 298450"/>
                <a:gd name="connsiteY8" fmla="*/ 141313 h 317500"/>
                <a:gd name="connsiteX9" fmla="*/ 31340 w 298450"/>
                <a:gd name="connsiteY9" fmla="*/ 120567 h 317500"/>
                <a:gd name="connsiteX10" fmla="*/ 45795 w 298450"/>
                <a:gd name="connsiteY10" fmla="*/ 123457 h 317500"/>
                <a:gd name="connsiteX11" fmla="*/ 56740 w 298450"/>
                <a:gd name="connsiteY11" fmla="*/ 101568 h 317500"/>
                <a:gd name="connsiteX12" fmla="*/ 56740 w 298450"/>
                <a:gd name="connsiteY12" fmla="*/ 83471 h 317500"/>
                <a:gd name="connsiteX13" fmla="*/ 74727 w 298450"/>
                <a:gd name="connsiteY13" fmla="*/ 71476 h 317500"/>
                <a:gd name="connsiteX14" fmla="*/ 99785 w 298450"/>
                <a:gd name="connsiteY14" fmla="*/ 42837 h 317500"/>
                <a:gd name="connsiteX15" fmla="*/ 78160 w 298450"/>
                <a:gd name="connsiteY15" fmla="*/ 30480 h 317500"/>
                <a:gd name="connsiteX16" fmla="*/ 110926 w 298450"/>
                <a:gd name="connsiteY16" fmla="*/ 3175 h 317500"/>
                <a:gd name="connsiteX17" fmla="*/ 126859 w 298450"/>
                <a:gd name="connsiteY17" fmla="*/ 13799 h 317500"/>
                <a:gd name="connsiteX18" fmla="*/ 129989 w 298450"/>
                <a:gd name="connsiteY18" fmla="*/ 32576 h 317500"/>
                <a:gd name="connsiteX19" fmla="*/ 168460 w 298450"/>
                <a:gd name="connsiteY19" fmla="*/ 67551 h 317500"/>
                <a:gd name="connsiteX20" fmla="*/ 183206 w 298450"/>
                <a:gd name="connsiteY20" fmla="*/ 45428 h 317500"/>
                <a:gd name="connsiteX21" fmla="*/ 183243 w 298450"/>
                <a:gd name="connsiteY21" fmla="*/ 45371 h 317500"/>
                <a:gd name="connsiteX22" fmla="*/ 204708 w 298450"/>
                <a:gd name="connsiteY22" fmla="*/ 11640 h 317500"/>
                <a:gd name="connsiteX23" fmla="*/ 239100 w 298450"/>
                <a:gd name="connsiteY23" fmla="*/ 5912 h 317500"/>
                <a:gd name="connsiteX24" fmla="*/ 263350 w 298450"/>
                <a:gd name="connsiteY24" fmla="*/ 54413 h 317500"/>
                <a:gd name="connsiteX25" fmla="*/ 273282 w 298450"/>
                <a:gd name="connsiteY25" fmla="*/ 84207 h 317500"/>
                <a:gd name="connsiteX26" fmla="*/ 298250 w 298450"/>
                <a:gd name="connsiteY26" fmla="*/ 93574 h 317500"/>
                <a:gd name="connsiteX27" fmla="*/ 301025 w 298450"/>
                <a:gd name="connsiteY27" fmla="*/ 121285 h 317500"/>
                <a:gd name="connsiteX28" fmla="*/ 271212 w 298450"/>
                <a:gd name="connsiteY28" fmla="*/ 137846 h 317500"/>
                <a:gd name="connsiteX29" fmla="*/ 300961 w 298450"/>
                <a:gd name="connsiteY29" fmla="*/ 180816 h 317500"/>
                <a:gd name="connsiteX30" fmla="*/ 291690 w 298450"/>
                <a:gd name="connsiteY30" fmla="*/ 217900 h 317500"/>
                <a:gd name="connsiteX31" fmla="*/ 291690 w 298450"/>
                <a:gd name="connsiteY31" fmla="*/ 267392 h 317500"/>
                <a:gd name="connsiteX32" fmla="*/ 275390 w 298450"/>
                <a:gd name="connsiteY32" fmla="*/ 278263 h 317500"/>
                <a:gd name="connsiteX33" fmla="*/ 239932 w 298450"/>
                <a:gd name="connsiteY33" fmla="*/ 265367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98450" h="317500">
                  <a:moveTo>
                    <a:pt x="239932" y="265367"/>
                  </a:moveTo>
                  <a:lnTo>
                    <a:pt x="195591" y="316040"/>
                  </a:lnTo>
                  <a:lnTo>
                    <a:pt x="169887" y="304616"/>
                  </a:lnTo>
                  <a:lnTo>
                    <a:pt x="115787" y="234607"/>
                  </a:lnTo>
                  <a:lnTo>
                    <a:pt x="35016" y="209753"/>
                  </a:lnTo>
                  <a:lnTo>
                    <a:pt x="38321" y="193224"/>
                  </a:lnTo>
                  <a:lnTo>
                    <a:pt x="3175" y="190030"/>
                  </a:lnTo>
                  <a:lnTo>
                    <a:pt x="8812" y="147752"/>
                  </a:lnTo>
                  <a:lnTo>
                    <a:pt x="31340" y="141313"/>
                  </a:lnTo>
                  <a:lnTo>
                    <a:pt x="31340" y="120567"/>
                  </a:lnTo>
                  <a:lnTo>
                    <a:pt x="45795" y="123457"/>
                  </a:lnTo>
                  <a:lnTo>
                    <a:pt x="56740" y="101568"/>
                  </a:lnTo>
                  <a:lnTo>
                    <a:pt x="56740" y="83471"/>
                  </a:lnTo>
                  <a:lnTo>
                    <a:pt x="74727" y="71476"/>
                  </a:lnTo>
                  <a:lnTo>
                    <a:pt x="99785" y="42837"/>
                  </a:lnTo>
                  <a:lnTo>
                    <a:pt x="78160" y="30480"/>
                  </a:lnTo>
                  <a:lnTo>
                    <a:pt x="110926" y="3175"/>
                  </a:lnTo>
                  <a:lnTo>
                    <a:pt x="126859" y="13799"/>
                  </a:lnTo>
                  <a:lnTo>
                    <a:pt x="129989" y="32576"/>
                  </a:lnTo>
                  <a:lnTo>
                    <a:pt x="168460" y="67551"/>
                  </a:lnTo>
                  <a:lnTo>
                    <a:pt x="183206" y="45428"/>
                  </a:lnTo>
                  <a:lnTo>
                    <a:pt x="183243" y="45371"/>
                  </a:lnTo>
                  <a:lnTo>
                    <a:pt x="204708" y="11640"/>
                  </a:lnTo>
                  <a:lnTo>
                    <a:pt x="239100" y="5912"/>
                  </a:lnTo>
                  <a:lnTo>
                    <a:pt x="263350" y="54413"/>
                  </a:lnTo>
                  <a:lnTo>
                    <a:pt x="273282" y="84207"/>
                  </a:lnTo>
                  <a:lnTo>
                    <a:pt x="298250" y="93574"/>
                  </a:lnTo>
                  <a:lnTo>
                    <a:pt x="301025" y="121285"/>
                  </a:lnTo>
                  <a:lnTo>
                    <a:pt x="271212" y="137846"/>
                  </a:lnTo>
                  <a:lnTo>
                    <a:pt x="300961" y="180816"/>
                  </a:lnTo>
                  <a:lnTo>
                    <a:pt x="291690" y="217900"/>
                  </a:lnTo>
                  <a:lnTo>
                    <a:pt x="291690" y="267392"/>
                  </a:lnTo>
                  <a:lnTo>
                    <a:pt x="275390" y="278263"/>
                  </a:lnTo>
                  <a:lnTo>
                    <a:pt x="239932" y="26536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4" name="Полилиния: фигура 383">
              <a:extLst>
                <a:ext uri="{FF2B5EF4-FFF2-40B4-BE49-F238E27FC236}">
                  <a16:creationId xmlns:a16="http://schemas.microsoft.com/office/drawing/2014/main" id="{57F3C44D-55FF-48F4-AA59-6139EAAA1DDB}"/>
                </a:ext>
              </a:extLst>
            </p:cNvPr>
            <p:cNvSpPr/>
            <p:nvPr/>
          </p:nvSpPr>
          <p:spPr>
            <a:xfrm>
              <a:off x="917771" y="10834855"/>
              <a:ext cx="260350" cy="374650"/>
            </a:xfrm>
            <a:custGeom>
              <a:avLst/>
              <a:gdLst>
                <a:gd name="connsiteX0" fmla="*/ 180791 w 260350"/>
                <a:gd name="connsiteY0" fmla="*/ 3175 h 374650"/>
                <a:gd name="connsiteX1" fmla="*/ 259455 w 260350"/>
                <a:gd name="connsiteY1" fmla="*/ 148399 h 374650"/>
                <a:gd name="connsiteX2" fmla="*/ 253409 w 260350"/>
                <a:gd name="connsiteY2" fmla="*/ 245148 h 374650"/>
                <a:gd name="connsiteX3" fmla="*/ 194685 w 260350"/>
                <a:gd name="connsiteY3" fmla="*/ 242056 h 374650"/>
                <a:gd name="connsiteX4" fmla="*/ 169081 w 260350"/>
                <a:gd name="connsiteY4" fmla="*/ 280461 h 374650"/>
                <a:gd name="connsiteX5" fmla="*/ 137077 w 260350"/>
                <a:gd name="connsiteY5" fmla="*/ 283661 h 374650"/>
                <a:gd name="connsiteX6" fmla="*/ 101854 w 260350"/>
                <a:gd name="connsiteY6" fmla="*/ 350908 h 374650"/>
                <a:gd name="connsiteX7" fmla="*/ 42501 w 260350"/>
                <a:gd name="connsiteY7" fmla="*/ 374650 h 374650"/>
                <a:gd name="connsiteX8" fmla="*/ 3175 w 260350"/>
                <a:gd name="connsiteY8" fmla="*/ 316967 h 374650"/>
                <a:gd name="connsiteX9" fmla="*/ 9328 w 260350"/>
                <a:gd name="connsiteY9" fmla="*/ 252533 h 374650"/>
                <a:gd name="connsiteX10" fmla="*/ 9328 w 260350"/>
                <a:gd name="connsiteY10" fmla="*/ 208864 h 374650"/>
                <a:gd name="connsiteX11" fmla="*/ 37211 w 260350"/>
                <a:gd name="connsiteY11" fmla="*/ 168593 h 374650"/>
                <a:gd name="connsiteX12" fmla="*/ 80035 w 260350"/>
                <a:gd name="connsiteY12" fmla="*/ 122473 h 374650"/>
                <a:gd name="connsiteX13" fmla="*/ 67386 w 260350"/>
                <a:gd name="connsiteY13" fmla="*/ 103505 h 374650"/>
                <a:gd name="connsiteX14" fmla="*/ 125190 w 260350"/>
                <a:gd name="connsiteY14" fmla="*/ 45701 h 374650"/>
                <a:gd name="connsiteX15" fmla="*/ 157251 w 260350"/>
                <a:gd name="connsiteY15" fmla="*/ 39288 h 374650"/>
                <a:gd name="connsiteX16" fmla="*/ 180791 w 260350"/>
                <a:gd name="connsiteY16" fmla="*/ 3175 h 374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350" h="374650">
                  <a:moveTo>
                    <a:pt x="180791" y="3175"/>
                  </a:moveTo>
                  <a:lnTo>
                    <a:pt x="259455" y="148399"/>
                  </a:lnTo>
                  <a:lnTo>
                    <a:pt x="253409" y="245148"/>
                  </a:lnTo>
                  <a:lnTo>
                    <a:pt x="194685" y="242056"/>
                  </a:lnTo>
                  <a:lnTo>
                    <a:pt x="169081" y="280461"/>
                  </a:lnTo>
                  <a:lnTo>
                    <a:pt x="137077" y="283661"/>
                  </a:lnTo>
                  <a:lnTo>
                    <a:pt x="101854" y="350908"/>
                  </a:lnTo>
                  <a:lnTo>
                    <a:pt x="42501" y="374650"/>
                  </a:lnTo>
                  <a:lnTo>
                    <a:pt x="3175" y="316967"/>
                  </a:lnTo>
                  <a:lnTo>
                    <a:pt x="9328" y="252533"/>
                  </a:lnTo>
                  <a:lnTo>
                    <a:pt x="9328" y="208864"/>
                  </a:lnTo>
                  <a:lnTo>
                    <a:pt x="37211" y="168593"/>
                  </a:lnTo>
                  <a:lnTo>
                    <a:pt x="80035" y="122473"/>
                  </a:lnTo>
                  <a:lnTo>
                    <a:pt x="67386" y="103505"/>
                  </a:lnTo>
                  <a:lnTo>
                    <a:pt x="125190" y="45701"/>
                  </a:lnTo>
                  <a:lnTo>
                    <a:pt x="157251" y="39288"/>
                  </a:lnTo>
                  <a:lnTo>
                    <a:pt x="180791" y="3175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5" name="Полилиния: фигура 384">
              <a:extLst>
                <a:ext uri="{FF2B5EF4-FFF2-40B4-BE49-F238E27FC236}">
                  <a16:creationId xmlns:a16="http://schemas.microsoft.com/office/drawing/2014/main" id="{E70AD054-06A4-43B0-BEEC-0C52BFA32F4D}"/>
                </a:ext>
              </a:extLst>
            </p:cNvPr>
            <p:cNvSpPr/>
            <p:nvPr/>
          </p:nvSpPr>
          <p:spPr>
            <a:xfrm>
              <a:off x="-3176" y="10695778"/>
              <a:ext cx="450850" cy="495300"/>
            </a:xfrm>
            <a:custGeom>
              <a:avLst/>
              <a:gdLst>
                <a:gd name="connsiteX0" fmla="*/ 448177 w 450850"/>
                <a:gd name="connsiteY0" fmla="*/ 475348 h 495300"/>
                <a:gd name="connsiteX1" fmla="*/ 403838 w 450850"/>
                <a:gd name="connsiteY1" fmla="*/ 376479 h 495300"/>
                <a:gd name="connsiteX2" fmla="*/ 324743 w 450850"/>
                <a:gd name="connsiteY2" fmla="*/ 369710 h 495300"/>
                <a:gd name="connsiteX3" fmla="*/ 280807 w 450850"/>
                <a:gd name="connsiteY3" fmla="*/ 298863 h 495300"/>
                <a:gd name="connsiteX4" fmla="*/ 349401 w 450850"/>
                <a:gd name="connsiteY4" fmla="*/ 260267 h 495300"/>
                <a:gd name="connsiteX5" fmla="*/ 341325 w 450850"/>
                <a:gd name="connsiteY5" fmla="*/ 211556 h 495300"/>
                <a:gd name="connsiteX6" fmla="*/ 358017 w 450850"/>
                <a:gd name="connsiteY6" fmla="*/ 170612 h 495300"/>
                <a:gd name="connsiteX7" fmla="*/ 324743 w 450850"/>
                <a:gd name="connsiteY7" fmla="*/ 85223 h 495300"/>
                <a:gd name="connsiteX8" fmla="*/ 317695 w 450850"/>
                <a:gd name="connsiteY8" fmla="*/ 30480 h 495300"/>
                <a:gd name="connsiteX9" fmla="*/ 266951 w 450850"/>
                <a:gd name="connsiteY9" fmla="*/ 30480 h 495300"/>
                <a:gd name="connsiteX10" fmla="*/ 239038 w 450850"/>
                <a:gd name="connsiteY10" fmla="*/ 52762 h 495300"/>
                <a:gd name="connsiteX11" fmla="*/ 146627 w 450850"/>
                <a:gd name="connsiteY11" fmla="*/ 9970 h 495300"/>
                <a:gd name="connsiteX12" fmla="*/ 59530 w 450850"/>
                <a:gd name="connsiteY12" fmla="*/ 3175 h 495300"/>
                <a:gd name="connsiteX13" fmla="*/ 48395 w 450850"/>
                <a:gd name="connsiteY13" fmla="*/ 30480 h 495300"/>
                <a:gd name="connsiteX14" fmla="*/ 100222 w 450850"/>
                <a:gd name="connsiteY14" fmla="*/ 85223 h 495300"/>
                <a:gd name="connsiteX15" fmla="*/ 94314 w 450850"/>
                <a:gd name="connsiteY15" fmla="*/ 128765 h 495300"/>
                <a:gd name="connsiteX16" fmla="*/ 121933 w 450850"/>
                <a:gd name="connsiteY16" fmla="*/ 154324 h 495300"/>
                <a:gd name="connsiteX17" fmla="*/ 59530 w 450850"/>
                <a:gd name="connsiteY17" fmla="*/ 211556 h 495300"/>
                <a:gd name="connsiteX18" fmla="*/ 22613 w 450850"/>
                <a:gd name="connsiteY18" fmla="*/ 211556 h 495300"/>
                <a:gd name="connsiteX19" fmla="*/ 3175 w 450850"/>
                <a:gd name="connsiteY19" fmla="*/ 237452 h 495300"/>
                <a:gd name="connsiteX20" fmla="*/ 59530 w 450850"/>
                <a:gd name="connsiteY20" fmla="*/ 321564 h 495300"/>
                <a:gd name="connsiteX21" fmla="*/ 156345 w 450850"/>
                <a:gd name="connsiteY21" fmla="*/ 314090 h 495300"/>
                <a:gd name="connsiteX22" fmla="*/ 211188 w 450850"/>
                <a:gd name="connsiteY22" fmla="*/ 376479 h 495300"/>
                <a:gd name="connsiteX23" fmla="*/ 257155 w 450850"/>
                <a:gd name="connsiteY23" fmla="*/ 369710 h 495300"/>
                <a:gd name="connsiteX24" fmla="*/ 308016 w 450850"/>
                <a:gd name="connsiteY24" fmla="*/ 395757 h 495300"/>
                <a:gd name="connsiteX25" fmla="*/ 302351 w 450850"/>
                <a:gd name="connsiteY25" fmla="*/ 439763 h 495300"/>
                <a:gd name="connsiteX26" fmla="*/ 372270 w 450850"/>
                <a:gd name="connsiteY26" fmla="*/ 495872 h 495300"/>
                <a:gd name="connsiteX27" fmla="*/ 448177 w 450850"/>
                <a:gd name="connsiteY27" fmla="*/ 475348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50850" h="495300">
                  <a:moveTo>
                    <a:pt x="448177" y="475348"/>
                  </a:moveTo>
                  <a:lnTo>
                    <a:pt x="403838" y="376479"/>
                  </a:lnTo>
                  <a:lnTo>
                    <a:pt x="324743" y="369710"/>
                  </a:lnTo>
                  <a:lnTo>
                    <a:pt x="280807" y="298863"/>
                  </a:lnTo>
                  <a:lnTo>
                    <a:pt x="349401" y="260267"/>
                  </a:lnTo>
                  <a:lnTo>
                    <a:pt x="341325" y="211556"/>
                  </a:lnTo>
                  <a:lnTo>
                    <a:pt x="358017" y="170612"/>
                  </a:lnTo>
                  <a:lnTo>
                    <a:pt x="324743" y="85223"/>
                  </a:lnTo>
                  <a:lnTo>
                    <a:pt x="317695" y="30480"/>
                  </a:lnTo>
                  <a:lnTo>
                    <a:pt x="266951" y="30480"/>
                  </a:lnTo>
                  <a:lnTo>
                    <a:pt x="239038" y="52762"/>
                  </a:lnTo>
                  <a:lnTo>
                    <a:pt x="146627" y="9970"/>
                  </a:lnTo>
                  <a:lnTo>
                    <a:pt x="59530" y="3175"/>
                  </a:lnTo>
                  <a:lnTo>
                    <a:pt x="48395" y="30480"/>
                  </a:lnTo>
                  <a:lnTo>
                    <a:pt x="100222" y="85223"/>
                  </a:lnTo>
                  <a:lnTo>
                    <a:pt x="94314" y="128765"/>
                  </a:lnTo>
                  <a:lnTo>
                    <a:pt x="121933" y="154324"/>
                  </a:lnTo>
                  <a:lnTo>
                    <a:pt x="59530" y="211556"/>
                  </a:lnTo>
                  <a:lnTo>
                    <a:pt x="22613" y="211556"/>
                  </a:lnTo>
                  <a:lnTo>
                    <a:pt x="3175" y="237452"/>
                  </a:lnTo>
                  <a:lnTo>
                    <a:pt x="59530" y="321564"/>
                  </a:lnTo>
                  <a:lnTo>
                    <a:pt x="156345" y="314090"/>
                  </a:lnTo>
                  <a:lnTo>
                    <a:pt x="211188" y="376479"/>
                  </a:lnTo>
                  <a:lnTo>
                    <a:pt x="257155" y="369710"/>
                  </a:lnTo>
                  <a:lnTo>
                    <a:pt x="308016" y="395757"/>
                  </a:lnTo>
                  <a:lnTo>
                    <a:pt x="302351" y="439763"/>
                  </a:lnTo>
                  <a:lnTo>
                    <a:pt x="372270" y="495872"/>
                  </a:lnTo>
                  <a:lnTo>
                    <a:pt x="448177" y="47534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6" name="Полилиния: фигура 385">
              <a:extLst>
                <a:ext uri="{FF2B5EF4-FFF2-40B4-BE49-F238E27FC236}">
                  <a16:creationId xmlns:a16="http://schemas.microsoft.com/office/drawing/2014/main" id="{235FB3E4-C9F9-478A-BA90-2546ACB0EFE5}"/>
                </a:ext>
              </a:extLst>
            </p:cNvPr>
            <p:cNvSpPr/>
            <p:nvPr/>
          </p:nvSpPr>
          <p:spPr>
            <a:xfrm>
              <a:off x="1615903" y="10001875"/>
              <a:ext cx="336550" cy="444500"/>
            </a:xfrm>
            <a:custGeom>
              <a:avLst/>
              <a:gdLst>
                <a:gd name="connsiteX0" fmla="*/ 9068 w 336550"/>
                <a:gd name="connsiteY0" fmla="*/ 136716 h 444500"/>
                <a:gd name="connsiteX1" fmla="*/ 3175 w 336550"/>
                <a:gd name="connsiteY1" fmla="*/ 98355 h 444500"/>
                <a:gd name="connsiteX2" fmla="*/ 50165 w 336550"/>
                <a:gd name="connsiteY2" fmla="*/ 30950 h 444500"/>
                <a:gd name="connsiteX3" fmla="*/ 50679 w 336550"/>
                <a:gd name="connsiteY3" fmla="*/ 30188 h 444500"/>
                <a:gd name="connsiteX4" fmla="*/ 50787 w 336550"/>
                <a:gd name="connsiteY4" fmla="*/ 29248 h 444500"/>
                <a:gd name="connsiteX5" fmla="*/ 51511 w 336550"/>
                <a:gd name="connsiteY5" fmla="*/ 22746 h 444500"/>
                <a:gd name="connsiteX6" fmla="*/ 123539 w 336550"/>
                <a:gd name="connsiteY6" fmla="*/ 12751 h 444500"/>
                <a:gd name="connsiteX7" fmla="*/ 124784 w 336550"/>
                <a:gd name="connsiteY7" fmla="*/ 12567 h 444500"/>
                <a:gd name="connsiteX8" fmla="*/ 125635 w 336550"/>
                <a:gd name="connsiteY8" fmla="*/ 11716 h 444500"/>
                <a:gd name="connsiteX9" fmla="*/ 134163 w 336550"/>
                <a:gd name="connsiteY9" fmla="*/ 3175 h 444500"/>
                <a:gd name="connsiteX10" fmla="*/ 144139 w 336550"/>
                <a:gd name="connsiteY10" fmla="*/ 8179 h 444500"/>
                <a:gd name="connsiteX11" fmla="*/ 142227 w 336550"/>
                <a:gd name="connsiteY11" fmla="*/ 40081 h 444500"/>
                <a:gd name="connsiteX12" fmla="*/ 142088 w 336550"/>
                <a:gd name="connsiteY12" fmla="*/ 42208 h 444500"/>
                <a:gd name="connsiteX13" fmla="*/ 143897 w 336550"/>
                <a:gd name="connsiteY13" fmla="*/ 43390 h 444500"/>
                <a:gd name="connsiteX14" fmla="*/ 228124 w 336550"/>
                <a:gd name="connsiteY14" fmla="*/ 97460 h 444500"/>
                <a:gd name="connsiteX15" fmla="*/ 229051 w 336550"/>
                <a:gd name="connsiteY15" fmla="*/ 98050 h 444500"/>
                <a:gd name="connsiteX16" fmla="*/ 230162 w 336550"/>
                <a:gd name="connsiteY16" fmla="*/ 98038 h 444500"/>
                <a:gd name="connsiteX17" fmla="*/ 306407 w 336550"/>
                <a:gd name="connsiteY17" fmla="*/ 97022 h 444500"/>
                <a:gd name="connsiteX18" fmla="*/ 338417 w 336550"/>
                <a:gd name="connsiteY18" fmla="*/ 134880 h 444500"/>
                <a:gd name="connsiteX19" fmla="*/ 332784 w 336550"/>
                <a:gd name="connsiteY19" fmla="*/ 163151 h 444500"/>
                <a:gd name="connsiteX20" fmla="*/ 307683 w 336550"/>
                <a:gd name="connsiteY20" fmla="*/ 186245 h 444500"/>
                <a:gd name="connsiteX21" fmla="*/ 307562 w 336550"/>
                <a:gd name="connsiteY21" fmla="*/ 186366 h 444500"/>
                <a:gd name="connsiteX22" fmla="*/ 307378 w 336550"/>
                <a:gd name="connsiteY22" fmla="*/ 186550 h 444500"/>
                <a:gd name="connsiteX23" fmla="*/ 266821 w 336550"/>
                <a:gd name="connsiteY23" fmla="*/ 233337 h 444500"/>
                <a:gd name="connsiteX24" fmla="*/ 266344 w 336550"/>
                <a:gd name="connsiteY24" fmla="*/ 233902 h 444500"/>
                <a:gd name="connsiteX25" fmla="*/ 266103 w 336550"/>
                <a:gd name="connsiteY25" fmla="*/ 234633 h 444500"/>
                <a:gd name="connsiteX26" fmla="*/ 253644 w 336550"/>
                <a:gd name="connsiteY26" fmla="*/ 273094 h 444500"/>
                <a:gd name="connsiteX27" fmla="*/ 253270 w 336550"/>
                <a:gd name="connsiteY27" fmla="*/ 274218 h 444500"/>
                <a:gd name="connsiteX28" fmla="*/ 253644 w 336550"/>
                <a:gd name="connsiteY28" fmla="*/ 275374 h 444500"/>
                <a:gd name="connsiteX29" fmla="*/ 271297 w 336550"/>
                <a:gd name="connsiteY29" fmla="*/ 329432 h 444500"/>
                <a:gd name="connsiteX30" fmla="*/ 271526 w 336550"/>
                <a:gd name="connsiteY30" fmla="*/ 330067 h 444500"/>
                <a:gd name="connsiteX31" fmla="*/ 271907 w 336550"/>
                <a:gd name="connsiteY31" fmla="*/ 330568 h 444500"/>
                <a:gd name="connsiteX32" fmla="*/ 293738 w 336550"/>
                <a:gd name="connsiteY32" fmla="*/ 358642 h 444500"/>
                <a:gd name="connsiteX33" fmla="*/ 293903 w 336550"/>
                <a:gd name="connsiteY33" fmla="*/ 358845 h 444500"/>
                <a:gd name="connsiteX34" fmla="*/ 294164 w 336550"/>
                <a:gd name="connsiteY34" fmla="*/ 359067 h 444500"/>
                <a:gd name="connsiteX35" fmla="*/ 305905 w 336550"/>
                <a:gd name="connsiteY35" fmla="*/ 369919 h 444500"/>
                <a:gd name="connsiteX36" fmla="*/ 293345 w 336550"/>
                <a:gd name="connsiteY36" fmla="*/ 405632 h 444500"/>
                <a:gd name="connsiteX37" fmla="*/ 274949 w 336550"/>
                <a:gd name="connsiteY37" fmla="*/ 433680 h 444500"/>
                <a:gd name="connsiteX38" fmla="*/ 226117 w 336550"/>
                <a:gd name="connsiteY38" fmla="*/ 431686 h 444500"/>
                <a:gd name="connsiteX39" fmla="*/ 224631 w 336550"/>
                <a:gd name="connsiteY39" fmla="*/ 431629 h 444500"/>
                <a:gd name="connsiteX40" fmla="*/ 223533 w 336550"/>
                <a:gd name="connsiteY40" fmla="*/ 432613 h 444500"/>
                <a:gd name="connsiteX41" fmla="*/ 207982 w 336550"/>
                <a:gd name="connsiteY41" fmla="*/ 446348 h 444500"/>
                <a:gd name="connsiteX42" fmla="*/ 191598 w 336550"/>
                <a:gd name="connsiteY42" fmla="*/ 435426 h 444500"/>
                <a:gd name="connsiteX43" fmla="*/ 170878 w 336550"/>
                <a:gd name="connsiteY43" fmla="*/ 420916 h 444500"/>
                <a:gd name="connsiteX44" fmla="*/ 168586 w 336550"/>
                <a:gd name="connsiteY44" fmla="*/ 419322 h 444500"/>
                <a:gd name="connsiteX45" fmla="*/ 166446 w 336550"/>
                <a:gd name="connsiteY45" fmla="*/ 421100 h 444500"/>
                <a:gd name="connsiteX46" fmla="*/ 155613 w 336550"/>
                <a:gd name="connsiteY46" fmla="*/ 429940 h 444500"/>
                <a:gd name="connsiteX47" fmla="*/ 124409 w 336550"/>
                <a:gd name="connsiteY47" fmla="*/ 437750 h 444500"/>
                <a:gd name="connsiteX48" fmla="*/ 104781 w 336550"/>
                <a:gd name="connsiteY48" fmla="*/ 428911 h 444500"/>
                <a:gd name="connsiteX49" fmla="*/ 102559 w 336550"/>
                <a:gd name="connsiteY49" fmla="*/ 427888 h 444500"/>
                <a:gd name="connsiteX50" fmla="*/ 100749 w 336550"/>
                <a:gd name="connsiteY50" fmla="*/ 429590 h 444500"/>
                <a:gd name="connsiteX51" fmla="*/ 87185 w 336550"/>
                <a:gd name="connsiteY51" fmla="*/ 442170 h 444500"/>
                <a:gd name="connsiteX52" fmla="*/ 53931 w 336550"/>
                <a:gd name="connsiteY52" fmla="*/ 443980 h 444500"/>
                <a:gd name="connsiteX53" fmla="*/ 53931 w 336550"/>
                <a:gd name="connsiteY53" fmla="*/ 421342 h 444500"/>
                <a:gd name="connsiteX54" fmla="*/ 77813 w 336550"/>
                <a:gd name="connsiteY54" fmla="*/ 397447 h 444500"/>
                <a:gd name="connsiteX55" fmla="*/ 79026 w 336550"/>
                <a:gd name="connsiteY55" fmla="*/ 396227 h 444500"/>
                <a:gd name="connsiteX56" fmla="*/ 78861 w 336550"/>
                <a:gd name="connsiteY56" fmla="*/ 394481 h 444500"/>
                <a:gd name="connsiteX57" fmla="*/ 73647 w 336550"/>
                <a:gd name="connsiteY57" fmla="*/ 342481 h 444500"/>
                <a:gd name="connsiteX58" fmla="*/ 73482 w 336550"/>
                <a:gd name="connsiteY58" fmla="*/ 340658 h 444500"/>
                <a:gd name="connsiteX59" fmla="*/ 71946 w 336550"/>
                <a:gd name="connsiteY59" fmla="*/ 339712 h 444500"/>
                <a:gd name="connsiteX60" fmla="*/ 42704 w 336550"/>
                <a:gd name="connsiteY60" fmla="*/ 321545 h 444500"/>
                <a:gd name="connsiteX61" fmla="*/ 30639 w 336550"/>
                <a:gd name="connsiteY61" fmla="*/ 296539 h 444500"/>
                <a:gd name="connsiteX62" fmla="*/ 41669 w 336550"/>
                <a:gd name="connsiteY62" fmla="*/ 282759 h 444500"/>
                <a:gd name="connsiteX63" fmla="*/ 41853 w 336550"/>
                <a:gd name="connsiteY63" fmla="*/ 282562 h 444500"/>
                <a:gd name="connsiteX64" fmla="*/ 60554 w 336550"/>
                <a:gd name="connsiteY64" fmla="*/ 255537 h 444500"/>
                <a:gd name="connsiteX65" fmla="*/ 61220 w 336550"/>
                <a:gd name="connsiteY65" fmla="*/ 254578 h 444500"/>
                <a:gd name="connsiteX66" fmla="*/ 61220 w 336550"/>
                <a:gd name="connsiteY66" fmla="*/ 186773 h 444500"/>
                <a:gd name="connsiteX67" fmla="*/ 59290 w 336550"/>
                <a:gd name="connsiteY67" fmla="*/ 185744 h 444500"/>
                <a:gd name="connsiteX68" fmla="*/ 29959 w 336550"/>
                <a:gd name="connsiteY68" fmla="*/ 169532 h 444500"/>
                <a:gd name="connsiteX69" fmla="*/ 9068 w 336550"/>
                <a:gd name="connsiteY69" fmla="*/ 136716 h 444500"/>
                <a:gd name="connsiteX70" fmla="*/ 166941 w 336550"/>
                <a:gd name="connsiteY70" fmla="*/ 253511 h 444500"/>
                <a:gd name="connsiteX71" fmla="*/ 197923 w 336550"/>
                <a:gd name="connsiteY71" fmla="*/ 269964 h 444500"/>
                <a:gd name="connsiteX72" fmla="*/ 192132 w 336550"/>
                <a:gd name="connsiteY72" fmla="*/ 235356 h 444500"/>
                <a:gd name="connsiteX73" fmla="*/ 217354 w 336550"/>
                <a:gd name="connsiteY73" fmla="*/ 210991 h 444500"/>
                <a:gd name="connsiteX74" fmla="*/ 182670 w 336550"/>
                <a:gd name="connsiteY74" fmla="*/ 205797 h 444500"/>
                <a:gd name="connsiteX75" fmla="*/ 167278 w 336550"/>
                <a:gd name="connsiteY75" fmla="*/ 174269 h 444500"/>
                <a:gd name="connsiteX76" fmla="*/ 151600 w 336550"/>
                <a:gd name="connsiteY76" fmla="*/ 205657 h 444500"/>
                <a:gd name="connsiteX77" fmla="*/ 116884 w 336550"/>
                <a:gd name="connsiteY77" fmla="*/ 210553 h 444500"/>
                <a:gd name="connsiteX78" fmla="*/ 141910 w 336550"/>
                <a:gd name="connsiteY78" fmla="*/ 235147 h 444500"/>
                <a:gd name="connsiteX79" fmla="*/ 135814 w 336550"/>
                <a:gd name="connsiteY79" fmla="*/ 269691 h 444500"/>
                <a:gd name="connsiteX80" fmla="*/ 166941 w 336550"/>
                <a:gd name="connsiteY80" fmla="*/ 253511 h 44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6550" h="444500">
                  <a:moveTo>
                    <a:pt x="9068" y="136716"/>
                  </a:moveTo>
                  <a:lnTo>
                    <a:pt x="3175" y="98355"/>
                  </a:lnTo>
                  <a:lnTo>
                    <a:pt x="50165" y="30950"/>
                  </a:lnTo>
                  <a:lnTo>
                    <a:pt x="50679" y="30188"/>
                  </a:lnTo>
                  <a:lnTo>
                    <a:pt x="50787" y="29248"/>
                  </a:lnTo>
                  <a:lnTo>
                    <a:pt x="51511" y="22746"/>
                  </a:lnTo>
                  <a:lnTo>
                    <a:pt x="123539" y="12751"/>
                  </a:lnTo>
                  <a:lnTo>
                    <a:pt x="124784" y="12567"/>
                  </a:lnTo>
                  <a:lnTo>
                    <a:pt x="125635" y="11716"/>
                  </a:lnTo>
                  <a:lnTo>
                    <a:pt x="134163" y="3175"/>
                  </a:lnTo>
                  <a:lnTo>
                    <a:pt x="144139" y="8179"/>
                  </a:lnTo>
                  <a:lnTo>
                    <a:pt x="142227" y="40081"/>
                  </a:lnTo>
                  <a:lnTo>
                    <a:pt x="142088" y="42208"/>
                  </a:lnTo>
                  <a:lnTo>
                    <a:pt x="143897" y="43390"/>
                  </a:lnTo>
                  <a:lnTo>
                    <a:pt x="228124" y="97460"/>
                  </a:lnTo>
                  <a:lnTo>
                    <a:pt x="229051" y="98050"/>
                  </a:lnTo>
                  <a:lnTo>
                    <a:pt x="230162" y="98038"/>
                  </a:lnTo>
                  <a:lnTo>
                    <a:pt x="306407" y="97022"/>
                  </a:lnTo>
                  <a:lnTo>
                    <a:pt x="338417" y="134880"/>
                  </a:lnTo>
                  <a:lnTo>
                    <a:pt x="332784" y="163151"/>
                  </a:lnTo>
                  <a:lnTo>
                    <a:pt x="307683" y="186245"/>
                  </a:lnTo>
                  <a:lnTo>
                    <a:pt x="307562" y="186366"/>
                  </a:lnTo>
                  <a:lnTo>
                    <a:pt x="307378" y="186550"/>
                  </a:lnTo>
                  <a:lnTo>
                    <a:pt x="266821" y="233337"/>
                  </a:lnTo>
                  <a:lnTo>
                    <a:pt x="266344" y="233902"/>
                  </a:lnTo>
                  <a:lnTo>
                    <a:pt x="266103" y="234633"/>
                  </a:lnTo>
                  <a:lnTo>
                    <a:pt x="253644" y="273094"/>
                  </a:lnTo>
                  <a:lnTo>
                    <a:pt x="253270" y="274218"/>
                  </a:lnTo>
                  <a:lnTo>
                    <a:pt x="253644" y="275374"/>
                  </a:lnTo>
                  <a:lnTo>
                    <a:pt x="271297" y="329432"/>
                  </a:lnTo>
                  <a:lnTo>
                    <a:pt x="271526" y="330067"/>
                  </a:lnTo>
                  <a:lnTo>
                    <a:pt x="271907" y="330568"/>
                  </a:lnTo>
                  <a:lnTo>
                    <a:pt x="293738" y="358642"/>
                  </a:lnTo>
                  <a:lnTo>
                    <a:pt x="293903" y="358845"/>
                  </a:lnTo>
                  <a:lnTo>
                    <a:pt x="294164" y="359067"/>
                  </a:lnTo>
                  <a:lnTo>
                    <a:pt x="305905" y="369919"/>
                  </a:lnTo>
                  <a:lnTo>
                    <a:pt x="293345" y="405632"/>
                  </a:lnTo>
                  <a:lnTo>
                    <a:pt x="274949" y="433680"/>
                  </a:lnTo>
                  <a:lnTo>
                    <a:pt x="226117" y="431686"/>
                  </a:lnTo>
                  <a:lnTo>
                    <a:pt x="224631" y="431629"/>
                  </a:lnTo>
                  <a:lnTo>
                    <a:pt x="223533" y="432613"/>
                  </a:lnTo>
                  <a:lnTo>
                    <a:pt x="207982" y="446348"/>
                  </a:lnTo>
                  <a:lnTo>
                    <a:pt x="191598" y="435426"/>
                  </a:lnTo>
                  <a:lnTo>
                    <a:pt x="170878" y="420916"/>
                  </a:lnTo>
                  <a:lnTo>
                    <a:pt x="168586" y="419322"/>
                  </a:lnTo>
                  <a:lnTo>
                    <a:pt x="166446" y="421100"/>
                  </a:lnTo>
                  <a:lnTo>
                    <a:pt x="155613" y="429940"/>
                  </a:lnTo>
                  <a:lnTo>
                    <a:pt x="124409" y="437750"/>
                  </a:lnTo>
                  <a:lnTo>
                    <a:pt x="104781" y="428911"/>
                  </a:lnTo>
                  <a:lnTo>
                    <a:pt x="102559" y="427888"/>
                  </a:lnTo>
                  <a:lnTo>
                    <a:pt x="100749" y="429590"/>
                  </a:lnTo>
                  <a:lnTo>
                    <a:pt x="87185" y="442170"/>
                  </a:lnTo>
                  <a:lnTo>
                    <a:pt x="53931" y="443980"/>
                  </a:lnTo>
                  <a:lnTo>
                    <a:pt x="53931" y="421342"/>
                  </a:lnTo>
                  <a:lnTo>
                    <a:pt x="77813" y="397447"/>
                  </a:lnTo>
                  <a:lnTo>
                    <a:pt x="79026" y="396227"/>
                  </a:lnTo>
                  <a:lnTo>
                    <a:pt x="78861" y="394481"/>
                  </a:lnTo>
                  <a:lnTo>
                    <a:pt x="73647" y="342481"/>
                  </a:lnTo>
                  <a:lnTo>
                    <a:pt x="73482" y="340658"/>
                  </a:lnTo>
                  <a:lnTo>
                    <a:pt x="71946" y="339712"/>
                  </a:lnTo>
                  <a:lnTo>
                    <a:pt x="42704" y="321545"/>
                  </a:lnTo>
                  <a:lnTo>
                    <a:pt x="30639" y="296539"/>
                  </a:lnTo>
                  <a:lnTo>
                    <a:pt x="41669" y="282759"/>
                  </a:lnTo>
                  <a:lnTo>
                    <a:pt x="41853" y="282562"/>
                  </a:lnTo>
                  <a:lnTo>
                    <a:pt x="60554" y="255537"/>
                  </a:lnTo>
                  <a:lnTo>
                    <a:pt x="61220" y="254578"/>
                  </a:lnTo>
                  <a:lnTo>
                    <a:pt x="61220" y="186773"/>
                  </a:lnTo>
                  <a:lnTo>
                    <a:pt x="59290" y="185744"/>
                  </a:lnTo>
                  <a:lnTo>
                    <a:pt x="29959" y="169532"/>
                  </a:lnTo>
                  <a:lnTo>
                    <a:pt x="9068" y="136716"/>
                  </a:lnTo>
                  <a:close/>
                  <a:moveTo>
                    <a:pt x="166941" y="253511"/>
                  </a:moveTo>
                  <a:lnTo>
                    <a:pt x="197923" y="269964"/>
                  </a:lnTo>
                  <a:lnTo>
                    <a:pt x="192132" y="235356"/>
                  </a:lnTo>
                  <a:lnTo>
                    <a:pt x="217354" y="210991"/>
                  </a:lnTo>
                  <a:lnTo>
                    <a:pt x="182670" y="205797"/>
                  </a:lnTo>
                  <a:lnTo>
                    <a:pt x="167278" y="174269"/>
                  </a:lnTo>
                  <a:lnTo>
                    <a:pt x="151600" y="205657"/>
                  </a:lnTo>
                  <a:lnTo>
                    <a:pt x="116884" y="210553"/>
                  </a:lnTo>
                  <a:lnTo>
                    <a:pt x="141910" y="235147"/>
                  </a:lnTo>
                  <a:lnTo>
                    <a:pt x="135814" y="269691"/>
                  </a:lnTo>
                  <a:lnTo>
                    <a:pt x="166941" y="253511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88" name="Прямоугольник: скругленные углы 387">
            <a:extLst>
              <a:ext uri="{FF2B5EF4-FFF2-40B4-BE49-F238E27FC236}">
                <a16:creationId xmlns:a16="http://schemas.microsoft.com/office/drawing/2014/main" id="{60FE73C1-6644-4FC4-AA0C-86B1115404F0}"/>
              </a:ext>
            </a:extLst>
          </p:cNvPr>
          <p:cNvSpPr/>
          <p:nvPr/>
        </p:nvSpPr>
        <p:spPr>
          <a:xfrm>
            <a:off x="255973" y="5258663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200" b="1" dirty="0">
                <a:solidFill>
                  <a:schemeClr val="bg1"/>
                </a:solidFill>
              </a:rPr>
              <a:t>34% федеральных дорог</a:t>
            </a:r>
          </a:p>
          <a:p>
            <a:pPr marL="714375"/>
            <a:r>
              <a:rPr lang="ru-RU" sz="2200" b="1" dirty="0">
                <a:solidFill>
                  <a:schemeClr val="bg1"/>
                </a:solidFill>
              </a:rPr>
              <a:t>и 4% региональных дорог</a:t>
            </a:r>
            <a:endParaRPr lang="en-US" sz="22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соответствуют осевой нагрузке 11,5 т/ось</a:t>
            </a:r>
          </a:p>
        </p:txBody>
      </p:sp>
      <p:sp>
        <p:nvSpPr>
          <p:cNvPr id="391" name="Прямоугольник: скругленные углы 390">
            <a:extLst>
              <a:ext uri="{FF2B5EF4-FFF2-40B4-BE49-F238E27FC236}">
                <a16:creationId xmlns:a16="http://schemas.microsoft.com/office/drawing/2014/main" id="{1D16C7B4-DDD7-4FF0-99C9-C9CE90788BB5}"/>
              </a:ext>
            </a:extLst>
          </p:cNvPr>
          <p:cNvSpPr/>
          <p:nvPr/>
        </p:nvSpPr>
        <p:spPr>
          <a:xfrm>
            <a:off x="255973" y="1661331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400" b="1" dirty="0">
                <a:solidFill>
                  <a:schemeClr val="bg1"/>
                </a:solidFill>
              </a:rPr>
              <a:t>1,58 млн км</a:t>
            </a: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общая протяжённость автомобильных дорог в России</a:t>
            </a:r>
          </a:p>
        </p:txBody>
      </p:sp>
      <p:sp>
        <p:nvSpPr>
          <p:cNvPr id="392" name="Прямоугольник: скругленные углы 391">
            <a:extLst>
              <a:ext uri="{FF2B5EF4-FFF2-40B4-BE49-F238E27FC236}">
                <a16:creationId xmlns:a16="http://schemas.microsoft.com/office/drawing/2014/main" id="{4653770E-3966-47BD-9725-D0901A9CB359}"/>
              </a:ext>
            </a:extLst>
          </p:cNvPr>
          <p:cNvSpPr/>
          <p:nvPr/>
        </p:nvSpPr>
        <p:spPr>
          <a:xfrm>
            <a:off x="255973" y="3459997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en-US" sz="2400" b="1" dirty="0">
                <a:solidFill>
                  <a:schemeClr val="bg1"/>
                </a:solidFill>
              </a:rPr>
              <a:t>~1</a:t>
            </a:r>
            <a:r>
              <a:rPr lang="ru-RU" sz="2400" b="1" dirty="0">
                <a:solidFill>
                  <a:schemeClr val="bg1"/>
                </a:solidFill>
              </a:rPr>
              <a:t>,3 тыс. км</a:t>
            </a:r>
            <a:endParaRPr lang="en-US" sz="24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протяжённость цементобетонных автомагистралей в России </a:t>
            </a:r>
          </a:p>
        </p:txBody>
      </p:sp>
      <p:sp>
        <p:nvSpPr>
          <p:cNvPr id="163" name="Заголовок 3">
            <a:extLst>
              <a:ext uri="{FF2B5EF4-FFF2-40B4-BE49-F238E27FC236}">
                <a16:creationId xmlns:a16="http://schemas.microsoft.com/office/drawing/2014/main" id="{EE6ECFFB-5D92-451D-9A13-D3EFBEFBED54}"/>
              </a:ext>
            </a:extLst>
          </p:cNvPr>
          <p:cNvSpPr txBox="1"/>
          <p:nvPr/>
        </p:nvSpPr>
        <p:spPr bwMode="auto">
          <a:xfrm>
            <a:off x="206562" y="564621"/>
            <a:ext cx="8672457" cy="369332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Автомобильные дороги в РФ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CB6B04-143A-4778-8F7E-DF2379E08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70" y="1911684"/>
            <a:ext cx="720000" cy="720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FA681A-7149-4423-9ED8-0D9470BE62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85" t="13500" r="15023" b="14697"/>
          <a:stretch/>
        </p:blipFill>
        <p:spPr>
          <a:xfrm>
            <a:off x="343364" y="3727090"/>
            <a:ext cx="703843" cy="72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D744D8-62D0-4E76-9C35-D2CA970AF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64" y="5507154"/>
            <a:ext cx="684000" cy="684000"/>
          </a:xfrm>
          <a:prstGeom prst="rect">
            <a:avLst/>
          </a:prstGeom>
        </p:spPr>
      </p:pic>
      <p:sp>
        <p:nvSpPr>
          <p:cNvPr id="167" name="Прямоугольник: скругленные углы 166">
            <a:extLst>
              <a:ext uri="{FF2B5EF4-FFF2-40B4-BE49-F238E27FC236}">
                <a16:creationId xmlns:a16="http://schemas.microsoft.com/office/drawing/2014/main" id="{63F531F8-F0B9-4B55-9F4C-036026320DE3}"/>
              </a:ext>
            </a:extLst>
          </p:cNvPr>
          <p:cNvSpPr/>
          <p:nvPr/>
        </p:nvSpPr>
        <p:spPr bwMode="auto">
          <a:xfrm>
            <a:off x="11964988" y="-1778247"/>
            <a:ext cx="4140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000" b="1">
                <a:solidFill>
                  <a:schemeClr val="bg1"/>
                </a:solidFill>
              </a:rPr>
              <a:t>23%</a:t>
            </a:r>
          </a:p>
          <a:p>
            <a:pPr marL="714375"/>
            <a:r>
              <a:rPr lang="ru-RU" sz="1400">
                <a:solidFill>
                  <a:schemeClr val="bg1"/>
                </a:solidFill>
              </a:rPr>
              <a:t>доля цементобетонных дорог </a:t>
            </a:r>
          </a:p>
          <a:p>
            <a:pPr marL="714375"/>
            <a:r>
              <a:rPr lang="ru-RU" sz="1400">
                <a:solidFill>
                  <a:schemeClr val="bg1"/>
                </a:solidFill>
              </a:rPr>
              <a:t>от протяжённости автомагистралей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ru-RU" sz="1400">
                <a:solidFill>
                  <a:schemeClr val="bg1"/>
                </a:solidFill>
              </a:rPr>
              <a:t>в Китае 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68" name="Рисунок 167">
            <a:extLst>
              <a:ext uri="{FF2B5EF4-FFF2-40B4-BE49-F238E27FC236}">
                <a16:creationId xmlns:a16="http://schemas.microsoft.com/office/drawing/2014/main" id="{35E4C9D5-E7B1-4B12-A4BB-3ED4B0F1C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2063006" y="-1530688"/>
            <a:ext cx="720000" cy="720000"/>
          </a:xfrm>
          <a:prstGeom prst="rect">
            <a:avLst/>
          </a:prstGeom>
        </p:spPr>
      </p:pic>
      <p:grpSp>
        <p:nvGrpSpPr>
          <p:cNvPr id="200" name="Группа 199">
            <a:extLst>
              <a:ext uri="{FF2B5EF4-FFF2-40B4-BE49-F238E27FC236}">
                <a16:creationId xmlns:a16="http://schemas.microsoft.com/office/drawing/2014/main" id="{AECEF27D-CA52-4452-9FD7-B1B4B2F9C6AF}"/>
              </a:ext>
            </a:extLst>
          </p:cNvPr>
          <p:cNvGrpSpPr/>
          <p:nvPr/>
        </p:nvGrpSpPr>
        <p:grpSpPr>
          <a:xfrm>
            <a:off x="-3375356" y="-1778247"/>
            <a:ext cx="3600000" cy="1188000"/>
            <a:chOff x="255973" y="5258663"/>
            <a:chExt cx="3600000" cy="1188000"/>
          </a:xfrm>
        </p:grpSpPr>
        <p:sp>
          <p:nvSpPr>
            <p:cNvPr id="201" name="Прямоугольник: скругленные углы 200">
              <a:extLst>
                <a:ext uri="{FF2B5EF4-FFF2-40B4-BE49-F238E27FC236}">
                  <a16:creationId xmlns:a16="http://schemas.microsoft.com/office/drawing/2014/main" id="{8E0A8127-E8B6-4D4B-9B62-0025E5169687}"/>
                </a:ext>
              </a:extLst>
            </p:cNvPr>
            <p:cNvSpPr/>
            <p:nvPr/>
          </p:nvSpPr>
          <p:spPr bwMode="auto">
            <a:xfrm>
              <a:off x="255973" y="5258663"/>
              <a:ext cx="3600000" cy="1188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en-US" sz="2000" b="1" dirty="0">
                  <a:solidFill>
                    <a:schemeClr val="bg1"/>
                  </a:solidFill>
                </a:rPr>
                <a:t>~120 </a:t>
              </a:r>
              <a:r>
                <a:rPr lang="ru-RU" sz="2000" b="1" dirty="0">
                  <a:solidFill>
                    <a:schemeClr val="bg1"/>
                  </a:solidFill>
                </a:rPr>
                <a:t>тыс. км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протяжённость цементобетонных автомагистралей в США</a:t>
              </a:r>
            </a:p>
          </p:txBody>
        </p:sp>
        <p:pic>
          <p:nvPicPr>
            <p:cNvPr id="202" name="Рисунок 201">
              <a:extLst>
                <a:ext uri="{FF2B5EF4-FFF2-40B4-BE49-F238E27FC236}">
                  <a16:creationId xmlns:a16="http://schemas.microsoft.com/office/drawing/2014/main" id="{30476906-47CB-4F7D-870C-BBC82637C1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785" t="13500" r="15023" b="14697"/>
            <a:stretch/>
          </p:blipFill>
          <p:spPr bwMode="auto">
            <a:xfrm>
              <a:off x="357870" y="5541926"/>
              <a:ext cx="703843" cy="720000"/>
            </a:xfrm>
            <a:prstGeom prst="rect">
              <a:avLst/>
            </a:prstGeom>
          </p:spPr>
        </p:pic>
      </p:grpSp>
      <p:grpSp>
        <p:nvGrpSpPr>
          <p:cNvPr id="203" name="Группа 202">
            <a:extLst>
              <a:ext uri="{FF2B5EF4-FFF2-40B4-BE49-F238E27FC236}">
                <a16:creationId xmlns:a16="http://schemas.microsoft.com/office/drawing/2014/main" id="{365BB897-90B8-4F56-8DB3-0A5AB88CBDCC}"/>
              </a:ext>
            </a:extLst>
          </p:cNvPr>
          <p:cNvGrpSpPr/>
          <p:nvPr/>
        </p:nvGrpSpPr>
        <p:grpSpPr>
          <a:xfrm>
            <a:off x="12423023" y="-2221959"/>
            <a:ext cx="5318628" cy="1100084"/>
            <a:chOff x="6085723" y="1668813"/>
            <a:chExt cx="5318628" cy="1100084"/>
          </a:xfrm>
        </p:grpSpPr>
        <p:sp>
          <p:nvSpPr>
            <p:cNvPr id="204" name="Овал 203">
              <a:extLst>
                <a:ext uri="{FF2B5EF4-FFF2-40B4-BE49-F238E27FC236}">
                  <a16:creationId xmlns:a16="http://schemas.microsoft.com/office/drawing/2014/main" id="{E5DE9213-C369-473E-A42E-5B3EE94099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496125D8-2324-43E5-B468-B7ADB210D877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Эффективность бюджетных расходов, развитие инфраструктуры</a:t>
              </a:r>
            </a:p>
          </p:txBody>
        </p:sp>
        <p:pic>
          <p:nvPicPr>
            <p:cNvPr id="206" name="Рисунок 205">
              <a:extLst>
                <a:ext uri="{FF2B5EF4-FFF2-40B4-BE49-F238E27FC236}">
                  <a16:creationId xmlns:a16="http://schemas.microsoft.com/office/drawing/2014/main" id="{996199C8-0A0E-4E0C-8221-7B586E313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7623" y="1868897"/>
              <a:ext cx="720000" cy="720000"/>
            </a:xfrm>
            <a:prstGeom prst="rect">
              <a:avLst/>
            </a:prstGeom>
          </p:spPr>
        </p:pic>
        <p:cxnSp>
          <p:nvCxnSpPr>
            <p:cNvPr id="207" name="Прямая соединительная линия 206">
              <a:extLst>
                <a:ext uri="{FF2B5EF4-FFF2-40B4-BE49-F238E27FC236}">
                  <a16:creationId xmlns:a16="http://schemas.microsoft.com/office/drawing/2014/main" id="{90F97EBE-E15E-4728-B88E-805652575108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Прямоугольник 207">
              <a:extLst>
                <a:ext uri="{FF2B5EF4-FFF2-40B4-BE49-F238E27FC236}">
                  <a16:creationId xmlns:a16="http://schemas.microsoft.com/office/drawing/2014/main" id="{6B3646F6-49CC-45AF-B3FC-25CF8F3021E3}"/>
                </a:ext>
              </a:extLst>
            </p:cNvPr>
            <p:cNvSpPr/>
            <p:nvPr/>
          </p:nvSpPr>
          <p:spPr>
            <a:xfrm>
              <a:off x="7598582" y="1668813"/>
              <a:ext cx="35910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Государственные органы</a:t>
              </a:r>
              <a:endParaRPr lang="ru-RU" dirty="0"/>
            </a:p>
          </p:txBody>
        </p:sp>
      </p:grpSp>
      <p:grpSp>
        <p:nvGrpSpPr>
          <p:cNvPr id="209" name="Группа 208">
            <a:extLst>
              <a:ext uri="{FF2B5EF4-FFF2-40B4-BE49-F238E27FC236}">
                <a16:creationId xmlns:a16="http://schemas.microsoft.com/office/drawing/2014/main" id="{98453C57-9ACE-4DB2-9142-B6216CACBC91}"/>
              </a:ext>
            </a:extLst>
          </p:cNvPr>
          <p:cNvGrpSpPr/>
          <p:nvPr/>
        </p:nvGrpSpPr>
        <p:grpSpPr>
          <a:xfrm>
            <a:off x="12423023" y="1270471"/>
            <a:ext cx="5318628" cy="1100084"/>
            <a:chOff x="6085723" y="1668813"/>
            <a:chExt cx="5318628" cy="1100084"/>
          </a:xfrm>
        </p:grpSpPr>
        <p:sp>
          <p:nvSpPr>
            <p:cNvPr id="210" name="Овал 209">
              <a:extLst>
                <a:ext uri="{FF2B5EF4-FFF2-40B4-BE49-F238E27FC236}">
                  <a16:creationId xmlns:a16="http://schemas.microsoft.com/office/drawing/2014/main" id="{C72E2DE0-7672-4614-943A-2140F6B043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6321DBF4-8080-42F7-BC27-E30675426414}"/>
                </a:ext>
              </a:extLst>
            </p:cNvPr>
            <p:cNvSpPr txBox="1"/>
            <p:nvPr/>
          </p:nvSpPr>
          <p:spPr>
            <a:xfrm>
              <a:off x="7598583" y="2178446"/>
              <a:ext cx="3805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Снижение издержек, повышение предсказуемости и рентабельности</a:t>
              </a:r>
            </a:p>
          </p:txBody>
        </p:sp>
        <p:cxnSp>
          <p:nvCxnSpPr>
            <p:cNvPr id="212" name="Прямая соединительная линия 211">
              <a:extLst>
                <a:ext uri="{FF2B5EF4-FFF2-40B4-BE49-F238E27FC236}">
                  <a16:creationId xmlns:a16="http://schemas.microsoft.com/office/drawing/2014/main" id="{0D99EAAA-B647-4F2B-8069-BA0F28472BA1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Прямоугольник 212">
              <a:extLst>
                <a:ext uri="{FF2B5EF4-FFF2-40B4-BE49-F238E27FC236}">
                  <a16:creationId xmlns:a16="http://schemas.microsoft.com/office/drawing/2014/main" id="{67416A85-3EA6-4656-8F38-8EB93C183A00}"/>
                </a:ext>
              </a:extLst>
            </p:cNvPr>
            <p:cNvSpPr/>
            <p:nvPr/>
          </p:nvSpPr>
          <p:spPr>
            <a:xfrm>
              <a:off x="7598582" y="1668813"/>
              <a:ext cx="35894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Логистические компании</a:t>
              </a:r>
              <a:endParaRPr lang="ru-RU" dirty="0"/>
            </a:p>
          </p:txBody>
        </p:sp>
      </p:grpSp>
      <p:grpSp>
        <p:nvGrpSpPr>
          <p:cNvPr id="214" name="Группа 213">
            <a:extLst>
              <a:ext uri="{FF2B5EF4-FFF2-40B4-BE49-F238E27FC236}">
                <a16:creationId xmlns:a16="http://schemas.microsoft.com/office/drawing/2014/main" id="{BB30ED3E-ECC0-402B-8009-B2D265461F40}"/>
              </a:ext>
            </a:extLst>
          </p:cNvPr>
          <p:cNvGrpSpPr/>
          <p:nvPr/>
        </p:nvGrpSpPr>
        <p:grpSpPr>
          <a:xfrm>
            <a:off x="12423023" y="4762901"/>
            <a:ext cx="5318628" cy="1100084"/>
            <a:chOff x="6085723" y="1668813"/>
            <a:chExt cx="5318628" cy="1100084"/>
          </a:xfrm>
        </p:grpSpPr>
        <p:sp>
          <p:nvSpPr>
            <p:cNvPr id="215" name="Овал 214">
              <a:extLst>
                <a:ext uri="{FF2B5EF4-FFF2-40B4-BE49-F238E27FC236}">
                  <a16:creationId xmlns:a16="http://schemas.microsoft.com/office/drawing/2014/main" id="{5932A013-3553-4414-B415-6A24FD3961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5EDDB3CC-0AFC-4CE1-AC9E-3B484BBF04B1}"/>
                </a:ext>
              </a:extLst>
            </p:cNvPr>
            <p:cNvSpPr txBox="1"/>
            <p:nvPr/>
          </p:nvSpPr>
          <p:spPr>
            <a:xfrm>
              <a:off x="7598583" y="2280060"/>
              <a:ext cx="3805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Новый стабильный рынок сбыта</a:t>
              </a:r>
            </a:p>
          </p:txBody>
        </p:sp>
        <p:cxnSp>
          <p:nvCxnSpPr>
            <p:cNvPr id="217" name="Прямая соединительная линия 216">
              <a:extLst>
                <a:ext uri="{FF2B5EF4-FFF2-40B4-BE49-F238E27FC236}">
                  <a16:creationId xmlns:a16="http://schemas.microsoft.com/office/drawing/2014/main" id="{C32AB740-B7A1-4CA6-B236-7D7108A07D9E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Прямоугольник 217">
              <a:extLst>
                <a:ext uri="{FF2B5EF4-FFF2-40B4-BE49-F238E27FC236}">
                  <a16:creationId xmlns:a16="http://schemas.microsoft.com/office/drawing/2014/main" id="{CFA9573C-9B78-4A33-B224-47A26D0BECA3}"/>
                </a:ext>
              </a:extLst>
            </p:cNvPr>
            <p:cNvSpPr/>
            <p:nvPr/>
          </p:nvSpPr>
          <p:spPr>
            <a:xfrm>
              <a:off x="7598582" y="1668813"/>
              <a:ext cx="25603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Промышленность</a:t>
              </a:r>
              <a:endParaRPr lang="ru-RU" dirty="0"/>
            </a:p>
          </p:txBody>
        </p:sp>
      </p:grpSp>
      <p:grpSp>
        <p:nvGrpSpPr>
          <p:cNvPr id="219" name="Группа 218">
            <a:extLst>
              <a:ext uri="{FF2B5EF4-FFF2-40B4-BE49-F238E27FC236}">
                <a16:creationId xmlns:a16="http://schemas.microsoft.com/office/drawing/2014/main" id="{8CB03359-854E-480B-A86A-578E96D9E49D}"/>
              </a:ext>
            </a:extLst>
          </p:cNvPr>
          <p:cNvGrpSpPr/>
          <p:nvPr/>
        </p:nvGrpSpPr>
        <p:grpSpPr>
          <a:xfrm>
            <a:off x="12423023" y="8151866"/>
            <a:ext cx="5496668" cy="1100084"/>
            <a:chOff x="6085723" y="1668813"/>
            <a:chExt cx="5496668" cy="1100084"/>
          </a:xfrm>
        </p:grpSpPr>
        <p:sp>
          <p:nvSpPr>
            <p:cNvPr id="220" name="Овал 219">
              <a:extLst>
                <a:ext uri="{FF2B5EF4-FFF2-40B4-BE49-F238E27FC236}">
                  <a16:creationId xmlns:a16="http://schemas.microsoft.com/office/drawing/2014/main" id="{44698FB1-ABED-4A2A-8356-07868AA8F7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BFE56561-C29F-4592-A150-3B26E1E13F25}"/>
                </a:ext>
              </a:extLst>
            </p:cNvPr>
            <p:cNvSpPr txBox="1"/>
            <p:nvPr/>
          </p:nvSpPr>
          <p:spPr>
            <a:xfrm>
              <a:off x="7598582" y="2216701"/>
              <a:ext cx="398380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Комфорт использования</a:t>
              </a:r>
            </a:p>
          </p:txBody>
        </p:sp>
        <p:cxnSp>
          <p:nvCxnSpPr>
            <p:cNvPr id="222" name="Прямая соединительная линия 221">
              <a:extLst>
                <a:ext uri="{FF2B5EF4-FFF2-40B4-BE49-F238E27FC236}">
                  <a16:creationId xmlns:a16="http://schemas.microsoft.com/office/drawing/2014/main" id="{4CE338BC-08E0-4206-8496-4773E9C968BD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Прямоугольник 222">
              <a:extLst>
                <a:ext uri="{FF2B5EF4-FFF2-40B4-BE49-F238E27FC236}">
                  <a16:creationId xmlns:a16="http://schemas.microsoft.com/office/drawing/2014/main" id="{522A500E-5CAB-4D35-AEBD-2E714D0149A0}"/>
                </a:ext>
              </a:extLst>
            </p:cNvPr>
            <p:cNvSpPr/>
            <p:nvPr/>
          </p:nvSpPr>
          <p:spPr>
            <a:xfrm>
              <a:off x="7598582" y="1668813"/>
              <a:ext cx="349967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/>
                <a:t>Пользователи автодорог</a:t>
              </a:r>
            </a:p>
          </p:txBody>
        </p:sp>
      </p:grpSp>
      <p:pic>
        <p:nvPicPr>
          <p:cNvPr id="224" name="Рисунок 223">
            <a:extLst>
              <a:ext uri="{FF2B5EF4-FFF2-40B4-BE49-F238E27FC236}">
                <a16:creationId xmlns:a16="http://schemas.microsoft.com/office/drawing/2014/main" id="{9B3456F4-489E-411B-94F0-3708627B7B0E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3023" y="1455137"/>
            <a:ext cx="720000" cy="720000"/>
          </a:xfrm>
          <a:prstGeom prst="rect">
            <a:avLst/>
          </a:prstGeom>
        </p:spPr>
      </p:pic>
      <p:pic>
        <p:nvPicPr>
          <p:cNvPr id="225" name="Рисунок 224">
            <a:extLst>
              <a:ext uri="{FF2B5EF4-FFF2-40B4-BE49-F238E27FC236}">
                <a16:creationId xmlns:a16="http://schemas.microsoft.com/office/drawing/2014/main" id="{17700F85-A928-4B3D-BC4F-4B669A309C90}"/>
              </a:ext>
            </a:extLst>
          </p:cNvPr>
          <p:cNvPicPr>
            <a:picLocks noChangeAspect="1"/>
          </p:cNvPicPr>
          <p:nvPr/>
        </p:nvPicPr>
        <p:blipFill>
          <a:blip r:embed="rId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1886" y="5001731"/>
            <a:ext cx="720000" cy="720000"/>
          </a:xfrm>
          <a:prstGeom prst="rect">
            <a:avLst/>
          </a:prstGeom>
        </p:spPr>
      </p:pic>
      <p:pic>
        <p:nvPicPr>
          <p:cNvPr id="226" name="Рисунок 225">
            <a:extLst>
              <a:ext uri="{FF2B5EF4-FFF2-40B4-BE49-F238E27FC236}">
                <a16:creationId xmlns:a16="http://schemas.microsoft.com/office/drawing/2014/main" id="{201A889C-D661-4710-B14B-F9C8621C1660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64923" y="8365855"/>
            <a:ext cx="720000" cy="720000"/>
          </a:xfrm>
          <a:prstGeom prst="rect">
            <a:avLst/>
          </a:prstGeom>
        </p:spPr>
      </p:pic>
      <p:pic>
        <p:nvPicPr>
          <p:cNvPr id="227" name="Рисунок 226">
            <a:extLst>
              <a:ext uri="{FF2B5EF4-FFF2-40B4-BE49-F238E27FC236}">
                <a16:creationId xmlns:a16="http://schemas.microsoft.com/office/drawing/2014/main" id="{98BBDE1D-B9A3-4276-BFE2-3130D6A9D6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8" r="50206" b="69453"/>
          <a:stretch/>
        </p:blipFill>
        <p:spPr bwMode="auto">
          <a:xfrm>
            <a:off x="-6085133" y="3730607"/>
            <a:ext cx="5831794" cy="1726764"/>
          </a:xfrm>
          <a:custGeom>
            <a:avLst/>
            <a:gdLst>
              <a:gd name="connsiteX0" fmla="*/ 362444 w 11711732"/>
              <a:gd name="connsiteY0" fmla="*/ 0 h 2174686"/>
              <a:gd name="connsiteX1" fmla="*/ 11349287 w 11711732"/>
              <a:gd name="connsiteY1" fmla="*/ 0 h 2174686"/>
              <a:gd name="connsiteX2" fmla="*/ 11422324 w 11711732"/>
              <a:gd name="connsiteY2" fmla="*/ 7363 h 2174686"/>
              <a:gd name="connsiteX3" fmla="*/ 11711732 w 11711732"/>
              <a:gd name="connsiteY3" fmla="*/ 362454 h 2174686"/>
              <a:gd name="connsiteX4" fmla="*/ 11711732 w 11711732"/>
              <a:gd name="connsiteY4" fmla="*/ 1812231 h 2174686"/>
              <a:gd name="connsiteX5" fmla="*/ 11349277 w 11711732"/>
              <a:gd name="connsiteY5" fmla="*/ 2174686 h 2174686"/>
              <a:gd name="connsiteX6" fmla="*/ 362454 w 11711732"/>
              <a:gd name="connsiteY6" fmla="*/ 2174686 h 2174686"/>
              <a:gd name="connsiteX7" fmla="*/ 28483 w 11711732"/>
              <a:gd name="connsiteY7" fmla="*/ 1953315 h 2174686"/>
              <a:gd name="connsiteX8" fmla="*/ 0 w 11711732"/>
              <a:gd name="connsiteY8" fmla="*/ 1812236 h 2174686"/>
              <a:gd name="connsiteX9" fmla="*/ 0 w 11711732"/>
              <a:gd name="connsiteY9" fmla="*/ 362450 h 2174686"/>
              <a:gd name="connsiteX10" fmla="*/ 28483 w 11711732"/>
              <a:gd name="connsiteY10" fmla="*/ 221370 h 2174686"/>
              <a:gd name="connsiteX11" fmla="*/ 289407 w 11711732"/>
              <a:gd name="connsiteY11" fmla="*/ 7363 h 217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11732" h="2174686">
                <a:moveTo>
                  <a:pt x="362444" y="0"/>
                </a:moveTo>
                <a:lnTo>
                  <a:pt x="11349287" y="0"/>
                </a:lnTo>
                <a:lnTo>
                  <a:pt x="11422324" y="7363"/>
                </a:lnTo>
                <a:cubicBezTo>
                  <a:pt x="11587489" y="41161"/>
                  <a:pt x="11711732" y="187298"/>
                  <a:pt x="11711732" y="362454"/>
                </a:cubicBezTo>
                <a:lnTo>
                  <a:pt x="11711732" y="1812231"/>
                </a:lnTo>
                <a:cubicBezTo>
                  <a:pt x="11711732" y="2012409"/>
                  <a:pt x="11549455" y="2174686"/>
                  <a:pt x="11349277" y="2174686"/>
                </a:cubicBezTo>
                <a:lnTo>
                  <a:pt x="362454" y="2174686"/>
                </a:lnTo>
                <a:cubicBezTo>
                  <a:pt x="212321" y="2174686"/>
                  <a:pt x="83507" y="2083405"/>
                  <a:pt x="28483" y="1953315"/>
                </a:cubicBezTo>
                <a:lnTo>
                  <a:pt x="0" y="1812236"/>
                </a:lnTo>
                <a:lnTo>
                  <a:pt x="0" y="362450"/>
                </a:lnTo>
                <a:lnTo>
                  <a:pt x="28483" y="221370"/>
                </a:lnTo>
                <a:cubicBezTo>
                  <a:pt x="74336" y="112962"/>
                  <a:pt x="171432" y="31504"/>
                  <a:pt x="289407" y="7363"/>
                </a:cubicBezTo>
                <a:close/>
              </a:path>
            </a:pathLst>
          </a:custGeom>
        </p:spPr>
      </p:pic>
      <p:pic>
        <p:nvPicPr>
          <p:cNvPr id="228" name="Рисунок 227">
            <a:extLst>
              <a:ext uri="{FF2B5EF4-FFF2-40B4-BE49-F238E27FC236}">
                <a16:creationId xmlns:a16="http://schemas.microsoft.com/office/drawing/2014/main" id="{C22377B9-90DD-4C00-8EBA-BEF980C8788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7" t="8698" b="69453"/>
          <a:stretch/>
        </p:blipFill>
        <p:spPr bwMode="auto">
          <a:xfrm>
            <a:off x="12420714" y="3731809"/>
            <a:ext cx="5863244" cy="1726764"/>
          </a:xfrm>
          <a:custGeom>
            <a:avLst/>
            <a:gdLst>
              <a:gd name="connsiteX0" fmla="*/ 362444 w 11711732"/>
              <a:gd name="connsiteY0" fmla="*/ 0 h 2174686"/>
              <a:gd name="connsiteX1" fmla="*/ 11349287 w 11711732"/>
              <a:gd name="connsiteY1" fmla="*/ 0 h 2174686"/>
              <a:gd name="connsiteX2" fmla="*/ 11422324 w 11711732"/>
              <a:gd name="connsiteY2" fmla="*/ 7363 h 2174686"/>
              <a:gd name="connsiteX3" fmla="*/ 11711732 w 11711732"/>
              <a:gd name="connsiteY3" fmla="*/ 362454 h 2174686"/>
              <a:gd name="connsiteX4" fmla="*/ 11711732 w 11711732"/>
              <a:gd name="connsiteY4" fmla="*/ 1812231 h 2174686"/>
              <a:gd name="connsiteX5" fmla="*/ 11349277 w 11711732"/>
              <a:gd name="connsiteY5" fmla="*/ 2174686 h 2174686"/>
              <a:gd name="connsiteX6" fmla="*/ 362454 w 11711732"/>
              <a:gd name="connsiteY6" fmla="*/ 2174686 h 2174686"/>
              <a:gd name="connsiteX7" fmla="*/ 28483 w 11711732"/>
              <a:gd name="connsiteY7" fmla="*/ 1953315 h 2174686"/>
              <a:gd name="connsiteX8" fmla="*/ 0 w 11711732"/>
              <a:gd name="connsiteY8" fmla="*/ 1812236 h 2174686"/>
              <a:gd name="connsiteX9" fmla="*/ 0 w 11711732"/>
              <a:gd name="connsiteY9" fmla="*/ 362450 h 2174686"/>
              <a:gd name="connsiteX10" fmla="*/ 28483 w 11711732"/>
              <a:gd name="connsiteY10" fmla="*/ 221370 h 2174686"/>
              <a:gd name="connsiteX11" fmla="*/ 289407 w 11711732"/>
              <a:gd name="connsiteY11" fmla="*/ 7363 h 217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11732" h="2174686">
                <a:moveTo>
                  <a:pt x="362444" y="0"/>
                </a:moveTo>
                <a:lnTo>
                  <a:pt x="11349287" y="0"/>
                </a:lnTo>
                <a:lnTo>
                  <a:pt x="11422324" y="7363"/>
                </a:lnTo>
                <a:cubicBezTo>
                  <a:pt x="11587489" y="41161"/>
                  <a:pt x="11711732" y="187298"/>
                  <a:pt x="11711732" y="362454"/>
                </a:cubicBezTo>
                <a:lnTo>
                  <a:pt x="11711732" y="1812231"/>
                </a:lnTo>
                <a:cubicBezTo>
                  <a:pt x="11711732" y="2012409"/>
                  <a:pt x="11549455" y="2174686"/>
                  <a:pt x="11349277" y="2174686"/>
                </a:cubicBezTo>
                <a:lnTo>
                  <a:pt x="362454" y="2174686"/>
                </a:lnTo>
                <a:cubicBezTo>
                  <a:pt x="212321" y="2174686"/>
                  <a:pt x="83507" y="2083405"/>
                  <a:pt x="28483" y="1953315"/>
                </a:cubicBezTo>
                <a:lnTo>
                  <a:pt x="0" y="1812236"/>
                </a:lnTo>
                <a:lnTo>
                  <a:pt x="0" y="362450"/>
                </a:lnTo>
                <a:lnTo>
                  <a:pt x="28483" y="221370"/>
                </a:lnTo>
                <a:cubicBezTo>
                  <a:pt x="74336" y="112962"/>
                  <a:pt x="171432" y="31504"/>
                  <a:pt x="289407" y="7363"/>
                </a:cubicBezTo>
                <a:close/>
              </a:path>
            </a:pathLst>
          </a:custGeom>
        </p:spPr>
      </p:pic>
      <p:grpSp>
        <p:nvGrpSpPr>
          <p:cNvPr id="229" name="Группа 228">
            <a:extLst>
              <a:ext uri="{FF2B5EF4-FFF2-40B4-BE49-F238E27FC236}">
                <a16:creationId xmlns:a16="http://schemas.microsoft.com/office/drawing/2014/main" id="{4546779C-56D4-4215-B172-7863803A2E38}"/>
              </a:ext>
            </a:extLst>
          </p:cNvPr>
          <p:cNvGrpSpPr/>
          <p:nvPr/>
        </p:nvGrpSpPr>
        <p:grpSpPr>
          <a:xfrm>
            <a:off x="4028446" y="-1778247"/>
            <a:ext cx="3600000" cy="1188000"/>
            <a:chOff x="4028446" y="1594435"/>
            <a:chExt cx="3600000" cy="1188000"/>
          </a:xfrm>
        </p:grpSpPr>
        <p:sp>
          <p:nvSpPr>
            <p:cNvPr id="230" name="Прямоугольник: скругленные углы 229">
              <a:extLst>
                <a:ext uri="{FF2B5EF4-FFF2-40B4-BE49-F238E27FC236}">
                  <a16:creationId xmlns:a16="http://schemas.microsoft.com/office/drawing/2014/main" id="{3658743E-8290-44EE-B9B9-8FDBA1CAF75B}"/>
                </a:ext>
              </a:extLst>
            </p:cNvPr>
            <p:cNvSpPr/>
            <p:nvPr/>
          </p:nvSpPr>
          <p:spPr bwMode="auto">
            <a:xfrm>
              <a:off x="4028446" y="1594435"/>
              <a:ext cx="3600000" cy="1188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b="1" dirty="0">
                  <a:solidFill>
                    <a:schemeClr val="bg1"/>
                  </a:solidFill>
                </a:rPr>
                <a:t>50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</a:rPr>
                <a:t>лет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срок службы бетонных дорог на Аляске</a:t>
              </a:r>
            </a:p>
          </p:txBody>
        </p:sp>
        <p:pic>
          <p:nvPicPr>
            <p:cNvPr id="231" name="Рисунок 230">
              <a:extLst>
                <a:ext uri="{FF2B5EF4-FFF2-40B4-BE49-F238E27FC236}">
                  <a16:creationId xmlns:a16="http://schemas.microsoft.com/office/drawing/2014/main" id="{13EF22D8-ED3D-4A7E-ACA1-64A53D25C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7708" y="1828435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1713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81FB14-B541-4C29-99B8-8207D36CF6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925" r="7812"/>
          <a:stretch/>
        </p:blipFill>
        <p:spPr>
          <a:xfrm>
            <a:off x="818018" y="1276232"/>
            <a:ext cx="10240846" cy="5400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6096000" y="7177442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4: Мировой опыт: </a:t>
            </a:r>
            <a:r>
              <a:rPr lang="ru-RU" b="1" dirty="0" err="1"/>
              <a:t>цементобетон</a:t>
            </a:r>
            <a:r>
              <a:rPr lang="ru-RU" b="1" dirty="0"/>
              <a:t> как стандарт надежности</a:t>
            </a:r>
          </a:p>
          <a:p>
            <a:r>
              <a:rPr lang="ru-RU" b="1" dirty="0"/>
              <a:t>Заголовок:</a:t>
            </a:r>
            <a:r>
              <a:rPr lang="ru-RU" dirty="0"/>
              <a:t> Не мы первые. Мир уже сделал выбор.</a:t>
            </a:r>
          </a:p>
          <a:p>
            <a:r>
              <a:rPr lang="ru-RU" b="1" dirty="0"/>
              <a:t>Текст (список):</a:t>
            </a:r>
            <a:endParaRPr lang="ru-RU" dirty="0"/>
          </a:p>
          <a:p>
            <a:pPr lvl="1"/>
            <a:r>
              <a:rPr lang="ru-RU" b="1" dirty="0"/>
              <a:t>США:</a:t>
            </a:r>
            <a:r>
              <a:rPr lang="ru-RU" dirty="0"/>
              <a:t> 65% всех дорог, срок службы 30-40 лет.</a:t>
            </a:r>
          </a:p>
          <a:p>
            <a:pPr lvl="1"/>
            <a:r>
              <a:rPr lang="ru-RU" b="1" dirty="0"/>
              <a:t>Германия:</a:t>
            </a:r>
            <a:r>
              <a:rPr lang="ru-RU" dirty="0"/>
              <a:t> Технология "</a:t>
            </a:r>
            <a:r>
              <a:rPr lang="ru-RU" dirty="0" err="1"/>
              <a:t>waschbeton</a:t>
            </a:r>
            <a:r>
              <a:rPr lang="ru-RU" dirty="0"/>
              <a:t>", активное строительство с 30-х годов XX века.</a:t>
            </a:r>
          </a:p>
          <a:p>
            <a:pPr lvl="1"/>
            <a:r>
              <a:rPr lang="ru-RU" b="1" dirty="0"/>
              <a:t>Канада, Швеция, Финляндия:</a:t>
            </a:r>
            <a:r>
              <a:rPr lang="ru-RU" dirty="0"/>
              <a:t> Успешная эксплуатация в суровом климате.</a:t>
            </a:r>
          </a:p>
          <a:p>
            <a:pPr lvl="1"/>
            <a:r>
              <a:rPr lang="ru-RU" b="1" dirty="0"/>
              <a:t>Китай:</a:t>
            </a:r>
            <a:r>
              <a:rPr lang="ru-RU" dirty="0"/>
              <a:t> Доля ЦБ-покрытий достигает 50%.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Карта мира с отметками стран-лидеров. Фотогалерея: немецкий автобан, дорога на Аляске, скоростная трасса в Китае.</a:t>
            </a:r>
          </a:p>
        </p:txBody>
      </p:sp>
      <p:sp>
        <p:nvSpPr>
          <p:cNvPr id="10" name="Заголовок 3">
            <a:extLst>
              <a:ext uri="{FF2B5EF4-FFF2-40B4-BE49-F238E27FC236}">
                <a16:creationId xmlns:a16="http://schemas.microsoft.com/office/drawing/2014/main" id="{83F192E3-0C3D-41B2-9A4A-BC23460A3282}"/>
              </a:ext>
            </a:extLst>
          </p:cNvPr>
          <p:cNvSpPr txBox="1"/>
          <p:nvPr/>
        </p:nvSpPr>
        <p:spPr bwMode="auto">
          <a:xfrm>
            <a:off x="185967" y="559214"/>
            <a:ext cx="8672457" cy="369332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Зарубежный опыт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CE0CB2C-846B-44E4-BB3D-7E5EBBA1D0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98" b="69453"/>
          <a:stretch/>
        </p:blipFill>
        <p:spPr bwMode="auto">
          <a:xfrm>
            <a:off x="253256" y="3730607"/>
            <a:ext cx="11711732" cy="1726764"/>
          </a:xfrm>
          <a:custGeom>
            <a:avLst/>
            <a:gdLst>
              <a:gd name="connsiteX0" fmla="*/ 362444 w 11711732"/>
              <a:gd name="connsiteY0" fmla="*/ 0 h 2174686"/>
              <a:gd name="connsiteX1" fmla="*/ 11349287 w 11711732"/>
              <a:gd name="connsiteY1" fmla="*/ 0 h 2174686"/>
              <a:gd name="connsiteX2" fmla="*/ 11422324 w 11711732"/>
              <a:gd name="connsiteY2" fmla="*/ 7363 h 2174686"/>
              <a:gd name="connsiteX3" fmla="*/ 11711732 w 11711732"/>
              <a:gd name="connsiteY3" fmla="*/ 362454 h 2174686"/>
              <a:gd name="connsiteX4" fmla="*/ 11711732 w 11711732"/>
              <a:gd name="connsiteY4" fmla="*/ 1812231 h 2174686"/>
              <a:gd name="connsiteX5" fmla="*/ 11349277 w 11711732"/>
              <a:gd name="connsiteY5" fmla="*/ 2174686 h 2174686"/>
              <a:gd name="connsiteX6" fmla="*/ 362454 w 11711732"/>
              <a:gd name="connsiteY6" fmla="*/ 2174686 h 2174686"/>
              <a:gd name="connsiteX7" fmla="*/ 28483 w 11711732"/>
              <a:gd name="connsiteY7" fmla="*/ 1953315 h 2174686"/>
              <a:gd name="connsiteX8" fmla="*/ 0 w 11711732"/>
              <a:gd name="connsiteY8" fmla="*/ 1812236 h 2174686"/>
              <a:gd name="connsiteX9" fmla="*/ 0 w 11711732"/>
              <a:gd name="connsiteY9" fmla="*/ 362450 h 2174686"/>
              <a:gd name="connsiteX10" fmla="*/ 28483 w 11711732"/>
              <a:gd name="connsiteY10" fmla="*/ 221370 h 2174686"/>
              <a:gd name="connsiteX11" fmla="*/ 289407 w 11711732"/>
              <a:gd name="connsiteY11" fmla="*/ 7363 h 217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11732" h="2174686">
                <a:moveTo>
                  <a:pt x="362444" y="0"/>
                </a:moveTo>
                <a:lnTo>
                  <a:pt x="11349287" y="0"/>
                </a:lnTo>
                <a:lnTo>
                  <a:pt x="11422324" y="7363"/>
                </a:lnTo>
                <a:cubicBezTo>
                  <a:pt x="11587489" y="41161"/>
                  <a:pt x="11711732" y="187298"/>
                  <a:pt x="11711732" y="362454"/>
                </a:cubicBezTo>
                <a:lnTo>
                  <a:pt x="11711732" y="1812231"/>
                </a:lnTo>
                <a:cubicBezTo>
                  <a:pt x="11711732" y="2012409"/>
                  <a:pt x="11549455" y="2174686"/>
                  <a:pt x="11349277" y="2174686"/>
                </a:cubicBezTo>
                <a:lnTo>
                  <a:pt x="362454" y="2174686"/>
                </a:lnTo>
                <a:cubicBezTo>
                  <a:pt x="212321" y="2174686"/>
                  <a:pt x="83507" y="2083405"/>
                  <a:pt x="28483" y="1953315"/>
                </a:cubicBezTo>
                <a:lnTo>
                  <a:pt x="0" y="1812236"/>
                </a:lnTo>
                <a:lnTo>
                  <a:pt x="0" y="362450"/>
                </a:lnTo>
                <a:lnTo>
                  <a:pt x="28483" y="221370"/>
                </a:lnTo>
                <a:cubicBezTo>
                  <a:pt x="74336" y="112962"/>
                  <a:pt x="171432" y="31504"/>
                  <a:pt x="289407" y="7363"/>
                </a:cubicBezTo>
                <a:close/>
              </a:path>
            </a:pathLst>
          </a:cu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C8F2802-D7B5-4EC8-90C1-5734CF5B9503}"/>
              </a:ext>
            </a:extLst>
          </p:cNvPr>
          <p:cNvSpPr/>
          <p:nvPr/>
        </p:nvSpPr>
        <p:spPr>
          <a:xfrm rot="2276272">
            <a:off x="1619215" y="8604770"/>
            <a:ext cx="3600000" cy="636236"/>
          </a:xfrm>
          <a:prstGeom prst="roundRect">
            <a:avLst/>
          </a:prstGeom>
          <a:noFill/>
          <a:ln w="9525">
            <a:solidFill>
              <a:srgbClr val="007E7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1A06D9A-2D41-47AD-8C7B-A8DC544ED649}"/>
              </a:ext>
            </a:extLst>
          </p:cNvPr>
          <p:cNvGrpSpPr/>
          <p:nvPr/>
        </p:nvGrpSpPr>
        <p:grpSpPr>
          <a:xfrm>
            <a:off x="227013" y="10342438"/>
            <a:ext cx="11742699" cy="2190711"/>
            <a:chOff x="245652" y="3497582"/>
            <a:chExt cx="11742699" cy="2190711"/>
          </a:xfrm>
        </p:grpSpPr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6E2DE8BB-3572-4A30-A016-8888DB9140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118" t="5727" r="43" b="82971"/>
            <a:stretch/>
          </p:blipFill>
          <p:spPr bwMode="auto">
            <a:xfrm>
              <a:off x="11068264" y="3534998"/>
              <a:ext cx="920087" cy="895241"/>
            </a:xfrm>
            <a:custGeom>
              <a:avLst/>
              <a:gdLst>
                <a:gd name="connsiteX0" fmla="*/ 353782 w 920087"/>
                <a:gd name="connsiteY0" fmla="*/ 810 h 895241"/>
                <a:gd name="connsiteX1" fmla="*/ 432014 w 920087"/>
                <a:gd name="connsiteY1" fmla="*/ 22414 h 895241"/>
                <a:gd name="connsiteX2" fmla="*/ 879237 w 920087"/>
                <a:gd name="connsiteY2" fmla="*/ 371043 h 895241"/>
                <a:gd name="connsiteX3" fmla="*/ 897674 w 920087"/>
                <a:gd name="connsiteY3" fmla="*/ 519870 h 895241"/>
                <a:gd name="connsiteX4" fmla="*/ 636901 w 920087"/>
                <a:gd name="connsiteY4" fmla="*/ 854391 h 895241"/>
                <a:gd name="connsiteX5" fmla="*/ 488074 w 920087"/>
                <a:gd name="connsiteY5" fmla="*/ 872828 h 895241"/>
                <a:gd name="connsiteX6" fmla="*/ 40851 w 920087"/>
                <a:gd name="connsiteY6" fmla="*/ 524200 h 895241"/>
                <a:gd name="connsiteX7" fmla="*/ 22414 w 920087"/>
                <a:gd name="connsiteY7" fmla="*/ 375373 h 895241"/>
                <a:gd name="connsiteX8" fmla="*/ 283187 w 920087"/>
                <a:gd name="connsiteY8" fmla="*/ 40852 h 895241"/>
                <a:gd name="connsiteX9" fmla="*/ 353782 w 920087"/>
                <a:gd name="connsiteY9" fmla="*/ 810 h 895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0087" h="895241">
                  <a:moveTo>
                    <a:pt x="353782" y="810"/>
                  </a:moveTo>
                  <a:cubicBezTo>
                    <a:pt x="380714" y="-2527"/>
                    <a:pt x="408920" y="4411"/>
                    <a:pt x="432014" y="22414"/>
                  </a:cubicBezTo>
                  <a:lnTo>
                    <a:pt x="879237" y="371043"/>
                  </a:lnTo>
                  <a:cubicBezTo>
                    <a:pt x="925425" y="407049"/>
                    <a:pt x="933680" y="473681"/>
                    <a:pt x="897674" y="519870"/>
                  </a:cubicBezTo>
                  <a:lnTo>
                    <a:pt x="636901" y="854391"/>
                  </a:lnTo>
                  <a:cubicBezTo>
                    <a:pt x="600895" y="900580"/>
                    <a:pt x="534263" y="908834"/>
                    <a:pt x="488074" y="872828"/>
                  </a:cubicBezTo>
                  <a:lnTo>
                    <a:pt x="40851" y="524200"/>
                  </a:lnTo>
                  <a:cubicBezTo>
                    <a:pt x="-5337" y="488193"/>
                    <a:pt x="-13592" y="421562"/>
                    <a:pt x="22414" y="375373"/>
                  </a:cubicBezTo>
                  <a:lnTo>
                    <a:pt x="283187" y="40852"/>
                  </a:lnTo>
                  <a:cubicBezTo>
                    <a:pt x="301190" y="17757"/>
                    <a:pt x="326850" y="4146"/>
                    <a:pt x="353782" y="810"/>
                  </a:cubicBezTo>
                  <a:close/>
                </a:path>
              </a:pathLst>
            </a:custGeom>
          </p:spPr>
        </p:pic>
        <p:pic>
          <p:nvPicPr>
            <p:cNvPr id="55" name="Рисунок 54">
              <a:extLst>
                <a:ext uri="{FF2B5EF4-FFF2-40B4-BE49-F238E27FC236}">
                  <a16:creationId xmlns:a16="http://schemas.microsoft.com/office/drawing/2014/main" id="{FC59174B-AEC5-4D24-9D6F-1AA67B2841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09" t="5562" r="225" b="71558"/>
            <a:stretch/>
          </p:blipFill>
          <p:spPr>
            <a:xfrm>
              <a:off x="9838225" y="3516032"/>
              <a:ext cx="2120639" cy="1812223"/>
            </a:xfrm>
            <a:custGeom>
              <a:avLst/>
              <a:gdLst>
                <a:gd name="connsiteX0" fmla="*/ 308757 w 2120639"/>
                <a:gd name="connsiteY0" fmla="*/ 0 h 1812223"/>
                <a:gd name="connsiteX1" fmla="*/ 424968 w 2120639"/>
                <a:gd name="connsiteY1" fmla="*/ 0 h 1812223"/>
                <a:gd name="connsiteX2" fmla="*/ 432013 w 2120639"/>
                <a:gd name="connsiteY2" fmla="*/ 3516 h 1812223"/>
                <a:gd name="connsiteX3" fmla="*/ 2079789 w 2120639"/>
                <a:gd name="connsiteY3" fmla="*/ 1288025 h 1812223"/>
                <a:gd name="connsiteX4" fmla="*/ 2098226 w 2120639"/>
                <a:gd name="connsiteY4" fmla="*/ 1436851 h 1812223"/>
                <a:gd name="connsiteX5" fmla="*/ 1837454 w 2120639"/>
                <a:gd name="connsiteY5" fmla="*/ 1771372 h 1812223"/>
                <a:gd name="connsiteX6" fmla="*/ 1688627 w 2120639"/>
                <a:gd name="connsiteY6" fmla="*/ 1789810 h 1812223"/>
                <a:gd name="connsiteX7" fmla="*/ 40851 w 2120639"/>
                <a:gd name="connsiteY7" fmla="*/ 505302 h 1812223"/>
                <a:gd name="connsiteX8" fmla="*/ 22414 w 2120639"/>
                <a:gd name="connsiteY8" fmla="*/ 356475 h 1812223"/>
                <a:gd name="connsiteX9" fmla="*/ 283186 w 2120639"/>
                <a:gd name="connsiteY9" fmla="*/ 21954 h 1812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20639" h="1812223">
                  <a:moveTo>
                    <a:pt x="308757" y="0"/>
                  </a:moveTo>
                  <a:lnTo>
                    <a:pt x="424968" y="0"/>
                  </a:lnTo>
                  <a:lnTo>
                    <a:pt x="432013" y="3516"/>
                  </a:lnTo>
                  <a:lnTo>
                    <a:pt x="2079789" y="1288025"/>
                  </a:lnTo>
                  <a:cubicBezTo>
                    <a:pt x="2125978" y="1324031"/>
                    <a:pt x="2134232" y="1390663"/>
                    <a:pt x="2098226" y="1436851"/>
                  </a:cubicBezTo>
                  <a:lnTo>
                    <a:pt x="1837454" y="1771372"/>
                  </a:lnTo>
                  <a:cubicBezTo>
                    <a:pt x="1801447" y="1817561"/>
                    <a:pt x="1734816" y="1825816"/>
                    <a:pt x="1688627" y="1789810"/>
                  </a:cubicBezTo>
                  <a:lnTo>
                    <a:pt x="40851" y="505302"/>
                  </a:lnTo>
                  <a:cubicBezTo>
                    <a:pt x="-5338" y="469296"/>
                    <a:pt x="-13592" y="402664"/>
                    <a:pt x="22414" y="356475"/>
                  </a:cubicBezTo>
                  <a:lnTo>
                    <a:pt x="283186" y="21954"/>
                  </a:lnTo>
                  <a:close/>
                </a:path>
              </a:pathLst>
            </a:cu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202B30F3-0F5E-4BDE-AFA1-7D608A103B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40" t="5562" r="6939" b="67503"/>
            <a:stretch/>
          </p:blipFill>
          <p:spPr>
            <a:xfrm>
              <a:off x="8609352" y="3516031"/>
              <a:ext cx="2561368" cy="2133434"/>
            </a:xfrm>
            <a:custGeom>
              <a:avLst/>
              <a:gdLst>
                <a:gd name="connsiteX0" fmla="*/ 282874 w 2561368"/>
                <a:gd name="connsiteY0" fmla="*/ 0 h 2133434"/>
                <a:gd name="connsiteX1" fmla="*/ 456180 w 2561368"/>
                <a:gd name="connsiteY1" fmla="*/ 0 h 2133434"/>
                <a:gd name="connsiteX2" fmla="*/ 2520517 w 2561368"/>
                <a:gd name="connsiteY2" fmla="*/ 1609235 h 2133434"/>
                <a:gd name="connsiteX3" fmla="*/ 2538955 w 2561368"/>
                <a:gd name="connsiteY3" fmla="*/ 1758062 h 2133434"/>
                <a:gd name="connsiteX4" fmla="*/ 2278182 w 2561368"/>
                <a:gd name="connsiteY4" fmla="*/ 2092583 h 2133434"/>
                <a:gd name="connsiteX5" fmla="*/ 2129355 w 2561368"/>
                <a:gd name="connsiteY5" fmla="*/ 2111021 h 2133434"/>
                <a:gd name="connsiteX6" fmla="*/ 40852 w 2561368"/>
                <a:gd name="connsiteY6" fmla="*/ 482947 h 2133434"/>
                <a:gd name="connsiteX7" fmla="*/ 22414 w 2561368"/>
                <a:gd name="connsiteY7" fmla="*/ 334120 h 2133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61368" h="2133434">
                  <a:moveTo>
                    <a:pt x="282874" y="0"/>
                  </a:moveTo>
                  <a:lnTo>
                    <a:pt x="456180" y="0"/>
                  </a:lnTo>
                  <a:lnTo>
                    <a:pt x="2520517" y="1609235"/>
                  </a:lnTo>
                  <a:cubicBezTo>
                    <a:pt x="2566706" y="1645242"/>
                    <a:pt x="2574961" y="1711873"/>
                    <a:pt x="2538955" y="1758062"/>
                  </a:cubicBezTo>
                  <a:lnTo>
                    <a:pt x="2278182" y="2092583"/>
                  </a:lnTo>
                  <a:cubicBezTo>
                    <a:pt x="2242176" y="2138772"/>
                    <a:pt x="2175544" y="2147027"/>
                    <a:pt x="2129355" y="2111021"/>
                  </a:cubicBezTo>
                  <a:lnTo>
                    <a:pt x="40852" y="482947"/>
                  </a:lnTo>
                  <a:cubicBezTo>
                    <a:pt x="-5337" y="446941"/>
                    <a:pt x="-13592" y="380309"/>
                    <a:pt x="22414" y="334120"/>
                  </a:cubicBezTo>
                  <a:close/>
                </a:path>
              </a:pathLst>
            </a:custGeom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382B6C6A-7CA3-42B0-BE7A-9D8FD3E8F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63" t="5562" r="16916" b="67363"/>
            <a:stretch/>
          </p:blipFill>
          <p:spPr>
            <a:xfrm>
              <a:off x="7438286" y="3516032"/>
              <a:ext cx="2561368" cy="2144539"/>
            </a:xfrm>
            <a:custGeom>
              <a:avLst/>
              <a:gdLst>
                <a:gd name="connsiteX0" fmla="*/ 295655 w 2561368"/>
                <a:gd name="connsiteY0" fmla="*/ 0 h 2144539"/>
                <a:gd name="connsiteX1" fmla="*/ 441935 w 2561368"/>
                <a:gd name="connsiteY1" fmla="*/ 0 h 2144539"/>
                <a:gd name="connsiteX2" fmla="*/ 2520517 w 2561368"/>
                <a:gd name="connsiteY2" fmla="*/ 1620340 h 2144539"/>
                <a:gd name="connsiteX3" fmla="*/ 2538955 w 2561368"/>
                <a:gd name="connsiteY3" fmla="*/ 1769167 h 2144539"/>
                <a:gd name="connsiteX4" fmla="*/ 2278182 w 2561368"/>
                <a:gd name="connsiteY4" fmla="*/ 2103688 h 2144539"/>
                <a:gd name="connsiteX5" fmla="*/ 2129355 w 2561368"/>
                <a:gd name="connsiteY5" fmla="*/ 2122126 h 2144539"/>
                <a:gd name="connsiteX6" fmla="*/ 40852 w 2561368"/>
                <a:gd name="connsiteY6" fmla="*/ 494052 h 2144539"/>
                <a:gd name="connsiteX7" fmla="*/ 22414 w 2561368"/>
                <a:gd name="connsiteY7" fmla="*/ 345225 h 2144539"/>
                <a:gd name="connsiteX8" fmla="*/ 283187 w 2561368"/>
                <a:gd name="connsiteY8" fmla="*/ 10704 h 214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1368" h="2144539">
                  <a:moveTo>
                    <a:pt x="295655" y="0"/>
                  </a:moveTo>
                  <a:lnTo>
                    <a:pt x="441935" y="0"/>
                  </a:lnTo>
                  <a:lnTo>
                    <a:pt x="2520517" y="1620340"/>
                  </a:lnTo>
                  <a:cubicBezTo>
                    <a:pt x="2566706" y="1656347"/>
                    <a:pt x="2574961" y="1722978"/>
                    <a:pt x="2538955" y="1769167"/>
                  </a:cubicBezTo>
                  <a:lnTo>
                    <a:pt x="2278182" y="2103688"/>
                  </a:lnTo>
                  <a:cubicBezTo>
                    <a:pt x="2242176" y="2149877"/>
                    <a:pt x="2175544" y="2158132"/>
                    <a:pt x="2129355" y="2122126"/>
                  </a:cubicBezTo>
                  <a:lnTo>
                    <a:pt x="40852" y="494052"/>
                  </a:lnTo>
                  <a:cubicBezTo>
                    <a:pt x="-5337" y="458046"/>
                    <a:pt x="-13592" y="391414"/>
                    <a:pt x="22414" y="345225"/>
                  </a:cubicBezTo>
                  <a:lnTo>
                    <a:pt x="283187" y="10704"/>
                  </a:lnTo>
                  <a:close/>
                </a:path>
              </a:pathLst>
            </a:custGeom>
          </p:spPr>
        </p:pic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85F7CE27-10B7-4E12-9995-8FA8395E79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79" t="5562" r="27100" b="67302"/>
            <a:stretch/>
          </p:blipFill>
          <p:spPr>
            <a:xfrm>
              <a:off x="6242890" y="3516032"/>
              <a:ext cx="2561368" cy="2149387"/>
            </a:xfrm>
            <a:custGeom>
              <a:avLst/>
              <a:gdLst>
                <a:gd name="connsiteX0" fmla="*/ 301301 w 2561368"/>
                <a:gd name="connsiteY0" fmla="*/ 0 h 2149387"/>
                <a:gd name="connsiteX1" fmla="*/ 435716 w 2561368"/>
                <a:gd name="connsiteY1" fmla="*/ 0 h 2149387"/>
                <a:gd name="connsiteX2" fmla="*/ 2520517 w 2561368"/>
                <a:gd name="connsiteY2" fmla="*/ 1625188 h 2149387"/>
                <a:gd name="connsiteX3" fmla="*/ 2538955 w 2561368"/>
                <a:gd name="connsiteY3" fmla="*/ 1774015 h 2149387"/>
                <a:gd name="connsiteX4" fmla="*/ 2278182 w 2561368"/>
                <a:gd name="connsiteY4" fmla="*/ 2108536 h 2149387"/>
                <a:gd name="connsiteX5" fmla="*/ 2129355 w 2561368"/>
                <a:gd name="connsiteY5" fmla="*/ 2126974 h 2149387"/>
                <a:gd name="connsiteX6" fmla="*/ 40852 w 2561368"/>
                <a:gd name="connsiteY6" fmla="*/ 498900 h 2149387"/>
                <a:gd name="connsiteX7" fmla="*/ 22414 w 2561368"/>
                <a:gd name="connsiteY7" fmla="*/ 350073 h 2149387"/>
                <a:gd name="connsiteX8" fmla="*/ 283187 w 2561368"/>
                <a:gd name="connsiteY8" fmla="*/ 15552 h 214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1368" h="2149387">
                  <a:moveTo>
                    <a:pt x="301301" y="0"/>
                  </a:moveTo>
                  <a:lnTo>
                    <a:pt x="435716" y="0"/>
                  </a:lnTo>
                  <a:lnTo>
                    <a:pt x="2520517" y="1625188"/>
                  </a:lnTo>
                  <a:cubicBezTo>
                    <a:pt x="2566706" y="1661195"/>
                    <a:pt x="2574961" y="1727826"/>
                    <a:pt x="2538955" y="1774015"/>
                  </a:cubicBezTo>
                  <a:lnTo>
                    <a:pt x="2278182" y="2108536"/>
                  </a:lnTo>
                  <a:cubicBezTo>
                    <a:pt x="2242176" y="2154725"/>
                    <a:pt x="2175544" y="2162980"/>
                    <a:pt x="2129355" y="2126974"/>
                  </a:cubicBezTo>
                  <a:lnTo>
                    <a:pt x="40852" y="498900"/>
                  </a:lnTo>
                  <a:cubicBezTo>
                    <a:pt x="-5337" y="462894"/>
                    <a:pt x="-13592" y="396262"/>
                    <a:pt x="22414" y="350073"/>
                  </a:cubicBezTo>
                  <a:lnTo>
                    <a:pt x="283187" y="15552"/>
                  </a:lnTo>
                  <a:close/>
                </a:path>
              </a:pathLst>
            </a:custGeom>
          </p:spPr>
        </p:pic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09DE7A37-280A-4361-BB62-8ECB803D1C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46" t="5819" r="37133" b="66725"/>
            <a:stretch/>
          </p:blipFill>
          <p:spPr>
            <a:xfrm>
              <a:off x="5065239" y="3513606"/>
              <a:ext cx="2561368" cy="2174687"/>
            </a:xfrm>
            <a:custGeom>
              <a:avLst/>
              <a:gdLst>
                <a:gd name="connsiteX0" fmla="*/ 353782 w 2561368"/>
                <a:gd name="connsiteY0" fmla="*/ 810 h 2174687"/>
                <a:gd name="connsiteX1" fmla="*/ 432014 w 2561368"/>
                <a:gd name="connsiteY1" fmla="*/ 22415 h 2174687"/>
                <a:gd name="connsiteX2" fmla="*/ 2520518 w 2561368"/>
                <a:gd name="connsiteY2" fmla="*/ 1650488 h 2174687"/>
                <a:gd name="connsiteX3" fmla="*/ 2538955 w 2561368"/>
                <a:gd name="connsiteY3" fmla="*/ 1799315 h 2174687"/>
                <a:gd name="connsiteX4" fmla="*/ 2278182 w 2561368"/>
                <a:gd name="connsiteY4" fmla="*/ 2133836 h 2174687"/>
                <a:gd name="connsiteX5" fmla="*/ 2129355 w 2561368"/>
                <a:gd name="connsiteY5" fmla="*/ 2152274 h 2174687"/>
                <a:gd name="connsiteX6" fmla="*/ 40852 w 2561368"/>
                <a:gd name="connsiteY6" fmla="*/ 524200 h 2174687"/>
                <a:gd name="connsiteX7" fmla="*/ 22414 w 2561368"/>
                <a:gd name="connsiteY7" fmla="*/ 375373 h 2174687"/>
                <a:gd name="connsiteX8" fmla="*/ 283187 w 2561368"/>
                <a:gd name="connsiteY8" fmla="*/ 40852 h 2174687"/>
                <a:gd name="connsiteX9" fmla="*/ 353782 w 2561368"/>
                <a:gd name="connsiteY9" fmla="*/ 810 h 217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1368" h="2174687">
                  <a:moveTo>
                    <a:pt x="353782" y="810"/>
                  </a:moveTo>
                  <a:cubicBezTo>
                    <a:pt x="380715" y="-2526"/>
                    <a:pt x="408920" y="4412"/>
                    <a:pt x="432014" y="22415"/>
                  </a:cubicBezTo>
                  <a:lnTo>
                    <a:pt x="2520518" y="1650488"/>
                  </a:lnTo>
                  <a:cubicBezTo>
                    <a:pt x="2566706" y="1686495"/>
                    <a:pt x="2574961" y="1753126"/>
                    <a:pt x="2538955" y="1799315"/>
                  </a:cubicBezTo>
                  <a:lnTo>
                    <a:pt x="2278182" y="2133836"/>
                  </a:lnTo>
                  <a:cubicBezTo>
                    <a:pt x="2242176" y="2180025"/>
                    <a:pt x="2175544" y="2188280"/>
                    <a:pt x="2129355" y="2152274"/>
                  </a:cubicBezTo>
                  <a:lnTo>
                    <a:pt x="40852" y="524200"/>
                  </a:lnTo>
                  <a:cubicBezTo>
                    <a:pt x="-5337" y="488194"/>
                    <a:pt x="-13592" y="421562"/>
                    <a:pt x="22414" y="375373"/>
                  </a:cubicBezTo>
                  <a:lnTo>
                    <a:pt x="283187" y="40852"/>
                  </a:lnTo>
                  <a:cubicBezTo>
                    <a:pt x="301190" y="17758"/>
                    <a:pt x="326850" y="4147"/>
                    <a:pt x="353782" y="810"/>
                  </a:cubicBezTo>
                  <a:close/>
                </a:path>
              </a:pathLst>
            </a:cu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07015B12-026E-4ADB-B740-51C04C4D55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10" t="5562" r="47769" b="67173"/>
            <a:stretch/>
          </p:blipFill>
          <p:spPr>
            <a:xfrm>
              <a:off x="3808704" y="3505840"/>
              <a:ext cx="2561368" cy="2159580"/>
            </a:xfrm>
            <a:custGeom>
              <a:avLst/>
              <a:gdLst>
                <a:gd name="connsiteX0" fmla="*/ 313173 w 2561368"/>
                <a:gd name="connsiteY0" fmla="*/ 0 h 2159580"/>
                <a:gd name="connsiteX1" fmla="*/ 417373 w 2561368"/>
                <a:gd name="connsiteY1" fmla="*/ 0 h 2159580"/>
                <a:gd name="connsiteX2" fmla="*/ 432014 w 2561368"/>
                <a:gd name="connsiteY2" fmla="*/ 7308 h 2159580"/>
                <a:gd name="connsiteX3" fmla="*/ 2520518 w 2561368"/>
                <a:gd name="connsiteY3" fmla="*/ 1635381 h 2159580"/>
                <a:gd name="connsiteX4" fmla="*/ 2538955 w 2561368"/>
                <a:gd name="connsiteY4" fmla="*/ 1784208 h 2159580"/>
                <a:gd name="connsiteX5" fmla="*/ 2278182 w 2561368"/>
                <a:gd name="connsiteY5" fmla="*/ 2118729 h 2159580"/>
                <a:gd name="connsiteX6" fmla="*/ 2129355 w 2561368"/>
                <a:gd name="connsiteY6" fmla="*/ 2137167 h 2159580"/>
                <a:gd name="connsiteX7" fmla="*/ 40852 w 2561368"/>
                <a:gd name="connsiteY7" fmla="*/ 509093 h 2159580"/>
                <a:gd name="connsiteX8" fmla="*/ 22415 w 2561368"/>
                <a:gd name="connsiteY8" fmla="*/ 360266 h 2159580"/>
                <a:gd name="connsiteX9" fmla="*/ 283187 w 2561368"/>
                <a:gd name="connsiteY9" fmla="*/ 25745 h 215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1368" h="2159580">
                  <a:moveTo>
                    <a:pt x="313173" y="0"/>
                  </a:moveTo>
                  <a:lnTo>
                    <a:pt x="417373" y="0"/>
                  </a:lnTo>
                  <a:lnTo>
                    <a:pt x="432014" y="7308"/>
                  </a:lnTo>
                  <a:lnTo>
                    <a:pt x="2520518" y="1635381"/>
                  </a:lnTo>
                  <a:cubicBezTo>
                    <a:pt x="2566706" y="1671388"/>
                    <a:pt x="2574961" y="1738019"/>
                    <a:pt x="2538955" y="1784208"/>
                  </a:cubicBezTo>
                  <a:lnTo>
                    <a:pt x="2278182" y="2118729"/>
                  </a:lnTo>
                  <a:cubicBezTo>
                    <a:pt x="2242176" y="2164918"/>
                    <a:pt x="2175544" y="2173173"/>
                    <a:pt x="2129355" y="2137167"/>
                  </a:cubicBezTo>
                  <a:lnTo>
                    <a:pt x="40852" y="509093"/>
                  </a:lnTo>
                  <a:cubicBezTo>
                    <a:pt x="-5337" y="473087"/>
                    <a:pt x="-13592" y="406455"/>
                    <a:pt x="22415" y="360266"/>
                  </a:cubicBezTo>
                  <a:lnTo>
                    <a:pt x="283187" y="25745"/>
                  </a:lnTo>
                  <a:close/>
                </a:path>
              </a:pathLst>
            </a:custGeom>
          </p:spPr>
        </p:pic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621A5C91-6645-4E57-B296-F4C94E932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30" t="5617" r="57849" b="66927"/>
            <a:stretch/>
          </p:blipFill>
          <p:spPr>
            <a:xfrm>
              <a:off x="2621401" y="3497582"/>
              <a:ext cx="2561368" cy="2174687"/>
            </a:xfrm>
            <a:custGeom>
              <a:avLst/>
              <a:gdLst>
                <a:gd name="connsiteX0" fmla="*/ 353782 w 2561368"/>
                <a:gd name="connsiteY0" fmla="*/ 810 h 2174687"/>
                <a:gd name="connsiteX1" fmla="*/ 432014 w 2561368"/>
                <a:gd name="connsiteY1" fmla="*/ 22415 h 2174687"/>
                <a:gd name="connsiteX2" fmla="*/ 2520518 w 2561368"/>
                <a:gd name="connsiteY2" fmla="*/ 1650488 h 2174687"/>
                <a:gd name="connsiteX3" fmla="*/ 2538955 w 2561368"/>
                <a:gd name="connsiteY3" fmla="*/ 1799315 h 2174687"/>
                <a:gd name="connsiteX4" fmla="*/ 2278182 w 2561368"/>
                <a:gd name="connsiteY4" fmla="*/ 2133836 h 2174687"/>
                <a:gd name="connsiteX5" fmla="*/ 2129355 w 2561368"/>
                <a:gd name="connsiteY5" fmla="*/ 2152274 h 2174687"/>
                <a:gd name="connsiteX6" fmla="*/ 40852 w 2561368"/>
                <a:gd name="connsiteY6" fmla="*/ 524200 h 2174687"/>
                <a:gd name="connsiteX7" fmla="*/ 22415 w 2561368"/>
                <a:gd name="connsiteY7" fmla="*/ 375373 h 2174687"/>
                <a:gd name="connsiteX8" fmla="*/ 283187 w 2561368"/>
                <a:gd name="connsiteY8" fmla="*/ 40852 h 2174687"/>
                <a:gd name="connsiteX9" fmla="*/ 353782 w 2561368"/>
                <a:gd name="connsiteY9" fmla="*/ 810 h 217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1368" h="2174687">
                  <a:moveTo>
                    <a:pt x="353782" y="810"/>
                  </a:moveTo>
                  <a:cubicBezTo>
                    <a:pt x="380714" y="-2526"/>
                    <a:pt x="408920" y="4412"/>
                    <a:pt x="432014" y="22415"/>
                  </a:cubicBezTo>
                  <a:lnTo>
                    <a:pt x="2520518" y="1650488"/>
                  </a:lnTo>
                  <a:cubicBezTo>
                    <a:pt x="2566706" y="1686495"/>
                    <a:pt x="2574961" y="1753126"/>
                    <a:pt x="2538955" y="1799315"/>
                  </a:cubicBezTo>
                  <a:lnTo>
                    <a:pt x="2278182" y="2133836"/>
                  </a:lnTo>
                  <a:cubicBezTo>
                    <a:pt x="2242176" y="2180025"/>
                    <a:pt x="2175544" y="2188280"/>
                    <a:pt x="2129355" y="2152274"/>
                  </a:cubicBezTo>
                  <a:lnTo>
                    <a:pt x="40852" y="524200"/>
                  </a:lnTo>
                  <a:cubicBezTo>
                    <a:pt x="-5337" y="488194"/>
                    <a:pt x="-13592" y="421562"/>
                    <a:pt x="22415" y="375373"/>
                  </a:cubicBezTo>
                  <a:lnTo>
                    <a:pt x="283187" y="40852"/>
                  </a:lnTo>
                  <a:cubicBezTo>
                    <a:pt x="301190" y="17758"/>
                    <a:pt x="326850" y="4147"/>
                    <a:pt x="353782" y="810"/>
                  </a:cubicBezTo>
                  <a:close/>
                </a:path>
              </a:pathLst>
            </a:cu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FE0699F1-33F7-43A9-B137-60B255397D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59" t="5703" r="68020" b="66841"/>
            <a:stretch/>
          </p:blipFill>
          <p:spPr>
            <a:xfrm>
              <a:off x="1419437" y="3504433"/>
              <a:ext cx="2561368" cy="2174687"/>
            </a:xfrm>
            <a:custGeom>
              <a:avLst/>
              <a:gdLst>
                <a:gd name="connsiteX0" fmla="*/ 353782 w 2561368"/>
                <a:gd name="connsiteY0" fmla="*/ 810 h 2174687"/>
                <a:gd name="connsiteX1" fmla="*/ 432014 w 2561368"/>
                <a:gd name="connsiteY1" fmla="*/ 22415 h 2174687"/>
                <a:gd name="connsiteX2" fmla="*/ 2520518 w 2561368"/>
                <a:gd name="connsiteY2" fmla="*/ 1650488 h 2174687"/>
                <a:gd name="connsiteX3" fmla="*/ 2538955 w 2561368"/>
                <a:gd name="connsiteY3" fmla="*/ 1799315 h 2174687"/>
                <a:gd name="connsiteX4" fmla="*/ 2278182 w 2561368"/>
                <a:gd name="connsiteY4" fmla="*/ 2133836 h 2174687"/>
                <a:gd name="connsiteX5" fmla="*/ 2129356 w 2561368"/>
                <a:gd name="connsiteY5" fmla="*/ 2152274 h 2174687"/>
                <a:gd name="connsiteX6" fmla="*/ 40852 w 2561368"/>
                <a:gd name="connsiteY6" fmla="*/ 524200 h 2174687"/>
                <a:gd name="connsiteX7" fmla="*/ 22414 w 2561368"/>
                <a:gd name="connsiteY7" fmla="*/ 375373 h 2174687"/>
                <a:gd name="connsiteX8" fmla="*/ 283187 w 2561368"/>
                <a:gd name="connsiteY8" fmla="*/ 40852 h 2174687"/>
                <a:gd name="connsiteX9" fmla="*/ 353782 w 2561368"/>
                <a:gd name="connsiteY9" fmla="*/ 810 h 217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1368" h="2174687">
                  <a:moveTo>
                    <a:pt x="353782" y="810"/>
                  </a:moveTo>
                  <a:cubicBezTo>
                    <a:pt x="380714" y="-2526"/>
                    <a:pt x="408920" y="4412"/>
                    <a:pt x="432014" y="22415"/>
                  </a:cubicBezTo>
                  <a:lnTo>
                    <a:pt x="2520518" y="1650488"/>
                  </a:lnTo>
                  <a:cubicBezTo>
                    <a:pt x="2566707" y="1686495"/>
                    <a:pt x="2574961" y="1753126"/>
                    <a:pt x="2538955" y="1799315"/>
                  </a:cubicBezTo>
                  <a:lnTo>
                    <a:pt x="2278182" y="2133836"/>
                  </a:lnTo>
                  <a:cubicBezTo>
                    <a:pt x="2242176" y="2180025"/>
                    <a:pt x="2175545" y="2188280"/>
                    <a:pt x="2129356" y="2152274"/>
                  </a:cubicBezTo>
                  <a:lnTo>
                    <a:pt x="40852" y="524200"/>
                  </a:lnTo>
                  <a:cubicBezTo>
                    <a:pt x="-5337" y="488194"/>
                    <a:pt x="-13592" y="421562"/>
                    <a:pt x="22414" y="375373"/>
                  </a:cubicBezTo>
                  <a:lnTo>
                    <a:pt x="283187" y="40852"/>
                  </a:lnTo>
                  <a:cubicBezTo>
                    <a:pt x="301190" y="17758"/>
                    <a:pt x="326850" y="4147"/>
                    <a:pt x="353782" y="810"/>
                  </a:cubicBezTo>
                  <a:close/>
                </a:path>
              </a:pathLst>
            </a:cu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D9FBB618-53E9-41DB-9380-29E3E19EB0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" t="5900" r="78089" b="66644"/>
            <a:stretch/>
          </p:blipFill>
          <p:spPr>
            <a:xfrm>
              <a:off x="245652" y="3508294"/>
              <a:ext cx="2561368" cy="2174687"/>
            </a:xfrm>
            <a:custGeom>
              <a:avLst/>
              <a:gdLst>
                <a:gd name="connsiteX0" fmla="*/ 353782 w 2561368"/>
                <a:gd name="connsiteY0" fmla="*/ 810 h 2174687"/>
                <a:gd name="connsiteX1" fmla="*/ 432014 w 2561368"/>
                <a:gd name="connsiteY1" fmla="*/ 22415 h 2174687"/>
                <a:gd name="connsiteX2" fmla="*/ 2520518 w 2561368"/>
                <a:gd name="connsiteY2" fmla="*/ 1650488 h 2174687"/>
                <a:gd name="connsiteX3" fmla="*/ 2538955 w 2561368"/>
                <a:gd name="connsiteY3" fmla="*/ 1799315 h 2174687"/>
                <a:gd name="connsiteX4" fmla="*/ 2278183 w 2561368"/>
                <a:gd name="connsiteY4" fmla="*/ 2133836 h 2174687"/>
                <a:gd name="connsiteX5" fmla="*/ 2129355 w 2561368"/>
                <a:gd name="connsiteY5" fmla="*/ 2152274 h 2174687"/>
                <a:gd name="connsiteX6" fmla="*/ 40852 w 2561368"/>
                <a:gd name="connsiteY6" fmla="*/ 524200 h 2174687"/>
                <a:gd name="connsiteX7" fmla="*/ 22414 w 2561368"/>
                <a:gd name="connsiteY7" fmla="*/ 375373 h 2174687"/>
                <a:gd name="connsiteX8" fmla="*/ 283187 w 2561368"/>
                <a:gd name="connsiteY8" fmla="*/ 40852 h 2174687"/>
                <a:gd name="connsiteX9" fmla="*/ 353782 w 2561368"/>
                <a:gd name="connsiteY9" fmla="*/ 810 h 217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1368" h="2174687">
                  <a:moveTo>
                    <a:pt x="353782" y="810"/>
                  </a:moveTo>
                  <a:cubicBezTo>
                    <a:pt x="380714" y="-2526"/>
                    <a:pt x="408919" y="4412"/>
                    <a:pt x="432014" y="22415"/>
                  </a:cubicBezTo>
                  <a:lnTo>
                    <a:pt x="2520518" y="1650488"/>
                  </a:lnTo>
                  <a:cubicBezTo>
                    <a:pt x="2566707" y="1686495"/>
                    <a:pt x="2574961" y="1753126"/>
                    <a:pt x="2538955" y="1799315"/>
                  </a:cubicBezTo>
                  <a:lnTo>
                    <a:pt x="2278183" y="2133836"/>
                  </a:lnTo>
                  <a:cubicBezTo>
                    <a:pt x="2242176" y="2180025"/>
                    <a:pt x="2175545" y="2188280"/>
                    <a:pt x="2129355" y="2152274"/>
                  </a:cubicBezTo>
                  <a:lnTo>
                    <a:pt x="40852" y="524200"/>
                  </a:lnTo>
                  <a:cubicBezTo>
                    <a:pt x="-5337" y="488194"/>
                    <a:pt x="-13592" y="421562"/>
                    <a:pt x="22414" y="375373"/>
                  </a:cubicBezTo>
                  <a:lnTo>
                    <a:pt x="283187" y="40852"/>
                  </a:lnTo>
                  <a:cubicBezTo>
                    <a:pt x="301190" y="17758"/>
                    <a:pt x="326850" y="4147"/>
                    <a:pt x="353782" y="810"/>
                  </a:cubicBezTo>
                  <a:close/>
                </a:path>
              </a:pathLst>
            </a:cu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6CE9B976-1256-41E5-9845-84D0500F6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6" t="17833" r="88351" b="66805"/>
            <a:stretch/>
          </p:blipFill>
          <p:spPr>
            <a:xfrm>
              <a:off x="261746" y="4453459"/>
              <a:ext cx="1332637" cy="1216841"/>
            </a:xfrm>
            <a:custGeom>
              <a:avLst/>
              <a:gdLst>
                <a:gd name="connsiteX0" fmla="*/ 353782 w 1332637"/>
                <a:gd name="connsiteY0" fmla="*/ 810 h 1216841"/>
                <a:gd name="connsiteX1" fmla="*/ 432014 w 1332637"/>
                <a:gd name="connsiteY1" fmla="*/ 22415 h 1216841"/>
                <a:gd name="connsiteX2" fmla="*/ 1291787 w 1332637"/>
                <a:gd name="connsiteY2" fmla="*/ 692642 h 1216841"/>
                <a:gd name="connsiteX3" fmla="*/ 1310224 w 1332637"/>
                <a:gd name="connsiteY3" fmla="*/ 841469 h 1216841"/>
                <a:gd name="connsiteX4" fmla="*/ 1049451 w 1332637"/>
                <a:gd name="connsiteY4" fmla="*/ 1175990 h 1216841"/>
                <a:gd name="connsiteX5" fmla="*/ 900624 w 1332637"/>
                <a:gd name="connsiteY5" fmla="*/ 1194428 h 1216841"/>
                <a:gd name="connsiteX6" fmla="*/ 40852 w 1332637"/>
                <a:gd name="connsiteY6" fmla="*/ 524200 h 1216841"/>
                <a:gd name="connsiteX7" fmla="*/ 22414 w 1332637"/>
                <a:gd name="connsiteY7" fmla="*/ 375373 h 1216841"/>
                <a:gd name="connsiteX8" fmla="*/ 283187 w 1332637"/>
                <a:gd name="connsiteY8" fmla="*/ 40852 h 1216841"/>
                <a:gd name="connsiteX9" fmla="*/ 353782 w 1332637"/>
                <a:gd name="connsiteY9" fmla="*/ 810 h 1216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2637" h="1216841">
                  <a:moveTo>
                    <a:pt x="353782" y="810"/>
                  </a:moveTo>
                  <a:cubicBezTo>
                    <a:pt x="380714" y="-2526"/>
                    <a:pt x="408920" y="4412"/>
                    <a:pt x="432014" y="22415"/>
                  </a:cubicBezTo>
                  <a:lnTo>
                    <a:pt x="1291787" y="692642"/>
                  </a:lnTo>
                  <a:cubicBezTo>
                    <a:pt x="1337975" y="728649"/>
                    <a:pt x="1346230" y="795280"/>
                    <a:pt x="1310224" y="841469"/>
                  </a:cubicBezTo>
                  <a:lnTo>
                    <a:pt x="1049451" y="1175990"/>
                  </a:lnTo>
                  <a:cubicBezTo>
                    <a:pt x="1013445" y="1222179"/>
                    <a:pt x="946813" y="1230434"/>
                    <a:pt x="900624" y="1194428"/>
                  </a:cubicBezTo>
                  <a:lnTo>
                    <a:pt x="40852" y="524200"/>
                  </a:lnTo>
                  <a:cubicBezTo>
                    <a:pt x="-5337" y="488194"/>
                    <a:pt x="-13592" y="421562"/>
                    <a:pt x="22414" y="375373"/>
                  </a:cubicBezTo>
                  <a:lnTo>
                    <a:pt x="283187" y="40852"/>
                  </a:lnTo>
                  <a:cubicBezTo>
                    <a:pt x="301190" y="17758"/>
                    <a:pt x="326850" y="4147"/>
                    <a:pt x="353782" y="810"/>
                  </a:cubicBezTo>
                  <a:close/>
                </a:path>
              </a:pathLst>
            </a:custGeom>
          </p:spPr>
        </p:pic>
      </p:grp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6DE7B660-4B93-4203-B996-6F37A9B4E50E}"/>
              </a:ext>
            </a:extLst>
          </p:cNvPr>
          <p:cNvSpPr/>
          <p:nvPr/>
        </p:nvSpPr>
        <p:spPr bwMode="auto">
          <a:xfrm>
            <a:off x="7820159" y="1594435"/>
            <a:ext cx="4140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000" b="1">
                <a:solidFill>
                  <a:schemeClr val="bg1"/>
                </a:solidFill>
              </a:rPr>
              <a:t>23%</a:t>
            </a:r>
          </a:p>
          <a:p>
            <a:pPr marL="714375"/>
            <a:r>
              <a:rPr lang="ru-RU" sz="1400">
                <a:solidFill>
                  <a:schemeClr val="bg1"/>
                </a:solidFill>
              </a:rPr>
              <a:t>доля цементобетонных дорог </a:t>
            </a:r>
          </a:p>
          <a:p>
            <a:pPr marL="714375"/>
            <a:r>
              <a:rPr lang="ru-RU" sz="1400">
                <a:solidFill>
                  <a:schemeClr val="bg1"/>
                </a:solidFill>
              </a:rPr>
              <a:t>от протяжённости автомагистралей 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ru-RU" sz="1400">
                <a:solidFill>
                  <a:schemeClr val="bg1"/>
                </a:solidFill>
              </a:rPr>
              <a:t>в Китае 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ADE318-0628-41FB-AE47-C714DCE35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177" y="1841994"/>
            <a:ext cx="720000" cy="720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A02EBC-6A6A-48D3-954D-B1835E5B6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433" y="7136487"/>
            <a:ext cx="720000" cy="720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735AA77-99F2-4B1E-B6F1-7CF12473DC81}"/>
              </a:ext>
            </a:extLst>
          </p:cNvPr>
          <p:cNvGrpSpPr/>
          <p:nvPr/>
        </p:nvGrpSpPr>
        <p:grpSpPr>
          <a:xfrm>
            <a:off x="238555" y="1594435"/>
            <a:ext cx="3600000" cy="1188000"/>
            <a:chOff x="255973" y="5258663"/>
            <a:chExt cx="3600000" cy="1188000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83AD8450-C5D1-45B9-A194-27B6F65BFBE0}"/>
                </a:ext>
              </a:extLst>
            </p:cNvPr>
            <p:cNvSpPr/>
            <p:nvPr/>
          </p:nvSpPr>
          <p:spPr bwMode="auto">
            <a:xfrm>
              <a:off x="255973" y="5258663"/>
              <a:ext cx="3600000" cy="1188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en-US" sz="2000" b="1" dirty="0">
                  <a:solidFill>
                    <a:schemeClr val="bg1"/>
                  </a:solidFill>
                </a:rPr>
                <a:t>~120 </a:t>
              </a:r>
              <a:r>
                <a:rPr lang="ru-RU" sz="2000" b="1" dirty="0">
                  <a:solidFill>
                    <a:schemeClr val="bg1"/>
                  </a:solidFill>
                </a:rPr>
                <a:t>тыс. км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протяжённость цементобетонных автомагистралей в США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56C4241-E496-4AAB-80F2-20F6CA3C14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785" t="13500" r="15023" b="14697"/>
            <a:stretch/>
          </p:blipFill>
          <p:spPr bwMode="auto">
            <a:xfrm>
              <a:off x="357870" y="5541926"/>
              <a:ext cx="703843" cy="720000"/>
            </a:xfrm>
            <a:prstGeom prst="rect">
              <a:avLst/>
            </a:prstGeom>
          </p:spPr>
        </p:pic>
      </p:grp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73C82236-74D0-453E-9B88-890C950B65CC}"/>
              </a:ext>
            </a:extLst>
          </p:cNvPr>
          <p:cNvSpPr/>
          <p:nvPr/>
        </p:nvSpPr>
        <p:spPr bwMode="auto">
          <a:xfrm>
            <a:off x="-5404598" y="5258663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200" b="1" dirty="0">
                <a:solidFill>
                  <a:schemeClr val="bg1"/>
                </a:solidFill>
              </a:rPr>
              <a:t>34% федеральных дорог</a:t>
            </a:r>
          </a:p>
          <a:p>
            <a:pPr marL="714375"/>
            <a:r>
              <a:rPr lang="ru-RU" sz="2200" b="1" dirty="0">
                <a:solidFill>
                  <a:schemeClr val="bg1"/>
                </a:solidFill>
              </a:rPr>
              <a:t>и 4% региональных дорог</a:t>
            </a:r>
            <a:endParaRPr lang="en-US" sz="22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соответствуют осевой нагрузке 11,5 т/ось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F32BB2A7-E756-446C-98B5-611B4B95006C}"/>
              </a:ext>
            </a:extLst>
          </p:cNvPr>
          <p:cNvSpPr/>
          <p:nvPr/>
        </p:nvSpPr>
        <p:spPr bwMode="auto">
          <a:xfrm>
            <a:off x="-5404598" y="1661331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400" b="1" dirty="0">
                <a:solidFill>
                  <a:schemeClr val="bg1"/>
                </a:solidFill>
              </a:rPr>
              <a:t>1,58 млн км</a:t>
            </a: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общая протяжённость автомобильных дорог в России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AD50997-FAC5-4AFD-8B84-EB089CDB9B7D}"/>
              </a:ext>
            </a:extLst>
          </p:cNvPr>
          <p:cNvSpPr/>
          <p:nvPr/>
        </p:nvSpPr>
        <p:spPr bwMode="auto">
          <a:xfrm>
            <a:off x="-5404598" y="3459997"/>
            <a:ext cx="5004000" cy="118800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en-US" sz="2400" b="1" dirty="0">
                <a:solidFill>
                  <a:schemeClr val="bg1"/>
                </a:solidFill>
              </a:rPr>
              <a:t>~1</a:t>
            </a:r>
            <a:r>
              <a:rPr lang="ru-RU" sz="2400" b="1" dirty="0">
                <a:solidFill>
                  <a:schemeClr val="bg1"/>
                </a:solidFill>
              </a:rPr>
              <a:t>,3 тыс. км</a:t>
            </a:r>
            <a:endParaRPr lang="en-US" sz="2400" b="1" dirty="0">
              <a:solidFill>
                <a:schemeClr val="bg1"/>
              </a:solidFill>
            </a:endParaRPr>
          </a:p>
          <a:p>
            <a:pPr marL="714375"/>
            <a:r>
              <a:rPr lang="ru-RU" sz="1400" dirty="0">
                <a:solidFill>
                  <a:schemeClr val="bg1"/>
                </a:solidFill>
              </a:rPr>
              <a:t>протяжённость цементобетонных автомагистралей в России 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7A4EDDA-8D89-4501-82B4-CFEC900D9C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352501" y="1911684"/>
            <a:ext cx="720000" cy="7200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A6418D8-3BB6-432C-8571-B8815EE506F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785" t="13500" r="15023" b="14697"/>
          <a:stretch/>
        </p:blipFill>
        <p:spPr bwMode="auto">
          <a:xfrm>
            <a:off x="-5317207" y="3727090"/>
            <a:ext cx="703843" cy="72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D87BE75-EC0B-4D14-8B2D-1A2D34AFEB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-5317207" y="5507154"/>
            <a:ext cx="684000" cy="684000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DD08FE5-08D1-45A6-9958-5DD01C180534}"/>
              </a:ext>
            </a:extLst>
          </p:cNvPr>
          <p:cNvGrpSpPr/>
          <p:nvPr/>
        </p:nvGrpSpPr>
        <p:grpSpPr>
          <a:xfrm>
            <a:off x="4028446" y="1594435"/>
            <a:ext cx="3600000" cy="1188000"/>
            <a:chOff x="4028446" y="1594435"/>
            <a:chExt cx="3600000" cy="1188000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5F8D822D-361B-4597-BA40-D9DA2DDA932E}"/>
                </a:ext>
              </a:extLst>
            </p:cNvPr>
            <p:cNvSpPr/>
            <p:nvPr/>
          </p:nvSpPr>
          <p:spPr bwMode="auto">
            <a:xfrm>
              <a:off x="4028446" y="1594435"/>
              <a:ext cx="3600000" cy="1188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b="1" dirty="0">
                  <a:solidFill>
                    <a:schemeClr val="bg1"/>
                  </a:solidFill>
                </a:rPr>
                <a:t>50</a:t>
              </a:r>
              <a:r>
                <a:rPr lang="en-US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>
                  <a:solidFill>
                    <a:schemeClr val="bg1"/>
                  </a:solidFill>
                </a:rPr>
                <a:t>лет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срок службы бетонных дорог на Аляске</a:t>
              </a: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FE64075F-9C4C-4D44-A8E9-C0086EED7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7708" y="1828435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6363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7636D25-E1A5-4391-B35E-8AE0A7B25EC6}"/>
              </a:ext>
            </a:extLst>
          </p:cNvPr>
          <p:cNvGrpSpPr/>
          <p:nvPr/>
        </p:nvGrpSpPr>
        <p:grpSpPr>
          <a:xfrm>
            <a:off x="238395" y="1525751"/>
            <a:ext cx="11718399" cy="5071899"/>
            <a:chOff x="238395" y="1525751"/>
            <a:chExt cx="11718399" cy="5071899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3D1F4870-D93E-4C86-B507-A993633274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37" r="19611" b="23891"/>
            <a:stretch/>
          </p:blipFill>
          <p:spPr>
            <a:xfrm>
              <a:off x="238395" y="1525751"/>
              <a:ext cx="11587074" cy="5021683"/>
            </a:xfrm>
            <a:custGeom>
              <a:avLst/>
              <a:gdLst>
                <a:gd name="connsiteX0" fmla="*/ 300586 w 11587074"/>
                <a:gd name="connsiteY0" fmla="*/ 0 h 5021683"/>
                <a:gd name="connsiteX1" fmla="*/ 11417813 w 11587074"/>
                <a:gd name="connsiteY1" fmla="*/ 0 h 5021683"/>
                <a:gd name="connsiteX2" fmla="*/ 11585873 w 11587074"/>
                <a:gd name="connsiteY2" fmla="*/ 51336 h 5021683"/>
                <a:gd name="connsiteX3" fmla="*/ 11587074 w 11587074"/>
                <a:gd name="connsiteY3" fmla="*/ 52326 h 5021683"/>
                <a:gd name="connsiteX4" fmla="*/ 124008 w 11587074"/>
                <a:gd name="connsiteY4" fmla="*/ 5021683 h 5021683"/>
                <a:gd name="connsiteX5" fmla="*/ 88040 w 11587074"/>
                <a:gd name="connsiteY5" fmla="*/ 4992007 h 5021683"/>
                <a:gd name="connsiteX6" fmla="*/ 0 w 11587074"/>
                <a:gd name="connsiteY6" fmla="*/ 4779461 h 5021683"/>
                <a:gd name="connsiteX7" fmla="*/ 0 w 11587074"/>
                <a:gd name="connsiteY7" fmla="*/ 300586 h 5021683"/>
                <a:gd name="connsiteX8" fmla="*/ 300586 w 11587074"/>
                <a:gd name="connsiteY8" fmla="*/ 0 h 5021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87074" h="5021683">
                  <a:moveTo>
                    <a:pt x="300586" y="0"/>
                  </a:moveTo>
                  <a:lnTo>
                    <a:pt x="11417813" y="0"/>
                  </a:lnTo>
                  <a:cubicBezTo>
                    <a:pt x="11480066" y="0"/>
                    <a:pt x="11537900" y="18925"/>
                    <a:pt x="11585873" y="51336"/>
                  </a:cubicBezTo>
                  <a:lnTo>
                    <a:pt x="11587074" y="52326"/>
                  </a:lnTo>
                  <a:lnTo>
                    <a:pt x="124008" y="5021683"/>
                  </a:lnTo>
                  <a:lnTo>
                    <a:pt x="88040" y="4992007"/>
                  </a:lnTo>
                  <a:cubicBezTo>
                    <a:pt x="33645" y="4937612"/>
                    <a:pt x="0" y="4862466"/>
                    <a:pt x="0" y="4779461"/>
                  </a:cubicBezTo>
                  <a:lnTo>
                    <a:pt x="0" y="300586"/>
                  </a:lnTo>
                  <a:cubicBezTo>
                    <a:pt x="0" y="134577"/>
                    <a:pt x="134577" y="0"/>
                    <a:pt x="300586" y="0"/>
                  </a:cubicBezTo>
                  <a:close/>
                </a:path>
              </a:pathLst>
            </a:cu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F88BE6C7-72B7-462A-A653-6EE0D3D89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07" t="65241" r="20998" b="428"/>
            <a:stretch>
              <a:fillRect/>
            </a:stretch>
          </p:blipFill>
          <p:spPr>
            <a:xfrm>
              <a:off x="366062" y="1572949"/>
              <a:ext cx="11590732" cy="5024701"/>
            </a:xfrm>
            <a:custGeom>
              <a:avLst/>
              <a:gdLst>
                <a:gd name="connsiteX0" fmla="*/ 11463067 w 11590732"/>
                <a:gd name="connsiteY0" fmla="*/ 0 h 5024701"/>
                <a:gd name="connsiteX1" fmla="*/ 11502692 w 11590732"/>
                <a:gd name="connsiteY1" fmla="*/ 32694 h 5024701"/>
                <a:gd name="connsiteX2" fmla="*/ 11590732 w 11590732"/>
                <a:gd name="connsiteY2" fmla="*/ 245240 h 5024701"/>
                <a:gd name="connsiteX3" fmla="*/ 11590732 w 11590732"/>
                <a:gd name="connsiteY3" fmla="*/ 4724115 h 5024701"/>
                <a:gd name="connsiteX4" fmla="*/ 11290146 w 11590732"/>
                <a:gd name="connsiteY4" fmla="*/ 5024701 h 5024701"/>
                <a:gd name="connsiteX5" fmla="*/ 172919 w 11590732"/>
                <a:gd name="connsiteY5" fmla="*/ 5024701 h 5024701"/>
                <a:gd name="connsiteX6" fmla="*/ 4859 w 11590732"/>
                <a:gd name="connsiteY6" fmla="*/ 4973366 h 5024701"/>
                <a:gd name="connsiteX7" fmla="*/ 0 w 11590732"/>
                <a:gd name="connsiteY7" fmla="*/ 4969357 h 5024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90732" h="5024701">
                  <a:moveTo>
                    <a:pt x="11463067" y="0"/>
                  </a:moveTo>
                  <a:lnTo>
                    <a:pt x="11502692" y="32694"/>
                  </a:lnTo>
                  <a:cubicBezTo>
                    <a:pt x="11557088" y="87089"/>
                    <a:pt x="11590732" y="162236"/>
                    <a:pt x="11590732" y="245240"/>
                  </a:cubicBezTo>
                  <a:lnTo>
                    <a:pt x="11590732" y="4724115"/>
                  </a:lnTo>
                  <a:cubicBezTo>
                    <a:pt x="11590732" y="4890124"/>
                    <a:pt x="11456155" y="5024701"/>
                    <a:pt x="11290146" y="5024701"/>
                  </a:cubicBezTo>
                  <a:lnTo>
                    <a:pt x="172919" y="5024701"/>
                  </a:lnTo>
                  <a:cubicBezTo>
                    <a:pt x="110666" y="5024701"/>
                    <a:pt x="52833" y="5005776"/>
                    <a:pt x="4859" y="4973366"/>
                  </a:cubicBezTo>
                  <a:lnTo>
                    <a:pt x="0" y="4969357"/>
                  </a:lnTo>
                  <a:close/>
                </a:path>
              </a:pathLst>
            </a:custGeom>
          </p:spPr>
        </p:pic>
      </p:grpSp>
      <p:sp>
        <p:nvSpPr>
          <p:cNvPr id="172" name="Заголовок 3">
            <a:extLst>
              <a:ext uri="{FF2B5EF4-FFF2-40B4-BE49-F238E27FC236}">
                <a16:creationId xmlns:a16="http://schemas.microsoft.com/office/drawing/2014/main" id="{85C2B1C8-F40F-4E4E-9F49-FC7A7A8726C1}"/>
              </a:ext>
            </a:extLst>
          </p:cNvPr>
          <p:cNvSpPr txBox="1"/>
          <p:nvPr/>
        </p:nvSpPr>
        <p:spPr bwMode="auto">
          <a:xfrm>
            <a:off x="187257" y="418573"/>
            <a:ext cx="8672457" cy="646331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Сравнение нежёсткой </a:t>
            </a:r>
            <a:endParaRPr lang="en-US" sz="1800" dirty="0">
              <a:latin typeface="Verdana"/>
            </a:endParaRP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и жёсткой дорожной одежды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graphicFrame>
        <p:nvGraphicFramePr>
          <p:cNvPr id="173" name="Таблица 172">
            <a:extLst>
              <a:ext uri="{FF2B5EF4-FFF2-40B4-BE49-F238E27FC236}">
                <a16:creationId xmlns:a16="http://schemas.microsoft.com/office/drawing/2014/main" id="{47580CE9-B44D-4E95-B6FF-49FEEF1D4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505315"/>
              </p:ext>
            </p:extLst>
          </p:nvPr>
        </p:nvGraphicFramePr>
        <p:xfrm>
          <a:off x="852753" y="2534380"/>
          <a:ext cx="10260000" cy="292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8000">
                  <a:extLst>
                    <a:ext uri="{9D8B030D-6E8A-4147-A177-3AD203B41FA5}">
                      <a16:colId xmlns:a16="http://schemas.microsoft.com/office/drawing/2014/main" val="4110215846"/>
                    </a:ext>
                  </a:extLst>
                </a:gridCol>
                <a:gridCol w="2520000">
                  <a:extLst>
                    <a:ext uri="{9D8B030D-6E8A-4147-A177-3AD203B41FA5}">
                      <a16:colId xmlns:a16="http://schemas.microsoft.com/office/drawing/2014/main" val="403414770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367366456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Параметр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</a:rPr>
                        <a:t>Асфальтобетон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400" dirty="0" err="1">
                          <a:solidFill>
                            <a:schemeClr val="bg1"/>
                          </a:solidFill>
                        </a:rPr>
                        <a:t>Цементобетон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8941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Срок службы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24 года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200" dirty="0">
                          <a:solidFill>
                            <a:schemeClr val="bg1"/>
                          </a:solidFill>
                        </a:rPr>
                        <a:t>30 лет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02303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Межремонтный интервал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12 лет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200" dirty="0">
                          <a:solidFill>
                            <a:schemeClr val="bg1"/>
                          </a:solidFill>
                        </a:rPr>
                        <a:t>15 лет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807618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Частота замены слоёв износа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Каждые 2 года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55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>
                          <a:solidFill>
                            <a:schemeClr val="bg1"/>
                          </a:solidFill>
                        </a:rPr>
                        <a:t>Каждые 4 года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677669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Сезонные ограничения </a:t>
                      </a:r>
                      <a:br>
                        <a:rPr lang="ru-RU" sz="2000" b="1" dirty="0">
                          <a:solidFill>
                            <a:schemeClr val="bg1"/>
                          </a:solidFill>
                        </a:rPr>
                      </a:br>
                      <a:r>
                        <a:rPr lang="ru-RU" sz="2000" b="1" dirty="0">
                          <a:solidFill>
                            <a:schemeClr val="bg1"/>
                          </a:solidFill>
                        </a:rPr>
                        <a:t>для тяжеловесного грузового транспорта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При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T&gt;+32</a:t>
                      </a:r>
                      <a:r>
                        <a:rPr lang="ru-RU" sz="2400" kern="12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○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ru-RU" sz="2200" dirty="0">
                          <a:solidFill>
                            <a:schemeClr val="bg1"/>
                          </a:solidFill>
                        </a:rPr>
                        <a:t>нет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446687"/>
                  </a:ext>
                </a:extLst>
              </a:tr>
            </a:tbl>
          </a:graphicData>
        </a:graphic>
      </p:graphicFrame>
      <p:cxnSp>
        <p:nvCxnSpPr>
          <p:cNvPr id="174" name="Прямая соединительная линия 173">
            <a:extLst>
              <a:ext uri="{FF2B5EF4-FFF2-40B4-BE49-F238E27FC236}">
                <a16:creationId xmlns:a16="http://schemas.microsoft.com/office/drawing/2014/main" id="{40529FFF-6A7A-4C41-8B9F-9A62D05EE6FA}"/>
              </a:ext>
            </a:extLst>
          </p:cNvPr>
          <p:cNvCxnSpPr>
            <a:cxnSpLocks/>
          </p:cNvCxnSpPr>
          <p:nvPr/>
        </p:nvCxnSpPr>
        <p:spPr bwMode="auto">
          <a:xfrm>
            <a:off x="852753" y="3092420"/>
            <a:ext cx="1017986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единительная линия 178">
            <a:extLst>
              <a:ext uri="{FF2B5EF4-FFF2-40B4-BE49-F238E27FC236}">
                <a16:creationId xmlns:a16="http://schemas.microsoft.com/office/drawing/2014/main" id="{3F3318EC-C50E-4C9A-AE56-73C0426AFEE3}"/>
              </a:ext>
            </a:extLst>
          </p:cNvPr>
          <p:cNvCxnSpPr>
            <a:cxnSpLocks/>
          </p:cNvCxnSpPr>
          <p:nvPr/>
        </p:nvCxnSpPr>
        <p:spPr bwMode="auto">
          <a:xfrm>
            <a:off x="852753" y="3645551"/>
            <a:ext cx="1017986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>
            <a:extLst>
              <a:ext uri="{FF2B5EF4-FFF2-40B4-BE49-F238E27FC236}">
                <a16:creationId xmlns:a16="http://schemas.microsoft.com/office/drawing/2014/main" id="{32A18C07-8F2E-4534-B7C2-2B842D8A771D}"/>
              </a:ext>
            </a:extLst>
          </p:cNvPr>
          <p:cNvCxnSpPr>
            <a:cxnSpLocks/>
          </p:cNvCxnSpPr>
          <p:nvPr/>
        </p:nvCxnSpPr>
        <p:spPr bwMode="auto">
          <a:xfrm>
            <a:off x="852753" y="4178951"/>
            <a:ext cx="1017986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>
            <a:extLst>
              <a:ext uri="{FF2B5EF4-FFF2-40B4-BE49-F238E27FC236}">
                <a16:creationId xmlns:a16="http://schemas.microsoft.com/office/drawing/2014/main" id="{CF7DC4D5-A173-468D-B465-747E62E9605D}"/>
              </a:ext>
            </a:extLst>
          </p:cNvPr>
          <p:cNvCxnSpPr>
            <a:cxnSpLocks/>
          </p:cNvCxnSpPr>
          <p:nvPr/>
        </p:nvCxnSpPr>
        <p:spPr bwMode="auto">
          <a:xfrm>
            <a:off x="852753" y="4725051"/>
            <a:ext cx="10179869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Прямоугольник: скругленные углы 181">
            <a:extLst>
              <a:ext uri="{FF2B5EF4-FFF2-40B4-BE49-F238E27FC236}">
                <a16:creationId xmlns:a16="http://schemas.microsoft.com/office/drawing/2014/main" id="{5F4A5881-F155-4D27-97DE-8A7CF328BFF7}"/>
              </a:ext>
            </a:extLst>
          </p:cNvPr>
          <p:cNvSpPr/>
          <p:nvPr/>
        </p:nvSpPr>
        <p:spPr bwMode="auto">
          <a:xfrm>
            <a:off x="7906835" y="2279678"/>
            <a:ext cx="3125787" cy="3611241"/>
          </a:xfrm>
          <a:prstGeom prst="roundRect">
            <a:avLst/>
          </a:prstGeom>
          <a:solidFill>
            <a:srgbClr val="B7CE1B">
              <a:alpha val="25000"/>
            </a:srgbClr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endParaRPr 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170B196F-6DA2-473C-8D89-7E9F3018E3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733991"/>
              </p:ext>
            </p:extLst>
          </p:nvPr>
        </p:nvGraphicFramePr>
        <p:xfrm>
          <a:off x="-13152075" y="1852571"/>
          <a:ext cx="324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C3032FD-1392-4CB0-9EA6-9DC4771C976A}"/>
              </a:ext>
            </a:extLst>
          </p:cNvPr>
          <p:cNvGrpSpPr/>
          <p:nvPr/>
        </p:nvGrpSpPr>
        <p:grpSpPr>
          <a:xfrm>
            <a:off x="-2486713" y="1826985"/>
            <a:ext cx="2445827" cy="871972"/>
            <a:chOff x="4675687" y="2199452"/>
            <a:chExt cx="2445827" cy="87197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18569CD6-E301-4205-86D0-14C3CE655EC6}"/>
                </a:ext>
              </a:extLst>
            </p:cNvPr>
            <p:cNvSpPr/>
            <p:nvPr/>
          </p:nvSpPr>
          <p:spPr>
            <a:xfrm>
              <a:off x="5035687" y="2225038"/>
              <a:ext cx="208582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260,34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стоимость </a:t>
              </a:r>
            </a:p>
            <a:p>
              <a:r>
                <a:rPr lang="ru-RU" sz="1400" dirty="0"/>
                <a:t>строительства</a:t>
              </a: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B099B2EF-8807-4278-B5F0-F1C06CA3F8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75687" y="2199452"/>
              <a:ext cx="360000" cy="360000"/>
              <a:chOff x="4423996" y="2133443"/>
              <a:chExt cx="432000" cy="432000"/>
            </a:xfrm>
            <a:solidFill>
              <a:srgbClr val="646464"/>
            </a:solidFill>
          </p:grpSpPr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E049C3B5-605F-4A45-A5F9-F37CC7A5D7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646464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DB991AF3-9F9F-4FED-BCB6-6786145C6BBA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22" name="Прямая соединительная линия 21">
                  <a:extLst>
                    <a:ext uri="{FF2B5EF4-FFF2-40B4-BE49-F238E27FC236}">
                      <a16:creationId xmlns:a16="http://schemas.microsoft.com/office/drawing/2014/main" id="{A904BF5B-ED5D-4E3D-A59A-F422AF9856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Прямая соединительная линия 22">
                  <a:extLst>
                    <a:ext uri="{FF2B5EF4-FFF2-40B4-BE49-F238E27FC236}">
                      <a16:creationId xmlns:a16="http://schemas.microsoft.com/office/drawing/2014/main" id="{6B64093B-D165-4544-BDA6-3E5F1BF86F9D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Прямая соединительная линия 23">
                  <a:extLst>
                    <a:ext uri="{FF2B5EF4-FFF2-40B4-BE49-F238E27FC236}">
                      <a16:creationId xmlns:a16="http://schemas.microsoft.com/office/drawing/2014/main" id="{D2ED7DE4-12FD-42C2-8535-235AB1FDEA0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13723CC-1746-49FD-B05A-E4EDC600B152}"/>
              </a:ext>
            </a:extLst>
          </p:cNvPr>
          <p:cNvGrpSpPr/>
          <p:nvPr/>
        </p:nvGrpSpPr>
        <p:grpSpPr>
          <a:xfrm>
            <a:off x="-4335414" y="2732420"/>
            <a:ext cx="2445827" cy="886188"/>
            <a:chOff x="4690692" y="2953035"/>
            <a:chExt cx="2445827" cy="886188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D4BD2B2-41D7-47C5-9659-65AFFAD0847D}"/>
                </a:ext>
              </a:extLst>
            </p:cNvPr>
            <p:cNvSpPr/>
            <p:nvPr/>
          </p:nvSpPr>
          <p:spPr>
            <a:xfrm>
              <a:off x="5050692" y="2992837"/>
              <a:ext cx="208582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362,63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стоимость </a:t>
              </a:r>
            </a:p>
            <a:p>
              <a:r>
                <a:rPr lang="ru-RU" sz="1400" dirty="0"/>
                <a:t>реконструкции</a:t>
              </a: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DB60BCE3-00C8-485A-B3CF-81DEECDB540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2953035"/>
              <a:ext cx="360000" cy="360000"/>
              <a:chOff x="4423996" y="2133443"/>
              <a:chExt cx="432000" cy="432000"/>
            </a:xfrm>
          </p:grpSpPr>
          <p:sp>
            <p:nvSpPr>
              <p:cNvPr id="28" name="Овал 27">
                <a:extLst>
                  <a:ext uri="{FF2B5EF4-FFF2-40B4-BE49-F238E27FC236}">
                    <a16:creationId xmlns:a16="http://schemas.microsoft.com/office/drawing/2014/main" id="{BC3DD8EF-E489-4E3C-AD85-3B1ADBDE69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777777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7A77FB96-60CE-42AD-87C0-60AF72D3768B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30" name="Прямая соединительная линия 29">
                  <a:extLst>
                    <a:ext uri="{FF2B5EF4-FFF2-40B4-BE49-F238E27FC236}">
                      <a16:creationId xmlns:a16="http://schemas.microsoft.com/office/drawing/2014/main" id="{7D496C11-0CEE-45C8-B416-F43990F9BF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>
                  <a:extLst>
                    <a:ext uri="{FF2B5EF4-FFF2-40B4-BE49-F238E27FC236}">
                      <a16:creationId xmlns:a16="http://schemas.microsoft.com/office/drawing/2014/main" id="{0AC49363-5DCB-405B-92AB-F2CED5701198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Прямая соединительная линия 31">
                  <a:extLst>
                    <a:ext uri="{FF2B5EF4-FFF2-40B4-BE49-F238E27FC236}">
                      <a16:creationId xmlns:a16="http://schemas.microsoft.com/office/drawing/2014/main" id="{05DEB336-8C5A-44A4-BB97-CC1478E0069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9576774C-5B86-41F2-858E-2C756BFE6E19}"/>
              </a:ext>
            </a:extLst>
          </p:cNvPr>
          <p:cNvGrpSpPr/>
          <p:nvPr/>
        </p:nvGrpSpPr>
        <p:grpSpPr>
          <a:xfrm>
            <a:off x="-6165253" y="3652071"/>
            <a:ext cx="2642997" cy="866055"/>
            <a:chOff x="4690692" y="3658507"/>
            <a:chExt cx="2642997" cy="86605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3FDC9ECD-5CF7-4E0F-8897-A7D6A667CED5}"/>
                </a:ext>
              </a:extLst>
            </p:cNvPr>
            <p:cNvSpPr/>
            <p:nvPr/>
          </p:nvSpPr>
          <p:spPr>
            <a:xfrm>
              <a:off x="5050692" y="3678176"/>
              <a:ext cx="2282997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600" b="1" dirty="0"/>
                <a:t>1,31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содержания в год  </a:t>
              </a: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A19AD247-3AF6-47DE-A83C-BBC19F0C807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3658507"/>
              <a:ext cx="360000" cy="360000"/>
              <a:chOff x="4423996" y="2133443"/>
              <a:chExt cx="432000" cy="432000"/>
            </a:xfrm>
          </p:grpSpPr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CE99D84C-059D-4D6B-BDFA-2D34604825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8C8C8C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B6F6B361-03C2-42BF-86D7-5351F7A03562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40" name="Прямая соединительная линия 39">
                  <a:extLst>
                    <a:ext uri="{FF2B5EF4-FFF2-40B4-BE49-F238E27FC236}">
                      <a16:creationId xmlns:a16="http://schemas.microsoft.com/office/drawing/2014/main" id="{B52EC373-A50B-4AD7-98AB-426AFBDED5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Прямая соединительная линия 40">
                  <a:extLst>
                    <a:ext uri="{FF2B5EF4-FFF2-40B4-BE49-F238E27FC236}">
                      <a16:creationId xmlns:a16="http://schemas.microsoft.com/office/drawing/2014/main" id="{B32FEA74-6C56-4042-A913-D20092E12437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Прямая соединительная линия 41">
                  <a:extLst>
                    <a:ext uri="{FF2B5EF4-FFF2-40B4-BE49-F238E27FC236}">
                      <a16:creationId xmlns:a16="http://schemas.microsoft.com/office/drawing/2014/main" id="{1749FEC9-5F2A-4CF9-A57F-DEDAE35CAD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2FB60B19-8677-4580-9A3A-E707C2347ACB}"/>
              </a:ext>
            </a:extLst>
          </p:cNvPr>
          <p:cNvGrpSpPr/>
          <p:nvPr/>
        </p:nvGrpSpPr>
        <p:grpSpPr>
          <a:xfrm>
            <a:off x="-7972719" y="4551589"/>
            <a:ext cx="2359265" cy="870199"/>
            <a:chOff x="4690692" y="4391564"/>
            <a:chExt cx="2359265" cy="870199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8CC61446-0AE2-4F1D-BFAD-D64C78053543}"/>
                </a:ext>
              </a:extLst>
            </p:cNvPr>
            <p:cNvSpPr/>
            <p:nvPr/>
          </p:nvSpPr>
          <p:spPr>
            <a:xfrm>
              <a:off x="5050692" y="4415377"/>
              <a:ext cx="1999265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37,09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ремонта</a:t>
              </a:r>
            </a:p>
          </p:txBody>
        </p: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A209516D-4B41-4390-A7AC-8A45FDA6C0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4391564"/>
              <a:ext cx="360000" cy="360000"/>
              <a:chOff x="4423996" y="2133443"/>
              <a:chExt cx="432000" cy="432000"/>
            </a:xfrm>
          </p:grpSpPr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5DC2D633-F9FC-47EE-BAFF-1D5C26763F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A1A1A1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47" name="Группа 46">
                <a:extLst>
                  <a:ext uri="{FF2B5EF4-FFF2-40B4-BE49-F238E27FC236}">
                    <a16:creationId xmlns:a16="http://schemas.microsoft.com/office/drawing/2014/main" id="{937E1B5A-2238-40AB-B2D0-A9EC81B7E6D8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48" name="Прямая соединительная линия 47">
                  <a:extLst>
                    <a:ext uri="{FF2B5EF4-FFF2-40B4-BE49-F238E27FC236}">
                      <a16:creationId xmlns:a16="http://schemas.microsoft.com/office/drawing/2014/main" id="{9D20F66D-9562-45AE-9A1D-D2836644DA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единительная линия 48">
                  <a:extLst>
                    <a:ext uri="{FF2B5EF4-FFF2-40B4-BE49-F238E27FC236}">
                      <a16:creationId xmlns:a16="http://schemas.microsoft.com/office/drawing/2014/main" id="{DB121837-9B63-4DDA-BF71-D4DDA6A46FA4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Прямая соединительная линия 49">
                  <a:extLst>
                    <a:ext uri="{FF2B5EF4-FFF2-40B4-BE49-F238E27FC236}">
                      <a16:creationId xmlns:a16="http://schemas.microsoft.com/office/drawing/2014/main" id="{E220B09F-E501-48FC-A4AD-39136CB5F1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1B17CE9B-0AC3-4F94-B01A-8AD67BC0F189}"/>
              </a:ext>
            </a:extLst>
          </p:cNvPr>
          <p:cNvGrpSpPr/>
          <p:nvPr/>
        </p:nvGrpSpPr>
        <p:grpSpPr>
          <a:xfrm>
            <a:off x="-9918027" y="5455251"/>
            <a:ext cx="2642997" cy="870055"/>
            <a:chOff x="4690692" y="5138647"/>
            <a:chExt cx="2642997" cy="870055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41F19F4B-FC03-4F3F-84E9-66CDB8A38430}"/>
                </a:ext>
              </a:extLst>
            </p:cNvPr>
            <p:cNvSpPr/>
            <p:nvPr/>
          </p:nvSpPr>
          <p:spPr>
            <a:xfrm>
              <a:off x="5050692" y="5162316"/>
              <a:ext cx="228299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156,57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капитального ремонта</a:t>
              </a:r>
            </a:p>
          </p:txBody>
        </p:sp>
        <p:grpSp>
          <p:nvGrpSpPr>
            <p:cNvPr id="53" name="Группа 52">
              <a:extLst>
                <a:ext uri="{FF2B5EF4-FFF2-40B4-BE49-F238E27FC236}">
                  <a16:creationId xmlns:a16="http://schemas.microsoft.com/office/drawing/2014/main" id="{16A99B3E-E7C8-4469-8322-4FC216669C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5138647"/>
              <a:ext cx="360000" cy="360000"/>
              <a:chOff x="4423996" y="2133443"/>
              <a:chExt cx="432000" cy="432000"/>
            </a:xfrm>
          </p:grpSpPr>
          <p:sp>
            <p:nvSpPr>
              <p:cNvPr id="54" name="Овал 53">
                <a:extLst>
                  <a:ext uri="{FF2B5EF4-FFF2-40B4-BE49-F238E27FC236}">
                    <a16:creationId xmlns:a16="http://schemas.microsoft.com/office/drawing/2014/main" id="{B2E0B203-8777-4337-A07F-13336C9FE5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B4B4B4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EA83CD1E-993F-4FF6-8F66-24A4FE695F30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56" name="Прямая соединительная линия 55">
                  <a:extLst>
                    <a:ext uri="{FF2B5EF4-FFF2-40B4-BE49-F238E27FC236}">
                      <a16:creationId xmlns:a16="http://schemas.microsoft.com/office/drawing/2014/main" id="{BD195D44-741D-454C-B10C-13870DA358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Прямая соединительная линия 56">
                  <a:extLst>
                    <a:ext uri="{FF2B5EF4-FFF2-40B4-BE49-F238E27FC236}">
                      <a16:creationId xmlns:a16="http://schemas.microsoft.com/office/drawing/2014/main" id="{A3916239-8DF8-42A9-8284-96A23C109EF3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Прямая соединительная линия 57">
                  <a:extLst>
                    <a:ext uri="{FF2B5EF4-FFF2-40B4-BE49-F238E27FC236}">
                      <a16:creationId xmlns:a16="http://schemas.microsoft.com/office/drawing/2014/main" id="{4EB9B406-1A4D-405B-BA67-D05EEF7C60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59" name="Диаграмма 58">
            <a:extLst>
              <a:ext uri="{FF2B5EF4-FFF2-40B4-BE49-F238E27FC236}">
                <a16:creationId xmlns:a16="http://schemas.microsoft.com/office/drawing/2014/main" id="{D76C158C-A40B-437A-A228-0CBA3BC364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985807"/>
              </p:ext>
            </p:extLst>
          </p:nvPr>
        </p:nvGraphicFramePr>
        <p:xfrm>
          <a:off x="26243060" y="1852571"/>
          <a:ext cx="3420000" cy="34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A0314E1F-7BAA-416E-AD31-45AF34B883DB}"/>
              </a:ext>
            </a:extLst>
          </p:cNvPr>
          <p:cNvGrpSpPr/>
          <p:nvPr/>
        </p:nvGrpSpPr>
        <p:grpSpPr>
          <a:xfrm>
            <a:off x="14751000" y="1826985"/>
            <a:ext cx="2425471" cy="871972"/>
            <a:chOff x="6308488" y="1920678"/>
            <a:chExt cx="2425471" cy="871972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28357589-6412-455F-9499-68A24D85596F}"/>
                </a:ext>
              </a:extLst>
            </p:cNvPr>
            <p:cNvSpPr/>
            <p:nvPr/>
          </p:nvSpPr>
          <p:spPr>
            <a:xfrm>
              <a:off x="6308488" y="1946264"/>
              <a:ext cx="2124299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235,64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стоимость</a:t>
              </a:r>
            </a:p>
            <a:p>
              <a:pPr algn="r"/>
              <a:r>
                <a:rPr lang="ru-RU" sz="1400" dirty="0"/>
                <a:t>строительства</a:t>
              </a:r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E0759F78-7B45-401A-BFAA-08CC3624310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373959" y="1920678"/>
              <a:ext cx="360000" cy="360000"/>
            </a:xfrm>
            <a:prstGeom prst="ellipse">
              <a:avLst/>
            </a:prstGeom>
            <a:solidFill>
              <a:srgbClr val="B7CE1B"/>
            </a:solidFill>
            <a:ln w="952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  <a:highlight>
                  <a:srgbClr val="B7CE1B"/>
                </a:highlight>
              </a:endParaRPr>
            </a:p>
          </p:txBody>
        </p: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BC7B245E-256E-4EE0-9EF5-818DA9073416}"/>
                </a:ext>
              </a:extLst>
            </p:cNvPr>
            <p:cNvGrpSpPr/>
            <p:nvPr/>
          </p:nvGrpSpPr>
          <p:grpSpPr>
            <a:xfrm rot="10800000">
              <a:off x="8440850" y="2018231"/>
              <a:ext cx="226218" cy="164893"/>
              <a:chOff x="1492112" y="2114550"/>
              <a:chExt cx="271462" cy="197872"/>
            </a:xfrm>
            <a:solidFill>
              <a:srgbClr val="646464"/>
            </a:solidFill>
          </p:grpSpPr>
          <p:cxnSp>
            <p:nvCxnSpPr>
              <p:cNvPr id="64" name="Прямая соединительная линия 63">
                <a:extLst>
                  <a:ext uri="{FF2B5EF4-FFF2-40B4-BE49-F238E27FC236}">
                    <a16:creationId xmlns:a16="http://schemas.microsoft.com/office/drawing/2014/main" id="{B2B22825-83D6-4FCF-9345-83E22F0122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>
                <a:extLst>
                  <a:ext uri="{FF2B5EF4-FFF2-40B4-BE49-F238E27FC236}">
                    <a16:creationId xmlns:a16="http://schemas.microsoft.com/office/drawing/2014/main" id="{DEC59511-154C-417A-BAAE-4C781E69100A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>
                <a:extLst>
                  <a:ext uri="{FF2B5EF4-FFF2-40B4-BE49-F238E27FC236}">
                    <a16:creationId xmlns:a16="http://schemas.microsoft.com/office/drawing/2014/main" id="{EA726342-247B-42EE-9864-5E72E885AE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A05BF54A-814F-4992-BD1C-0113BABAEB93}"/>
              </a:ext>
            </a:extLst>
          </p:cNvPr>
          <p:cNvGrpSpPr/>
          <p:nvPr/>
        </p:nvGrpSpPr>
        <p:grpSpPr>
          <a:xfrm>
            <a:off x="16583194" y="2739221"/>
            <a:ext cx="2425471" cy="871972"/>
            <a:chOff x="6308488" y="2898497"/>
            <a:chExt cx="2425471" cy="871972"/>
          </a:xfrm>
        </p:grpSpPr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DE169872-22EE-4C59-B8EF-39E4F103BE1C}"/>
                </a:ext>
              </a:extLst>
            </p:cNvPr>
            <p:cNvSpPr/>
            <p:nvPr/>
          </p:nvSpPr>
          <p:spPr>
            <a:xfrm>
              <a:off x="6308488" y="2924083"/>
              <a:ext cx="2124299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328,23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стоимость</a:t>
              </a:r>
            </a:p>
            <a:p>
              <a:pPr algn="r"/>
              <a:r>
                <a:rPr lang="ru-RU" sz="1400" dirty="0"/>
                <a:t>реконструкции</a:t>
              </a:r>
            </a:p>
          </p:txBody>
        </p:sp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282B99EF-EEC8-4288-98CC-D2E782DDAC97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2898497"/>
              <a:ext cx="360000" cy="360000"/>
              <a:chOff x="4423996" y="2133443"/>
              <a:chExt cx="432000" cy="432000"/>
            </a:xfrm>
            <a:solidFill>
              <a:srgbClr val="009582"/>
            </a:solidFill>
          </p:grpSpPr>
          <p:sp>
            <p:nvSpPr>
              <p:cNvPr id="70" name="Овал 69">
                <a:extLst>
                  <a:ext uri="{FF2B5EF4-FFF2-40B4-BE49-F238E27FC236}">
                    <a16:creationId xmlns:a16="http://schemas.microsoft.com/office/drawing/2014/main" id="{F3123632-4E67-4371-83A1-50092F68BA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A3BA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71" name="Группа 70">
                <a:extLst>
                  <a:ext uri="{FF2B5EF4-FFF2-40B4-BE49-F238E27FC236}">
                    <a16:creationId xmlns:a16="http://schemas.microsoft.com/office/drawing/2014/main" id="{6B8E2ED5-6A72-41FE-90D6-FE5EC177A8FF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72" name="Прямая соединительная линия 71">
                  <a:extLst>
                    <a:ext uri="{FF2B5EF4-FFF2-40B4-BE49-F238E27FC236}">
                      <a16:creationId xmlns:a16="http://schemas.microsoft.com/office/drawing/2014/main" id="{E315D3A6-8878-40FB-BAB9-CDD5C4308C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Прямая соединительная линия 72">
                  <a:extLst>
                    <a:ext uri="{FF2B5EF4-FFF2-40B4-BE49-F238E27FC236}">
                      <a16:creationId xmlns:a16="http://schemas.microsoft.com/office/drawing/2014/main" id="{38F67EA1-3ACF-43B7-803D-C2CE62EB6CE4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Прямая соединительная линия 73">
                  <a:extLst>
                    <a:ext uri="{FF2B5EF4-FFF2-40B4-BE49-F238E27FC236}">
                      <a16:creationId xmlns:a16="http://schemas.microsoft.com/office/drawing/2014/main" id="{E19E5ECA-A31D-4A55-9B7A-25AF05E986C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89C0A75-3E85-49E8-BB3B-889253BDD9B5}"/>
              </a:ext>
            </a:extLst>
          </p:cNvPr>
          <p:cNvGrpSpPr/>
          <p:nvPr/>
        </p:nvGrpSpPr>
        <p:grpSpPr>
          <a:xfrm>
            <a:off x="18523049" y="3651457"/>
            <a:ext cx="2300437" cy="871972"/>
            <a:chOff x="6433522" y="3890532"/>
            <a:chExt cx="2300437" cy="871972"/>
          </a:xfrm>
        </p:grpSpPr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7C7A4400-673D-4061-8818-272FCD6443C8}"/>
                </a:ext>
              </a:extLst>
            </p:cNvPr>
            <p:cNvSpPr/>
            <p:nvPr/>
          </p:nvSpPr>
          <p:spPr>
            <a:xfrm>
              <a:off x="6433522" y="3916118"/>
              <a:ext cx="1999265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1,18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pPr algn="r"/>
              <a:r>
                <a:rPr lang="ru-RU" sz="1400" dirty="0"/>
                <a:t>содержания в год</a:t>
              </a:r>
            </a:p>
          </p:txBody>
        </p:sp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F5C37F56-2CE3-42B1-B226-6392BFE36C7A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3890532"/>
              <a:ext cx="360000" cy="360000"/>
              <a:chOff x="4423996" y="2133443"/>
              <a:chExt cx="432000" cy="432000"/>
            </a:xfrm>
            <a:solidFill>
              <a:srgbClr val="00AC96"/>
            </a:solidFill>
          </p:grpSpPr>
          <p:sp>
            <p:nvSpPr>
              <p:cNvPr id="78" name="Овал 77">
                <a:extLst>
                  <a:ext uri="{FF2B5EF4-FFF2-40B4-BE49-F238E27FC236}">
                    <a16:creationId xmlns:a16="http://schemas.microsoft.com/office/drawing/2014/main" id="{3B89D585-CE65-4D2C-B4D5-DD044D692B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8FA6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79" name="Группа 78">
                <a:extLst>
                  <a:ext uri="{FF2B5EF4-FFF2-40B4-BE49-F238E27FC236}">
                    <a16:creationId xmlns:a16="http://schemas.microsoft.com/office/drawing/2014/main" id="{F6C3449A-9605-48C3-B785-C8EB861F040C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80" name="Прямая соединительная линия 79">
                  <a:extLst>
                    <a:ext uri="{FF2B5EF4-FFF2-40B4-BE49-F238E27FC236}">
                      <a16:creationId xmlns:a16="http://schemas.microsoft.com/office/drawing/2014/main" id="{6430E865-D8EF-4F13-A75F-60D1D2D582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Прямая соединительная линия 80">
                  <a:extLst>
                    <a:ext uri="{FF2B5EF4-FFF2-40B4-BE49-F238E27FC236}">
                      <a16:creationId xmlns:a16="http://schemas.microsoft.com/office/drawing/2014/main" id="{E30696CA-7A3F-43C1-BB6F-4C30247A9985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Прямая соединительная линия 81">
                  <a:extLst>
                    <a:ext uri="{FF2B5EF4-FFF2-40B4-BE49-F238E27FC236}">
                      <a16:creationId xmlns:a16="http://schemas.microsoft.com/office/drawing/2014/main" id="{29E3895A-6BAA-4CE0-87BB-B98F03C83F7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FB67CADA-D562-4AD7-988D-AB78F08083AD}"/>
              </a:ext>
            </a:extLst>
          </p:cNvPr>
          <p:cNvGrpSpPr/>
          <p:nvPr/>
        </p:nvGrpSpPr>
        <p:grpSpPr>
          <a:xfrm>
            <a:off x="20391341" y="4563693"/>
            <a:ext cx="2237920" cy="871972"/>
            <a:chOff x="6496039" y="4865075"/>
            <a:chExt cx="2237920" cy="871972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96B5022A-6BC7-4BBC-8AB6-4C9441753B46}"/>
                </a:ext>
              </a:extLst>
            </p:cNvPr>
            <p:cNvSpPr/>
            <p:nvPr/>
          </p:nvSpPr>
          <p:spPr>
            <a:xfrm>
              <a:off x="6496039" y="4890661"/>
              <a:ext cx="1936748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33,38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</a:t>
              </a:r>
            </a:p>
            <a:p>
              <a:pPr algn="r"/>
              <a:r>
                <a:rPr lang="ru-RU" sz="1400" dirty="0"/>
                <a:t>ремонта</a:t>
              </a:r>
            </a:p>
          </p:txBody>
        </p:sp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DBAE0D4B-62A2-45DA-AFA1-97EC0B58D93C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4865075"/>
              <a:ext cx="360000" cy="360000"/>
              <a:chOff x="4423996" y="2133443"/>
              <a:chExt cx="432000" cy="432000"/>
            </a:xfrm>
            <a:solidFill>
              <a:srgbClr val="00C2A9"/>
            </a:solidFill>
          </p:grpSpPr>
          <p:sp>
            <p:nvSpPr>
              <p:cNvPr id="86" name="Овал 85">
                <a:extLst>
                  <a:ext uri="{FF2B5EF4-FFF2-40B4-BE49-F238E27FC236}">
                    <a16:creationId xmlns:a16="http://schemas.microsoft.com/office/drawing/2014/main" id="{083C6B93-68F0-43D3-BD34-D8ED3A9595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7B92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87" name="Группа 86">
                <a:extLst>
                  <a:ext uri="{FF2B5EF4-FFF2-40B4-BE49-F238E27FC236}">
                    <a16:creationId xmlns:a16="http://schemas.microsoft.com/office/drawing/2014/main" id="{D52423A1-4C8E-4D99-8DA4-D6E636C4FFE9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88" name="Прямая соединительная линия 87">
                  <a:extLst>
                    <a:ext uri="{FF2B5EF4-FFF2-40B4-BE49-F238E27FC236}">
                      <a16:creationId xmlns:a16="http://schemas.microsoft.com/office/drawing/2014/main" id="{96A44983-9189-44EF-AB3A-8AE9299A79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Прямая соединительная линия 88">
                  <a:extLst>
                    <a:ext uri="{FF2B5EF4-FFF2-40B4-BE49-F238E27FC236}">
                      <a16:creationId xmlns:a16="http://schemas.microsoft.com/office/drawing/2014/main" id="{E7F7F8D7-1A42-4EA3-B13F-59B1E63F0622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Прямая соединительная линия 89">
                  <a:extLst>
                    <a:ext uri="{FF2B5EF4-FFF2-40B4-BE49-F238E27FC236}">
                      <a16:creationId xmlns:a16="http://schemas.microsoft.com/office/drawing/2014/main" id="{74CBA039-F5A6-4E2C-9C89-61666B608F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BBE2FB5F-1CBC-48CF-A223-70FCE1374000}"/>
              </a:ext>
            </a:extLst>
          </p:cNvPr>
          <p:cNvGrpSpPr/>
          <p:nvPr/>
        </p:nvGrpSpPr>
        <p:grpSpPr>
          <a:xfrm>
            <a:off x="21858529" y="5475928"/>
            <a:ext cx="2579187" cy="851295"/>
            <a:chOff x="6167224" y="5859158"/>
            <a:chExt cx="2579187" cy="851295"/>
          </a:xfrm>
        </p:grpSpPr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id="{1E29E5DC-0EC8-4187-9C9C-44A91C425B7F}"/>
                </a:ext>
              </a:extLst>
            </p:cNvPr>
            <p:cNvSpPr/>
            <p:nvPr/>
          </p:nvSpPr>
          <p:spPr>
            <a:xfrm>
              <a:off x="6167224" y="5864067"/>
              <a:ext cx="2289931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600" b="1" dirty="0"/>
                <a:t>136,21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pPr algn="r"/>
              <a:r>
                <a:rPr lang="ru-RU" sz="1400" dirty="0"/>
                <a:t>капитального ремонта</a:t>
              </a:r>
            </a:p>
          </p:txBody>
        </p:sp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4F4D2844-DF1F-40B1-9D26-DF9271912985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86411" y="5859158"/>
              <a:ext cx="360000" cy="360000"/>
              <a:chOff x="4423996" y="2133443"/>
              <a:chExt cx="432000" cy="432000"/>
            </a:xfrm>
            <a:solidFill>
              <a:srgbClr val="00B09F"/>
            </a:solidFill>
          </p:grpSpPr>
          <p:sp>
            <p:nvSpPr>
              <p:cNvPr id="94" name="Овал 93">
                <a:extLst>
                  <a:ext uri="{FF2B5EF4-FFF2-40B4-BE49-F238E27FC236}">
                    <a16:creationId xmlns:a16="http://schemas.microsoft.com/office/drawing/2014/main" id="{1B1207A5-3A3E-4D55-83A7-FC9C292CF8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677E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95" name="Группа 94">
                <a:extLst>
                  <a:ext uri="{FF2B5EF4-FFF2-40B4-BE49-F238E27FC236}">
                    <a16:creationId xmlns:a16="http://schemas.microsoft.com/office/drawing/2014/main" id="{C7EA7A04-C0F2-4A74-88BB-E041839BBA66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96" name="Прямая соединительная линия 95">
                  <a:extLst>
                    <a:ext uri="{FF2B5EF4-FFF2-40B4-BE49-F238E27FC236}">
                      <a16:creationId xmlns:a16="http://schemas.microsoft.com/office/drawing/2014/main" id="{55470BC0-2C0B-433D-BA7A-D562B299C7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Прямая соединительная линия 96">
                  <a:extLst>
                    <a:ext uri="{FF2B5EF4-FFF2-40B4-BE49-F238E27FC236}">
                      <a16:creationId xmlns:a16="http://schemas.microsoft.com/office/drawing/2014/main" id="{8BE13596-808E-46CC-9222-20E3865A3286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Прямая соединительная линия 97">
                  <a:extLst>
                    <a:ext uri="{FF2B5EF4-FFF2-40B4-BE49-F238E27FC236}">
                      <a16:creationId xmlns:a16="http://schemas.microsoft.com/office/drawing/2014/main" id="{2D4F5411-15A0-48F3-BE5C-4B6DDC00D5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47FEFD8F-62A2-4958-81F6-62C4529EAAE0}"/>
              </a:ext>
            </a:extLst>
          </p:cNvPr>
          <p:cNvGrpSpPr/>
          <p:nvPr/>
        </p:nvGrpSpPr>
        <p:grpSpPr>
          <a:xfrm>
            <a:off x="29663060" y="5541355"/>
            <a:ext cx="3419999" cy="1080000"/>
            <a:chOff x="8544989" y="5526841"/>
            <a:chExt cx="3419999" cy="1080000"/>
          </a:xfrm>
        </p:grpSpPr>
        <p:sp>
          <p:nvSpPr>
            <p:cNvPr id="100" name="Прямоугольник: скругленные углы 99">
              <a:extLst>
                <a:ext uri="{FF2B5EF4-FFF2-40B4-BE49-F238E27FC236}">
                  <a16:creationId xmlns:a16="http://schemas.microsoft.com/office/drawing/2014/main" id="{8E60CCC5-D6E4-42B8-8B4A-AD72B80D8062}"/>
                </a:ext>
              </a:extLst>
            </p:cNvPr>
            <p:cNvSpPr/>
            <p:nvPr/>
          </p:nvSpPr>
          <p:spPr bwMode="auto">
            <a:xfrm>
              <a:off x="8544989" y="5526841"/>
              <a:ext cx="3419999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b="1" dirty="0">
                  <a:solidFill>
                    <a:schemeClr val="bg1"/>
                  </a:solidFill>
                </a:rPr>
                <a:t>10</a:t>
              </a:r>
              <a:r>
                <a:rPr lang="en-US" sz="2000" b="1" dirty="0">
                  <a:solidFill>
                    <a:schemeClr val="bg1"/>
                  </a:solidFill>
                </a:rPr>
                <a:t>%</a:t>
              </a:r>
              <a:endParaRPr lang="ru-RU" sz="2000" b="1" dirty="0">
                <a:solidFill>
                  <a:schemeClr val="bg1"/>
                </a:solidFill>
              </a:endParaRPr>
            </a:p>
            <a:p>
              <a:pPr marL="714375"/>
              <a:r>
                <a:rPr lang="ru-RU" sz="1600" dirty="0">
                  <a:solidFill>
                    <a:schemeClr val="bg1"/>
                  </a:solidFill>
                </a:rPr>
                <a:t>выгода при использовании цементобетонного покрытия</a:t>
              </a:r>
            </a:p>
          </p:txBody>
        </p:sp>
        <p:pic>
          <p:nvPicPr>
            <p:cNvPr id="101" name="Рисунок 100">
              <a:extLst>
                <a:ext uri="{FF2B5EF4-FFF2-40B4-BE49-F238E27FC236}">
                  <a16:creationId xmlns:a16="http://schemas.microsoft.com/office/drawing/2014/main" id="{06B898BE-192A-47F1-9EE6-5FF794778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3374" y="5717698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71441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6096000" y="6956842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6: Бюджетный эффект: Главный аргумент для государства</a:t>
            </a:r>
          </a:p>
          <a:p>
            <a:r>
              <a:rPr lang="ru-RU" b="1" dirty="0"/>
              <a:t>Заголовок:</a:t>
            </a:r>
            <a:r>
              <a:rPr lang="ru-RU" dirty="0"/>
              <a:t> Прямая экономия консолидированного бюджета</a:t>
            </a:r>
          </a:p>
          <a:p>
            <a:r>
              <a:rPr lang="ru-RU" b="1" dirty="0"/>
              <a:t>Ключевая цифра (крупно):</a:t>
            </a:r>
            <a:r>
              <a:rPr lang="ru-RU" dirty="0"/>
              <a:t> </a:t>
            </a:r>
            <a:r>
              <a:rPr lang="ru-RU" b="1" dirty="0"/>
              <a:t>-29.7%</a:t>
            </a:r>
            <a:r>
              <a:rPr lang="ru-RU" dirty="0"/>
              <a:t> или </a:t>
            </a:r>
            <a:r>
              <a:rPr lang="ru-RU" b="1" dirty="0"/>
              <a:t>573.2 млрд руб.</a:t>
            </a:r>
            <a:endParaRPr lang="ru-RU" dirty="0"/>
          </a:p>
          <a:p>
            <a:r>
              <a:rPr lang="ru-RU" b="1" dirty="0"/>
              <a:t>Подпись:</a:t>
            </a:r>
            <a:r>
              <a:rPr lang="ru-RU" dirty="0"/>
              <a:t> Экономия за 2025-2066 гг. при строительстве по плану до 2030 г.</a:t>
            </a:r>
          </a:p>
          <a:p>
            <a:r>
              <a:rPr lang="ru-RU" b="1" dirty="0"/>
              <a:t>Текст (мелко, в колонках):</a:t>
            </a:r>
            <a:endParaRPr lang="ru-RU" dirty="0"/>
          </a:p>
          <a:p>
            <a:pPr lvl="1"/>
            <a:r>
              <a:rPr lang="ru-RU" b="1" dirty="0"/>
              <a:t>Капитальные затраты:</a:t>
            </a:r>
            <a:r>
              <a:rPr lang="ru-RU" dirty="0"/>
              <a:t> Стоимость строительства 1 км уже на </a:t>
            </a:r>
            <a:r>
              <a:rPr lang="ru-RU" b="1" dirty="0"/>
              <a:t>8-10% ниже</a:t>
            </a:r>
            <a:r>
              <a:rPr lang="ru-RU" dirty="0"/>
              <a:t>.</a:t>
            </a:r>
          </a:p>
          <a:p>
            <a:pPr lvl="1"/>
            <a:r>
              <a:rPr lang="ru-RU" b="1" dirty="0"/>
              <a:t>Экономия на ремонте:</a:t>
            </a:r>
            <a:r>
              <a:rPr lang="ru-RU" dirty="0"/>
              <a:t> </a:t>
            </a:r>
            <a:r>
              <a:rPr lang="ru-RU" b="1" dirty="0"/>
              <a:t>-53.8%</a:t>
            </a:r>
            <a:r>
              <a:rPr lang="ru-RU" dirty="0"/>
              <a:t> (87.3 млрд руб.).</a:t>
            </a:r>
          </a:p>
          <a:p>
            <a:pPr lvl="1"/>
            <a:r>
              <a:rPr lang="ru-RU" b="1" dirty="0"/>
              <a:t>Экономия на замене слоев:</a:t>
            </a:r>
            <a:r>
              <a:rPr lang="ru-RU" dirty="0"/>
              <a:t> </a:t>
            </a:r>
            <a:r>
              <a:rPr lang="ru-RU" b="1" dirty="0"/>
              <a:t>-52.2%</a:t>
            </a:r>
            <a:r>
              <a:rPr lang="ru-RU" dirty="0"/>
              <a:t> (385.7 млрд руб.).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Большая диаграмма с двумя столбцами: "Все затраты АБ" и "Все затраты ЦБ" с выделенной зоной экономии. Внизу — иконки с источниками экономии.</a:t>
            </a:r>
          </a:p>
          <a:p>
            <a:br>
              <a:rPr lang="ru-RU" dirty="0"/>
            </a:br>
            <a:endParaRPr lang="ru-RU" dirty="0"/>
          </a:p>
        </p:txBody>
      </p:sp>
      <p:graphicFrame>
        <p:nvGraphicFramePr>
          <p:cNvPr id="169" name="Диаграмма 168">
            <a:extLst>
              <a:ext uri="{FF2B5EF4-FFF2-40B4-BE49-F238E27FC236}">
                <a16:creationId xmlns:a16="http://schemas.microsoft.com/office/drawing/2014/main" id="{42ACC27E-7A30-440C-BA64-07DBA54E17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668540"/>
              </p:ext>
            </p:extLst>
          </p:nvPr>
        </p:nvGraphicFramePr>
        <p:xfrm>
          <a:off x="79512" y="1852571"/>
          <a:ext cx="324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1" name="Заголовок 3">
            <a:extLst>
              <a:ext uri="{FF2B5EF4-FFF2-40B4-BE49-F238E27FC236}">
                <a16:creationId xmlns:a16="http://schemas.microsoft.com/office/drawing/2014/main" id="{EF37E543-1F53-4547-B5E2-18AB742D7808}"/>
              </a:ext>
            </a:extLst>
          </p:cNvPr>
          <p:cNvSpPr txBox="1"/>
          <p:nvPr/>
        </p:nvSpPr>
        <p:spPr bwMode="auto">
          <a:xfrm>
            <a:off x="183805" y="274036"/>
            <a:ext cx="11545887" cy="923330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Сравнение стоимости работ по строительству </a:t>
            </a:r>
            <a:endParaRPr lang="en-US" sz="1800" dirty="0">
              <a:latin typeface="Verdana"/>
            </a:endParaRP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и содержанию 1 км нежёсткой </a:t>
            </a:r>
            <a:endParaRPr lang="en-US" sz="1800" dirty="0">
              <a:latin typeface="Verdana"/>
            </a:endParaRP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и жёсткой дорожных одежд для дороги </a:t>
            </a:r>
            <a:r>
              <a:rPr lang="en-US" sz="1800" dirty="0">
                <a:latin typeface="Verdana"/>
              </a:rPr>
              <a:t>IB </a:t>
            </a:r>
            <a:r>
              <a:rPr lang="ru-RU" sz="1800" dirty="0">
                <a:latin typeface="Verdana"/>
              </a:rPr>
              <a:t>кат.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grpSp>
        <p:nvGrpSpPr>
          <p:cNvPr id="277" name="Группа 276">
            <a:extLst>
              <a:ext uri="{FF2B5EF4-FFF2-40B4-BE49-F238E27FC236}">
                <a16:creationId xmlns:a16="http://schemas.microsoft.com/office/drawing/2014/main" id="{6DD7F91B-FE12-411A-A7FD-FEEEECB43014}"/>
              </a:ext>
            </a:extLst>
          </p:cNvPr>
          <p:cNvGrpSpPr/>
          <p:nvPr/>
        </p:nvGrpSpPr>
        <p:grpSpPr>
          <a:xfrm>
            <a:off x="3618546" y="1826985"/>
            <a:ext cx="2445827" cy="871972"/>
            <a:chOff x="4675687" y="2199452"/>
            <a:chExt cx="2445827" cy="871972"/>
          </a:xfrm>
        </p:grpSpPr>
        <p:sp>
          <p:nvSpPr>
            <p:cNvPr id="172" name="Прямоугольник 171">
              <a:extLst>
                <a:ext uri="{FF2B5EF4-FFF2-40B4-BE49-F238E27FC236}">
                  <a16:creationId xmlns:a16="http://schemas.microsoft.com/office/drawing/2014/main" id="{3C2D1BEC-3ADE-40DC-8D34-3A063260F712}"/>
                </a:ext>
              </a:extLst>
            </p:cNvPr>
            <p:cNvSpPr/>
            <p:nvPr/>
          </p:nvSpPr>
          <p:spPr>
            <a:xfrm>
              <a:off x="5035687" y="2225038"/>
              <a:ext cx="208582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260,34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стоимость </a:t>
              </a:r>
            </a:p>
            <a:p>
              <a:r>
                <a:rPr lang="ru-RU" sz="1400" dirty="0"/>
                <a:t>строительства</a:t>
              </a:r>
            </a:p>
          </p:txBody>
        </p:sp>
        <p:grpSp>
          <p:nvGrpSpPr>
            <p:cNvPr id="185" name="Группа 184">
              <a:extLst>
                <a:ext uri="{FF2B5EF4-FFF2-40B4-BE49-F238E27FC236}">
                  <a16:creationId xmlns:a16="http://schemas.microsoft.com/office/drawing/2014/main" id="{90C48124-9F34-4417-B275-4CC7B5DBED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75687" y="2199452"/>
              <a:ext cx="360000" cy="360000"/>
              <a:chOff x="4423996" y="2133443"/>
              <a:chExt cx="432000" cy="432000"/>
            </a:xfrm>
            <a:solidFill>
              <a:srgbClr val="646464"/>
            </a:solidFill>
          </p:grpSpPr>
          <p:sp>
            <p:nvSpPr>
              <p:cNvPr id="183" name="Овал 182">
                <a:extLst>
                  <a:ext uri="{FF2B5EF4-FFF2-40B4-BE49-F238E27FC236}">
                    <a16:creationId xmlns:a16="http://schemas.microsoft.com/office/drawing/2014/main" id="{864FA1B4-94FE-4E62-A97F-08C1FF44F8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646464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179" name="Группа 178">
                <a:extLst>
                  <a:ext uri="{FF2B5EF4-FFF2-40B4-BE49-F238E27FC236}">
                    <a16:creationId xmlns:a16="http://schemas.microsoft.com/office/drawing/2014/main" id="{3685C53E-800B-4528-A7BD-BCB4E6AEC8A3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180" name="Прямая соединительная линия 179">
                  <a:extLst>
                    <a:ext uri="{FF2B5EF4-FFF2-40B4-BE49-F238E27FC236}">
                      <a16:creationId xmlns:a16="http://schemas.microsoft.com/office/drawing/2014/main" id="{51179DFD-BEAF-49FB-83EA-EB83253A13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Прямая соединительная линия 180">
                  <a:extLst>
                    <a:ext uri="{FF2B5EF4-FFF2-40B4-BE49-F238E27FC236}">
                      <a16:creationId xmlns:a16="http://schemas.microsoft.com/office/drawing/2014/main" id="{9BAF0E58-3AA9-4D53-8683-186FD899358F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Прямая соединительная линия 181">
                  <a:extLst>
                    <a:ext uri="{FF2B5EF4-FFF2-40B4-BE49-F238E27FC236}">
                      <a16:creationId xmlns:a16="http://schemas.microsoft.com/office/drawing/2014/main" id="{24349B4E-A621-4E7F-A138-F68747F1137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78" name="Группа 277">
            <a:extLst>
              <a:ext uri="{FF2B5EF4-FFF2-40B4-BE49-F238E27FC236}">
                <a16:creationId xmlns:a16="http://schemas.microsoft.com/office/drawing/2014/main" id="{2497C3C8-147C-4DA5-AAD5-E38C859C160A}"/>
              </a:ext>
            </a:extLst>
          </p:cNvPr>
          <p:cNvGrpSpPr/>
          <p:nvPr/>
        </p:nvGrpSpPr>
        <p:grpSpPr>
          <a:xfrm>
            <a:off x="3618546" y="2732420"/>
            <a:ext cx="2445827" cy="886188"/>
            <a:chOff x="4690692" y="2953035"/>
            <a:chExt cx="2445827" cy="886188"/>
          </a:xfrm>
        </p:grpSpPr>
        <p:sp>
          <p:nvSpPr>
            <p:cNvPr id="173" name="Прямоугольник 172">
              <a:extLst>
                <a:ext uri="{FF2B5EF4-FFF2-40B4-BE49-F238E27FC236}">
                  <a16:creationId xmlns:a16="http://schemas.microsoft.com/office/drawing/2014/main" id="{7DA2DB8F-2F8A-4F35-BDEA-7BCF335337CB}"/>
                </a:ext>
              </a:extLst>
            </p:cNvPr>
            <p:cNvSpPr/>
            <p:nvPr/>
          </p:nvSpPr>
          <p:spPr>
            <a:xfrm>
              <a:off x="5050692" y="2992837"/>
              <a:ext cx="208582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362,63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стоимость </a:t>
              </a:r>
            </a:p>
            <a:p>
              <a:r>
                <a:rPr lang="ru-RU" sz="1400" dirty="0"/>
                <a:t>реконструкции</a:t>
              </a:r>
            </a:p>
          </p:txBody>
        </p:sp>
        <p:grpSp>
          <p:nvGrpSpPr>
            <p:cNvPr id="186" name="Группа 185">
              <a:extLst>
                <a:ext uri="{FF2B5EF4-FFF2-40B4-BE49-F238E27FC236}">
                  <a16:creationId xmlns:a16="http://schemas.microsoft.com/office/drawing/2014/main" id="{EC33D634-3247-46E0-B0B0-E895A3B0F17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2953035"/>
              <a:ext cx="360000" cy="360000"/>
              <a:chOff x="4423996" y="2133443"/>
              <a:chExt cx="432000" cy="432000"/>
            </a:xfrm>
          </p:grpSpPr>
          <p:sp>
            <p:nvSpPr>
              <p:cNvPr id="187" name="Овал 186">
                <a:extLst>
                  <a:ext uri="{FF2B5EF4-FFF2-40B4-BE49-F238E27FC236}">
                    <a16:creationId xmlns:a16="http://schemas.microsoft.com/office/drawing/2014/main" id="{9A6E83A1-242B-4DCE-BE48-E6100E06EE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777777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188" name="Группа 187">
                <a:extLst>
                  <a:ext uri="{FF2B5EF4-FFF2-40B4-BE49-F238E27FC236}">
                    <a16:creationId xmlns:a16="http://schemas.microsoft.com/office/drawing/2014/main" id="{59BE42D9-AFED-47B2-A061-E9CB40248E67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189" name="Прямая соединительная линия 188">
                  <a:extLst>
                    <a:ext uri="{FF2B5EF4-FFF2-40B4-BE49-F238E27FC236}">
                      <a16:creationId xmlns:a16="http://schemas.microsoft.com/office/drawing/2014/main" id="{C9D2D2BD-4C47-44F6-9EE9-94E64C9900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Прямая соединительная линия 189">
                  <a:extLst>
                    <a:ext uri="{FF2B5EF4-FFF2-40B4-BE49-F238E27FC236}">
                      <a16:creationId xmlns:a16="http://schemas.microsoft.com/office/drawing/2014/main" id="{EAE906E2-6551-4BF1-9754-B33ACD7CD974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Прямая соединительная линия 190">
                  <a:extLst>
                    <a:ext uri="{FF2B5EF4-FFF2-40B4-BE49-F238E27FC236}">
                      <a16:creationId xmlns:a16="http://schemas.microsoft.com/office/drawing/2014/main" id="{4001E777-990F-4E29-97E9-4DCF58B9B1E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79" name="Группа 278">
            <a:extLst>
              <a:ext uri="{FF2B5EF4-FFF2-40B4-BE49-F238E27FC236}">
                <a16:creationId xmlns:a16="http://schemas.microsoft.com/office/drawing/2014/main" id="{A4E46C22-5EC9-45C6-BFBA-BD4327E48B80}"/>
              </a:ext>
            </a:extLst>
          </p:cNvPr>
          <p:cNvGrpSpPr/>
          <p:nvPr/>
        </p:nvGrpSpPr>
        <p:grpSpPr>
          <a:xfrm>
            <a:off x="3618546" y="3652071"/>
            <a:ext cx="2642997" cy="866055"/>
            <a:chOff x="4690692" y="3658507"/>
            <a:chExt cx="2642997" cy="866055"/>
          </a:xfrm>
        </p:grpSpPr>
        <p:sp>
          <p:nvSpPr>
            <p:cNvPr id="175" name="Прямоугольник 174">
              <a:extLst>
                <a:ext uri="{FF2B5EF4-FFF2-40B4-BE49-F238E27FC236}">
                  <a16:creationId xmlns:a16="http://schemas.microsoft.com/office/drawing/2014/main" id="{9E51F0A7-3FC4-46F0-A9D6-63E2E39E21D0}"/>
                </a:ext>
              </a:extLst>
            </p:cNvPr>
            <p:cNvSpPr/>
            <p:nvPr/>
          </p:nvSpPr>
          <p:spPr>
            <a:xfrm>
              <a:off x="5050692" y="3678176"/>
              <a:ext cx="2282997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ru-RU" sz="1600" b="1" dirty="0"/>
                <a:t>1,31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содержания в год  </a:t>
              </a:r>
            </a:p>
          </p:txBody>
        </p:sp>
        <p:grpSp>
          <p:nvGrpSpPr>
            <p:cNvPr id="192" name="Группа 191">
              <a:extLst>
                <a:ext uri="{FF2B5EF4-FFF2-40B4-BE49-F238E27FC236}">
                  <a16:creationId xmlns:a16="http://schemas.microsoft.com/office/drawing/2014/main" id="{D725B17A-4EFE-4829-927C-C586D8706E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3658507"/>
              <a:ext cx="360000" cy="360000"/>
              <a:chOff x="4423996" y="2133443"/>
              <a:chExt cx="432000" cy="432000"/>
            </a:xfrm>
          </p:grpSpPr>
          <p:sp>
            <p:nvSpPr>
              <p:cNvPr id="193" name="Овал 192">
                <a:extLst>
                  <a:ext uri="{FF2B5EF4-FFF2-40B4-BE49-F238E27FC236}">
                    <a16:creationId xmlns:a16="http://schemas.microsoft.com/office/drawing/2014/main" id="{AFC83A29-2CFA-4955-B79E-610675AA77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8C8C8C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194" name="Группа 193">
                <a:extLst>
                  <a:ext uri="{FF2B5EF4-FFF2-40B4-BE49-F238E27FC236}">
                    <a16:creationId xmlns:a16="http://schemas.microsoft.com/office/drawing/2014/main" id="{2372DD77-AFCC-4512-9BC4-03A47A4B65BC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195" name="Прямая соединительная линия 194">
                  <a:extLst>
                    <a:ext uri="{FF2B5EF4-FFF2-40B4-BE49-F238E27FC236}">
                      <a16:creationId xmlns:a16="http://schemas.microsoft.com/office/drawing/2014/main" id="{6531344B-3DAF-46B6-90A7-7C5080BF61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Прямая соединительная линия 195">
                  <a:extLst>
                    <a:ext uri="{FF2B5EF4-FFF2-40B4-BE49-F238E27FC236}">
                      <a16:creationId xmlns:a16="http://schemas.microsoft.com/office/drawing/2014/main" id="{82253737-D843-4623-BC6D-5DA8A22CB18F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Прямая соединительная линия 196">
                  <a:extLst>
                    <a:ext uri="{FF2B5EF4-FFF2-40B4-BE49-F238E27FC236}">
                      <a16:creationId xmlns:a16="http://schemas.microsoft.com/office/drawing/2014/main" id="{C6A9CC02-59DE-4A63-A0E8-2E4BCC72BA7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0" name="Группа 279">
            <a:extLst>
              <a:ext uri="{FF2B5EF4-FFF2-40B4-BE49-F238E27FC236}">
                <a16:creationId xmlns:a16="http://schemas.microsoft.com/office/drawing/2014/main" id="{6D48B7D9-6B8F-4CFC-A87F-C873F4253569}"/>
              </a:ext>
            </a:extLst>
          </p:cNvPr>
          <p:cNvGrpSpPr/>
          <p:nvPr/>
        </p:nvGrpSpPr>
        <p:grpSpPr>
          <a:xfrm>
            <a:off x="3618546" y="4551589"/>
            <a:ext cx="2359265" cy="870199"/>
            <a:chOff x="4690692" y="4391564"/>
            <a:chExt cx="2359265" cy="870199"/>
          </a:xfrm>
        </p:grpSpPr>
        <p:sp>
          <p:nvSpPr>
            <p:cNvPr id="176" name="Прямоугольник 175">
              <a:extLst>
                <a:ext uri="{FF2B5EF4-FFF2-40B4-BE49-F238E27FC236}">
                  <a16:creationId xmlns:a16="http://schemas.microsoft.com/office/drawing/2014/main" id="{DCCFFCE8-2377-4AB5-BF93-8BCBA55875E7}"/>
                </a:ext>
              </a:extLst>
            </p:cNvPr>
            <p:cNvSpPr/>
            <p:nvPr/>
          </p:nvSpPr>
          <p:spPr>
            <a:xfrm>
              <a:off x="5050692" y="4415377"/>
              <a:ext cx="1999265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37,09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ремонта</a:t>
              </a:r>
            </a:p>
          </p:txBody>
        </p:sp>
        <p:grpSp>
          <p:nvGrpSpPr>
            <p:cNvPr id="262" name="Группа 261">
              <a:extLst>
                <a:ext uri="{FF2B5EF4-FFF2-40B4-BE49-F238E27FC236}">
                  <a16:creationId xmlns:a16="http://schemas.microsoft.com/office/drawing/2014/main" id="{96020797-D8DD-4F0D-96EA-E9E6F1C5B33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4391564"/>
              <a:ext cx="360000" cy="360000"/>
              <a:chOff x="4423996" y="2133443"/>
              <a:chExt cx="432000" cy="432000"/>
            </a:xfrm>
          </p:grpSpPr>
          <p:sp>
            <p:nvSpPr>
              <p:cNvPr id="263" name="Овал 262">
                <a:extLst>
                  <a:ext uri="{FF2B5EF4-FFF2-40B4-BE49-F238E27FC236}">
                    <a16:creationId xmlns:a16="http://schemas.microsoft.com/office/drawing/2014/main" id="{F8C8C865-D59D-4EB2-81EC-B2B3B8BF2E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A1A1A1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264" name="Группа 263">
                <a:extLst>
                  <a:ext uri="{FF2B5EF4-FFF2-40B4-BE49-F238E27FC236}">
                    <a16:creationId xmlns:a16="http://schemas.microsoft.com/office/drawing/2014/main" id="{78E0AF1F-E402-40A6-85AC-0A841D9643A3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265" name="Прямая соединительная линия 264">
                  <a:extLst>
                    <a:ext uri="{FF2B5EF4-FFF2-40B4-BE49-F238E27FC236}">
                      <a16:creationId xmlns:a16="http://schemas.microsoft.com/office/drawing/2014/main" id="{6DE5BDFB-9A5E-44B3-B053-BE99FAE26D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Прямая соединительная линия 266">
                  <a:extLst>
                    <a:ext uri="{FF2B5EF4-FFF2-40B4-BE49-F238E27FC236}">
                      <a16:creationId xmlns:a16="http://schemas.microsoft.com/office/drawing/2014/main" id="{24950DD0-C5B6-4503-B1EA-DBBFA3A53A64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" name="Прямая соединительная линия 267">
                  <a:extLst>
                    <a:ext uri="{FF2B5EF4-FFF2-40B4-BE49-F238E27FC236}">
                      <a16:creationId xmlns:a16="http://schemas.microsoft.com/office/drawing/2014/main" id="{EBD2896F-AA2F-4E8F-9C54-339C25DED28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1" name="Группа 280">
            <a:extLst>
              <a:ext uri="{FF2B5EF4-FFF2-40B4-BE49-F238E27FC236}">
                <a16:creationId xmlns:a16="http://schemas.microsoft.com/office/drawing/2014/main" id="{C433D71A-7D68-4B78-BE3A-C1C0BC67694B}"/>
              </a:ext>
            </a:extLst>
          </p:cNvPr>
          <p:cNvGrpSpPr/>
          <p:nvPr/>
        </p:nvGrpSpPr>
        <p:grpSpPr>
          <a:xfrm>
            <a:off x="3618546" y="5455251"/>
            <a:ext cx="2642997" cy="870055"/>
            <a:chOff x="4690692" y="5138647"/>
            <a:chExt cx="2642997" cy="870055"/>
          </a:xfrm>
        </p:grpSpPr>
        <p:sp>
          <p:nvSpPr>
            <p:cNvPr id="177" name="Прямоугольник 176">
              <a:extLst>
                <a:ext uri="{FF2B5EF4-FFF2-40B4-BE49-F238E27FC236}">
                  <a16:creationId xmlns:a16="http://schemas.microsoft.com/office/drawing/2014/main" id="{728B5BC0-2FAA-423F-BF62-89D2207CC470}"/>
                </a:ext>
              </a:extLst>
            </p:cNvPr>
            <p:cNvSpPr/>
            <p:nvPr/>
          </p:nvSpPr>
          <p:spPr>
            <a:xfrm>
              <a:off x="5050692" y="5162316"/>
              <a:ext cx="2282997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156,57 млн руб.</a:t>
              </a:r>
            </a:p>
            <a:p>
              <a:pPr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r>
                <a:rPr lang="ru-RU" sz="1400" dirty="0"/>
                <a:t>капитального ремонта</a:t>
              </a:r>
            </a:p>
          </p:txBody>
        </p:sp>
        <p:grpSp>
          <p:nvGrpSpPr>
            <p:cNvPr id="270" name="Группа 269">
              <a:extLst>
                <a:ext uri="{FF2B5EF4-FFF2-40B4-BE49-F238E27FC236}">
                  <a16:creationId xmlns:a16="http://schemas.microsoft.com/office/drawing/2014/main" id="{4379BA05-3B2C-4118-AB29-BC6E26B76C9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90692" y="5138647"/>
              <a:ext cx="360000" cy="360000"/>
              <a:chOff x="4423996" y="2133443"/>
              <a:chExt cx="432000" cy="432000"/>
            </a:xfrm>
          </p:grpSpPr>
          <p:sp>
            <p:nvSpPr>
              <p:cNvPr id="271" name="Овал 270">
                <a:extLst>
                  <a:ext uri="{FF2B5EF4-FFF2-40B4-BE49-F238E27FC236}">
                    <a16:creationId xmlns:a16="http://schemas.microsoft.com/office/drawing/2014/main" id="{F478556F-CFF1-4CA7-883D-E754D328C6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B4B4B4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272" name="Группа 271">
                <a:extLst>
                  <a:ext uri="{FF2B5EF4-FFF2-40B4-BE49-F238E27FC236}">
                    <a16:creationId xmlns:a16="http://schemas.microsoft.com/office/drawing/2014/main" id="{D626E40E-658D-462F-9097-401E9117BEE4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</p:grpSpPr>
            <p:cxnSp>
              <p:nvCxnSpPr>
                <p:cNvPr id="273" name="Прямая соединительная линия 272">
                  <a:extLst>
                    <a:ext uri="{FF2B5EF4-FFF2-40B4-BE49-F238E27FC236}">
                      <a16:creationId xmlns:a16="http://schemas.microsoft.com/office/drawing/2014/main" id="{D287964A-BBC7-4E53-B479-A688457E1A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Прямая соединительная линия 273">
                  <a:extLst>
                    <a:ext uri="{FF2B5EF4-FFF2-40B4-BE49-F238E27FC236}">
                      <a16:creationId xmlns:a16="http://schemas.microsoft.com/office/drawing/2014/main" id="{E70793C7-754C-4AAA-9CF0-D7D4F8A8680A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Прямая соединительная линия 274">
                  <a:extLst>
                    <a:ext uri="{FF2B5EF4-FFF2-40B4-BE49-F238E27FC236}">
                      <a16:creationId xmlns:a16="http://schemas.microsoft.com/office/drawing/2014/main" id="{13FCCC11-41AD-45CC-B725-9D99A9B1BB6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aphicFrame>
        <p:nvGraphicFramePr>
          <p:cNvPr id="282" name="Диаграмма 281">
            <a:extLst>
              <a:ext uri="{FF2B5EF4-FFF2-40B4-BE49-F238E27FC236}">
                <a16:creationId xmlns:a16="http://schemas.microsoft.com/office/drawing/2014/main" id="{616AB512-3C0B-494A-B8D3-428D3DB625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5543217"/>
              </p:ext>
            </p:extLst>
          </p:nvPr>
        </p:nvGraphicFramePr>
        <p:xfrm>
          <a:off x="8712703" y="1852571"/>
          <a:ext cx="3420000" cy="34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32" name="Группа 431">
            <a:extLst>
              <a:ext uri="{FF2B5EF4-FFF2-40B4-BE49-F238E27FC236}">
                <a16:creationId xmlns:a16="http://schemas.microsoft.com/office/drawing/2014/main" id="{B4AC8069-A09F-483B-994C-04A0769231EF}"/>
              </a:ext>
            </a:extLst>
          </p:cNvPr>
          <p:cNvGrpSpPr/>
          <p:nvPr/>
        </p:nvGrpSpPr>
        <p:grpSpPr>
          <a:xfrm>
            <a:off x="6003694" y="1826985"/>
            <a:ext cx="2425471" cy="871972"/>
            <a:chOff x="6308488" y="1920678"/>
            <a:chExt cx="2425471" cy="871972"/>
          </a:xfrm>
        </p:grpSpPr>
        <p:sp>
          <p:nvSpPr>
            <p:cNvPr id="384" name="Прямоугольник 383">
              <a:extLst>
                <a:ext uri="{FF2B5EF4-FFF2-40B4-BE49-F238E27FC236}">
                  <a16:creationId xmlns:a16="http://schemas.microsoft.com/office/drawing/2014/main" id="{B8F74584-09E5-4D4E-98FA-32176D7396C3}"/>
                </a:ext>
              </a:extLst>
            </p:cNvPr>
            <p:cNvSpPr/>
            <p:nvPr/>
          </p:nvSpPr>
          <p:spPr>
            <a:xfrm>
              <a:off x="6308488" y="1946264"/>
              <a:ext cx="2124299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235,64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стоимость</a:t>
              </a:r>
            </a:p>
            <a:p>
              <a:pPr algn="r"/>
              <a:r>
                <a:rPr lang="ru-RU" sz="1400" dirty="0"/>
                <a:t>строительства</a:t>
              </a:r>
            </a:p>
          </p:txBody>
        </p:sp>
        <p:sp>
          <p:nvSpPr>
            <p:cNvPr id="386" name="Овал 385">
              <a:extLst>
                <a:ext uri="{FF2B5EF4-FFF2-40B4-BE49-F238E27FC236}">
                  <a16:creationId xmlns:a16="http://schemas.microsoft.com/office/drawing/2014/main" id="{91CFAC7B-D355-410B-8715-45EFD09F3429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373959" y="1920678"/>
              <a:ext cx="360000" cy="360000"/>
            </a:xfrm>
            <a:prstGeom prst="ellipse">
              <a:avLst/>
            </a:prstGeom>
            <a:solidFill>
              <a:srgbClr val="B7CE1B"/>
            </a:solidFill>
            <a:ln w="952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  <a:highlight>
                  <a:srgbClr val="B7CE1B"/>
                </a:highlight>
              </a:endParaRPr>
            </a:p>
          </p:txBody>
        </p:sp>
        <p:grpSp>
          <p:nvGrpSpPr>
            <p:cNvPr id="387" name="Группа 386">
              <a:extLst>
                <a:ext uri="{FF2B5EF4-FFF2-40B4-BE49-F238E27FC236}">
                  <a16:creationId xmlns:a16="http://schemas.microsoft.com/office/drawing/2014/main" id="{9D968145-A288-4595-8090-A5E8CBF70C60}"/>
                </a:ext>
              </a:extLst>
            </p:cNvPr>
            <p:cNvGrpSpPr/>
            <p:nvPr/>
          </p:nvGrpSpPr>
          <p:grpSpPr>
            <a:xfrm rot="10800000">
              <a:off x="8440850" y="2018231"/>
              <a:ext cx="226218" cy="164893"/>
              <a:chOff x="1492112" y="2114550"/>
              <a:chExt cx="271462" cy="197872"/>
            </a:xfrm>
            <a:solidFill>
              <a:srgbClr val="646464"/>
            </a:solidFill>
          </p:grpSpPr>
          <p:cxnSp>
            <p:nvCxnSpPr>
              <p:cNvPr id="388" name="Прямая соединительная линия 387">
                <a:extLst>
                  <a:ext uri="{FF2B5EF4-FFF2-40B4-BE49-F238E27FC236}">
                    <a16:creationId xmlns:a16="http://schemas.microsoft.com/office/drawing/2014/main" id="{3A8A5C5C-C5E6-4B97-9E60-034CB54EFA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Прямая соединительная линия 388">
                <a:extLst>
                  <a:ext uri="{FF2B5EF4-FFF2-40B4-BE49-F238E27FC236}">
                    <a16:creationId xmlns:a16="http://schemas.microsoft.com/office/drawing/2014/main" id="{A9719C3C-E91F-4DE1-8529-069B285B8B99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Прямая соединительная линия 389">
                <a:extLst>
                  <a:ext uri="{FF2B5EF4-FFF2-40B4-BE49-F238E27FC236}">
                    <a16:creationId xmlns:a16="http://schemas.microsoft.com/office/drawing/2014/main" id="{594CD408-0D9A-418C-AEB8-A9688D96BE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3" name="Группа 432">
            <a:extLst>
              <a:ext uri="{FF2B5EF4-FFF2-40B4-BE49-F238E27FC236}">
                <a16:creationId xmlns:a16="http://schemas.microsoft.com/office/drawing/2014/main" id="{8EAC67EA-9AEA-44D5-9A1F-63FB7611E317}"/>
              </a:ext>
            </a:extLst>
          </p:cNvPr>
          <p:cNvGrpSpPr/>
          <p:nvPr/>
        </p:nvGrpSpPr>
        <p:grpSpPr>
          <a:xfrm>
            <a:off x="5988689" y="2739221"/>
            <a:ext cx="2425471" cy="871972"/>
            <a:chOff x="6308488" y="2898497"/>
            <a:chExt cx="2425471" cy="871972"/>
          </a:xfrm>
        </p:grpSpPr>
        <p:sp>
          <p:nvSpPr>
            <p:cNvPr id="401" name="Прямоугольник 400">
              <a:extLst>
                <a:ext uri="{FF2B5EF4-FFF2-40B4-BE49-F238E27FC236}">
                  <a16:creationId xmlns:a16="http://schemas.microsoft.com/office/drawing/2014/main" id="{AA32581E-8333-4CEE-9DF7-94B5F52D1C37}"/>
                </a:ext>
              </a:extLst>
            </p:cNvPr>
            <p:cNvSpPr/>
            <p:nvPr/>
          </p:nvSpPr>
          <p:spPr>
            <a:xfrm>
              <a:off x="6308488" y="2924083"/>
              <a:ext cx="2124299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328,23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стоимость</a:t>
              </a:r>
            </a:p>
            <a:p>
              <a:pPr algn="r"/>
              <a:r>
                <a:rPr lang="ru-RU" sz="1400" dirty="0"/>
                <a:t>реконструкции</a:t>
              </a:r>
            </a:p>
          </p:txBody>
        </p:sp>
        <p:grpSp>
          <p:nvGrpSpPr>
            <p:cNvPr id="402" name="Группа 401">
              <a:extLst>
                <a:ext uri="{FF2B5EF4-FFF2-40B4-BE49-F238E27FC236}">
                  <a16:creationId xmlns:a16="http://schemas.microsoft.com/office/drawing/2014/main" id="{5D8E7440-DDC6-4161-AD8E-7634BC228193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2898497"/>
              <a:ext cx="360000" cy="360000"/>
              <a:chOff x="4423996" y="2133443"/>
              <a:chExt cx="432000" cy="432000"/>
            </a:xfrm>
            <a:solidFill>
              <a:srgbClr val="009582"/>
            </a:solidFill>
          </p:grpSpPr>
          <p:sp>
            <p:nvSpPr>
              <p:cNvPr id="403" name="Овал 402">
                <a:extLst>
                  <a:ext uri="{FF2B5EF4-FFF2-40B4-BE49-F238E27FC236}">
                    <a16:creationId xmlns:a16="http://schemas.microsoft.com/office/drawing/2014/main" id="{3EE4660E-4604-4E27-8393-F6C92DC1D4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A3BA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404" name="Группа 403">
                <a:extLst>
                  <a:ext uri="{FF2B5EF4-FFF2-40B4-BE49-F238E27FC236}">
                    <a16:creationId xmlns:a16="http://schemas.microsoft.com/office/drawing/2014/main" id="{0E045E8B-B282-4310-A97F-C59F4DE89611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405" name="Прямая соединительная линия 404">
                  <a:extLst>
                    <a:ext uri="{FF2B5EF4-FFF2-40B4-BE49-F238E27FC236}">
                      <a16:creationId xmlns:a16="http://schemas.microsoft.com/office/drawing/2014/main" id="{85043CA3-68EC-4104-9E5E-7EDC9187C6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Прямая соединительная линия 405">
                  <a:extLst>
                    <a:ext uri="{FF2B5EF4-FFF2-40B4-BE49-F238E27FC236}">
                      <a16:creationId xmlns:a16="http://schemas.microsoft.com/office/drawing/2014/main" id="{56B42998-5C33-444C-AEB9-0B90784E355D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7" name="Прямая соединительная линия 406">
                  <a:extLst>
                    <a:ext uri="{FF2B5EF4-FFF2-40B4-BE49-F238E27FC236}">
                      <a16:creationId xmlns:a16="http://schemas.microsoft.com/office/drawing/2014/main" id="{56DA790F-A1D5-405A-9DEF-720CA398815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34" name="Группа 433">
            <a:extLst>
              <a:ext uri="{FF2B5EF4-FFF2-40B4-BE49-F238E27FC236}">
                <a16:creationId xmlns:a16="http://schemas.microsoft.com/office/drawing/2014/main" id="{11DDF7D7-C99B-40BE-BE79-9E8E2D26E206}"/>
              </a:ext>
            </a:extLst>
          </p:cNvPr>
          <p:cNvGrpSpPr/>
          <p:nvPr/>
        </p:nvGrpSpPr>
        <p:grpSpPr>
          <a:xfrm>
            <a:off x="6113723" y="3651457"/>
            <a:ext cx="2300437" cy="871972"/>
            <a:chOff x="6433522" y="3890532"/>
            <a:chExt cx="2300437" cy="871972"/>
          </a:xfrm>
        </p:grpSpPr>
        <p:sp>
          <p:nvSpPr>
            <p:cNvPr id="409" name="Прямоугольник 408">
              <a:extLst>
                <a:ext uri="{FF2B5EF4-FFF2-40B4-BE49-F238E27FC236}">
                  <a16:creationId xmlns:a16="http://schemas.microsoft.com/office/drawing/2014/main" id="{1C45F78B-53BC-4DA7-ADE4-1D05E83845BC}"/>
                </a:ext>
              </a:extLst>
            </p:cNvPr>
            <p:cNvSpPr/>
            <p:nvPr/>
          </p:nvSpPr>
          <p:spPr>
            <a:xfrm>
              <a:off x="6433522" y="3916118"/>
              <a:ext cx="1999265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1,18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pPr algn="r"/>
              <a:r>
                <a:rPr lang="ru-RU" sz="1400" dirty="0"/>
                <a:t>содержания в год</a:t>
              </a:r>
            </a:p>
          </p:txBody>
        </p:sp>
        <p:grpSp>
          <p:nvGrpSpPr>
            <p:cNvPr id="410" name="Группа 409">
              <a:extLst>
                <a:ext uri="{FF2B5EF4-FFF2-40B4-BE49-F238E27FC236}">
                  <a16:creationId xmlns:a16="http://schemas.microsoft.com/office/drawing/2014/main" id="{9E9809AC-FAB9-4683-8CBB-AE4468A4A9C9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3890532"/>
              <a:ext cx="360000" cy="360000"/>
              <a:chOff x="4423996" y="2133443"/>
              <a:chExt cx="432000" cy="432000"/>
            </a:xfrm>
            <a:solidFill>
              <a:srgbClr val="00AC96"/>
            </a:solidFill>
          </p:grpSpPr>
          <p:sp>
            <p:nvSpPr>
              <p:cNvPr id="411" name="Овал 410">
                <a:extLst>
                  <a:ext uri="{FF2B5EF4-FFF2-40B4-BE49-F238E27FC236}">
                    <a16:creationId xmlns:a16="http://schemas.microsoft.com/office/drawing/2014/main" id="{36D6A99E-0E82-4137-A35E-BC5BAD02B2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8FA6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412" name="Группа 411">
                <a:extLst>
                  <a:ext uri="{FF2B5EF4-FFF2-40B4-BE49-F238E27FC236}">
                    <a16:creationId xmlns:a16="http://schemas.microsoft.com/office/drawing/2014/main" id="{EA409D34-2D43-4A7D-BD55-CC518E95A041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413" name="Прямая соединительная линия 412">
                  <a:extLst>
                    <a:ext uri="{FF2B5EF4-FFF2-40B4-BE49-F238E27FC236}">
                      <a16:creationId xmlns:a16="http://schemas.microsoft.com/office/drawing/2014/main" id="{F2D3D5C6-9A1E-4695-A5C9-6DEC81EB08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4" name="Прямая соединительная линия 413">
                  <a:extLst>
                    <a:ext uri="{FF2B5EF4-FFF2-40B4-BE49-F238E27FC236}">
                      <a16:creationId xmlns:a16="http://schemas.microsoft.com/office/drawing/2014/main" id="{B101ECDA-3636-44F6-80C1-51D2634CE9B9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Прямая соединительная линия 414">
                  <a:extLst>
                    <a:ext uri="{FF2B5EF4-FFF2-40B4-BE49-F238E27FC236}">
                      <a16:creationId xmlns:a16="http://schemas.microsoft.com/office/drawing/2014/main" id="{03F38036-ADA8-4AB8-9DE9-07CD57EC1A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35" name="Группа 434">
            <a:extLst>
              <a:ext uri="{FF2B5EF4-FFF2-40B4-BE49-F238E27FC236}">
                <a16:creationId xmlns:a16="http://schemas.microsoft.com/office/drawing/2014/main" id="{11081E6D-C8D9-44F3-97BE-D003A343C597}"/>
              </a:ext>
            </a:extLst>
          </p:cNvPr>
          <p:cNvGrpSpPr/>
          <p:nvPr/>
        </p:nvGrpSpPr>
        <p:grpSpPr>
          <a:xfrm>
            <a:off x="6176240" y="4563693"/>
            <a:ext cx="2237920" cy="871972"/>
            <a:chOff x="6496039" y="4865075"/>
            <a:chExt cx="2237920" cy="871972"/>
          </a:xfrm>
        </p:grpSpPr>
        <p:sp>
          <p:nvSpPr>
            <p:cNvPr id="417" name="Прямоугольник 416">
              <a:extLst>
                <a:ext uri="{FF2B5EF4-FFF2-40B4-BE49-F238E27FC236}">
                  <a16:creationId xmlns:a16="http://schemas.microsoft.com/office/drawing/2014/main" id="{A1ACE588-811D-4F72-A070-970682FFB97C}"/>
                </a:ext>
              </a:extLst>
            </p:cNvPr>
            <p:cNvSpPr/>
            <p:nvPr/>
          </p:nvSpPr>
          <p:spPr>
            <a:xfrm>
              <a:off x="6496039" y="4890661"/>
              <a:ext cx="1936748" cy="84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ru-RU" sz="1600" b="1" dirty="0"/>
                <a:t>33,38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</a:t>
              </a:r>
            </a:p>
            <a:p>
              <a:pPr algn="r"/>
              <a:r>
                <a:rPr lang="ru-RU" sz="1400" dirty="0"/>
                <a:t>ремонта</a:t>
              </a:r>
            </a:p>
          </p:txBody>
        </p:sp>
        <p:grpSp>
          <p:nvGrpSpPr>
            <p:cNvPr id="418" name="Группа 417">
              <a:extLst>
                <a:ext uri="{FF2B5EF4-FFF2-40B4-BE49-F238E27FC236}">
                  <a16:creationId xmlns:a16="http://schemas.microsoft.com/office/drawing/2014/main" id="{035CA25D-E20C-4348-8483-68A7D9B7B5E4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73959" y="4865075"/>
              <a:ext cx="360000" cy="360000"/>
              <a:chOff x="4423996" y="2133443"/>
              <a:chExt cx="432000" cy="432000"/>
            </a:xfrm>
            <a:solidFill>
              <a:srgbClr val="00C2A9"/>
            </a:solidFill>
          </p:grpSpPr>
          <p:sp>
            <p:nvSpPr>
              <p:cNvPr id="419" name="Овал 418">
                <a:extLst>
                  <a:ext uri="{FF2B5EF4-FFF2-40B4-BE49-F238E27FC236}">
                    <a16:creationId xmlns:a16="http://schemas.microsoft.com/office/drawing/2014/main" id="{2029C407-EDA2-439F-B529-9E106C9FA4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7B92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420" name="Группа 419">
                <a:extLst>
                  <a:ext uri="{FF2B5EF4-FFF2-40B4-BE49-F238E27FC236}">
                    <a16:creationId xmlns:a16="http://schemas.microsoft.com/office/drawing/2014/main" id="{0F799245-6EE0-4CB8-9CC3-F50772F315F5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421" name="Прямая соединительная линия 420">
                  <a:extLst>
                    <a:ext uri="{FF2B5EF4-FFF2-40B4-BE49-F238E27FC236}">
                      <a16:creationId xmlns:a16="http://schemas.microsoft.com/office/drawing/2014/main" id="{B9200DED-2093-420D-AAFC-2AF3D229ED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2" name="Прямая соединительная линия 421">
                  <a:extLst>
                    <a:ext uri="{FF2B5EF4-FFF2-40B4-BE49-F238E27FC236}">
                      <a16:creationId xmlns:a16="http://schemas.microsoft.com/office/drawing/2014/main" id="{622D0A50-AA38-4062-8244-6714BC1F9DB4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3" name="Прямая соединительная линия 422">
                  <a:extLst>
                    <a:ext uri="{FF2B5EF4-FFF2-40B4-BE49-F238E27FC236}">
                      <a16:creationId xmlns:a16="http://schemas.microsoft.com/office/drawing/2014/main" id="{0FEC98CA-3929-467F-A999-FB42EDBC8D3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36" name="Группа 435">
            <a:extLst>
              <a:ext uri="{FF2B5EF4-FFF2-40B4-BE49-F238E27FC236}">
                <a16:creationId xmlns:a16="http://schemas.microsoft.com/office/drawing/2014/main" id="{AB0B91A2-3FE2-4879-893B-6413EC816F31}"/>
              </a:ext>
            </a:extLst>
          </p:cNvPr>
          <p:cNvGrpSpPr/>
          <p:nvPr/>
        </p:nvGrpSpPr>
        <p:grpSpPr>
          <a:xfrm>
            <a:off x="5847425" y="5475928"/>
            <a:ext cx="2579187" cy="851295"/>
            <a:chOff x="6167224" y="5859158"/>
            <a:chExt cx="2579187" cy="851295"/>
          </a:xfrm>
        </p:grpSpPr>
        <p:sp>
          <p:nvSpPr>
            <p:cNvPr id="425" name="Прямоугольник 424">
              <a:extLst>
                <a:ext uri="{FF2B5EF4-FFF2-40B4-BE49-F238E27FC236}">
                  <a16:creationId xmlns:a16="http://schemas.microsoft.com/office/drawing/2014/main" id="{CC765BA1-4EBA-4B0E-AFB2-DD5DE993148D}"/>
                </a:ext>
              </a:extLst>
            </p:cNvPr>
            <p:cNvSpPr/>
            <p:nvPr/>
          </p:nvSpPr>
          <p:spPr>
            <a:xfrm>
              <a:off x="6167224" y="5864067"/>
              <a:ext cx="2289931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600" b="1" dirty="0"/>
                <a:t>136,21 млн руб.</a:t>
              </a:r>
            </a:p>
            <a:p>
              <a:pPr algn="r">
                <a:spcBef>
                  <a:spcPts val="600"/>
                </a:spcBef>
              </a:pPr>
              <a:r>
                <a:rPr lang="ru-RU" sz="1400" dirty="0"/>
                <a:t>средняя стоимость </a:t>
              </a:r>
            </a:p>
            <a:p>
              <a:pPr algn="r"/>
              <a:r>
                <a:rPr lang="ru-RU" sz="1400" dirty="0"/>
                <a:t>капитального ремонта</a:t>
              </a:r>
            </a:p>
          </p:txBody>
        </p:sp>
        <p:grpSp>
          <p:nvGrpSpPr>
            <p:cNvPr id="426" name="Группа 425">
              <a:extLst>
                <a:ext uri="{FF2B5EF4-FFF2-40B4-BE49-F238E27FC236}">
                  <a16:creationId xmlns:a16="http://schemas.microsoft.com/office/drawing/2014/main" id="{9B0645D9-BADC-4111-988F-887C8622AFA0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8386411" y="5859158"/>
              <a:ext cx="360000" cy="360000"/>
              <a:chOff x="4423996" y="2133443"/>
              <a:chExt cx="432000" cy="432000"/>
            </a:xfrm>
            <a:solidFill>
              <a:srgbClr val="00B09F"/>
            </a:solidFill>
          </p:grpSpPr>
          <p:sp>
            <p:nvSpPr>
              <p:cNvPr id="427" name="Овал 426">
                <a:extLst>
                  <a:ext uri="{FF2B5EF4-FFF2-40B4-BE49-F238E27FC236}">
                    <a16:creationId xmlns:a16="http://schemas.microsoft.com/office/drawing/2014/main" id="{5DC69CA5-4970-4895-BED2-E1721085A5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423996" y="2133443"/>
                <a:ext cx="432000" cy="432000"/>
              </a:xfrm>
              <a:prstGeom prst="ellipse">
                <a:avLst/>
              </a:prstGeom>
              <a:solidFill>
                <a:srgbClr val="677E1B"/>
              </a:solidFill>
              <a:ln w="9525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endParaRPr lang="ru-RU" sz="900" b="1" dirty="0">
                  <a:solidFill>
                    <a:srgbClr val="007E71"/>
                  </a:solidFill>
                </a:endParaRPr>
              </a:p>
            </p:txBody>
          </p:sp>
          <p:grpSp>
            <p:nvGrpSpPr>
              <p:cNvPr id="428" name="Группа 427">
                <a:extLst>
                  <a:ext uri="{FF2B5EF4-FFF2-40B4-BE49-F238E27FC236}">
                    <a16:creationId xmlns:a16="http://schemas.microsoft.com/office/drawing/2014/main" id="{31557B53-B0BA-4440-935B-383120F31AC0}"/>
                  </a:ext>
                </a:extLst>
              </p:cNvPr>
              <p:cNvGrpSpPr/>
              <p:nvPr/>
            </p:nvGrpSpPr>
            <p:grpSpPr>
              <a:xfrm>
                <a:off x="4504265" y="2250507"/>
                <a:ext cx="271462" cy="197872"/>
                <a:chOff x="1492112" y="2114550"/>
                <a:chExt cx="271462" cy="197872"/>
              </a:xfrm>
              <a:grpFill/>
            </p:grpSpPr>
            <p:cxnSp>
              <p:nvCxnSpPr>
                <p:cNvPr id="429" name="Прямая соединительная линия 428">
                  <a:extLst>
                    <a:ext uri="{FF2B5EF4-FFF2-40B4-BE49-F238E27FC236}">
                      <a16:creationId xmlns:a16="http://schemas.microsoft.com/office/drawing/2014/main" id="{56B61C61-B282-4A90-B892-3285DCB89E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92112" y="2213486"/>
                  <a:ext cx="271462" cy="0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Прямая соединительная линия 429">
                  <a:extLst>
                    <a:ext uri="{FF2B5EF4-FFF2-40B4-BE49-F238E27FC236}">
                      <a16:creationId xmlns:a16="http://schemas.microsoft.com/office/drawing/2014/main" id="{B29A50D6-52FB-41D2-A725-3527AC3F7FD6}"/>
                    </a:ext>
                  </a:extLst>
                </p:cNvPr>
                <p:cNvCxnSpPr/>
                <p:nvPr/>
              </p:nvCxnSpPr>
              <p:spPr>
                <a:xfrm flipH="1" flipV="1">
                  <a:off x="1612900" y="2114550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Прямая соединительная линия 430">
                  <a:extLst>
                    <a:ext uri="{FF2B5EF4-FFF2-40B4-BE49-F238E27FC236}">
                      <a16:creationId xmlns:a16="http://schemas.microsoft.com/office/drawing/2014/main" id="{8CF00849-BA64-4868-8DAF-BA046904B57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2900" y="2213486"/>
                  <a:ext cx="146050" cy="98936"/>
                </a:xfrm>
                <a:prstGeom prst="line">
                  <a:avLst/>
                </a:prstGeom>
                <a:grpFill/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EA1D13F-BAE6-4119-8C9D-3027F475807E}"/>
              </a:ext>
            </a:extLst>
          </p:cNvPr>
          <p:cNvGrpSpPr/>
          <p:nvPr/>
        </p:nvGrpSpPr>
        <p:grpSpPr>
          <a:xfrm>
            <a:off x="8544989" y="5541355"/>
            <a:ext cx="3419999" cy="1080000"/>
            <a:chOff x="8544989" y="5526841"/>
            <a:chExt cx="3419999" cy="1080000"/>
          </a:xfrm>
        </p:grpSpPr>
        <p:sp>
          <p:nvSpPr>
            <p:cNvPr id="85" name="Прямоугольник: скругленные углы 84">
              <a:extLst>
                <a:ext uri="{FF2B5EF4-FFF2-40B4-BE49-F238E27FC236}">
                  <a16:creationId xmlns:a16="http://schemas.microsoft.com/office/drawing/2014/main" id="{119BA273-B031-43EA-B481-61CB18AE4ED8}"/>
                </a:ext>
              </a:extLst>
            </p:cNvPr>
            <p:cNvSpPr/>
            <p:nvPr/>
          </p:nvSpPr>
          <p:spPr bwMode="auto">
            <a:xfrm>
              <a:off x="8544989" y="5526841"/>
              <a:ext cx="3419999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1600" dirty="0">
                  <a:solidFill>
                    <a:schemeClr val="bg1"/>
                  </a:solidFill>
                </a:rPr>
                <a:t>Цементобетонное покрытие на </a:t>
              </a:r>
            </a:p>
            <a:p>
              <a:pPr marL="714375"/>
              <a:r>
                <a:rPr lang="ru-RU" sz="2000" b="1" dirty="0">
                  <a:solidFill>
                    <a:schemeClr val="bg1"/>
                  </a:solidFill>
                </a:rPr>
                <a:t>10% эффективнее</a:t>
              </a: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5DD0869C-CEE5-4449-B144-B54146296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3374" y="5717698"/>
              <a:ext cx="720000" cy="720000"/>
            </a:xfrm>
            <a:prstGeom prst="rect">
              <a:avLst/>
            </a:prstGeom>
          </p:spPr>
        </p:pic>
      </p:grpSp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12AD5CBD-B8CA-42B3-8A05-94C9AAED6E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5485" r="33515" b="64620"/>
          <a:stretch/>
        </p:blipFill>
        <p:spPr bwMode="auto">
          <a:xfrm>
            <a:off x="-11186647" y="1878496"/>
            <a:ext cx="5442792" cy="1080000"/>
          </a:xfrm>
          <a:custGeom>
            <a:avLst/>
            <a:gdLst>
              <a:gd name="connsiteX0" fmla="*/ 170904 w 6830900"/>
              <a:gd name="connsiteY0" fmla="*/ 0 h 1080000"/>
              <a:gd name="connsiteX1" fmla="*/ 6650896 w 6830900"/>
              <a:gd name="connsiteY1" fmla="*/ 0 h 1080000"/>
              <a:gd name="connsiteX2" fmla="*/ 6830900 w 6830900"/>
              <a:gd name="connsiteY2" fmla="*/ 180004 h 1080000"/>
              <a:gd name="connsiteX3" fmla="*/ 6830900 w 6830900"/>
              <a:gd name="connsiteY3" fmla="*/ 899996 h 1080000"/>
              <a:gd name="connsiteX4" fmla="*/ 6650896 w 6830900"/>
              <a:gd name="connsiteY4" fmla="*/ 1080000 h 1080000"/>
              <a:gd name="connsiteX5" fmla="*/ 170904 w 6830900"/>
              <a:gd name="connsiteY5" fmla="*/ 1080000 h 1080000"/>
              <a:gd name="connsiteX6" fmla="*/ 5046 w 6830900"/>
              <a:gd name="connsiteY6" fmla="*/ 970062 h 1080000"/>
              <a:gd name="connsiteX7" fmla="*/ 0 w 6830900"/>
              <a:gd name="connsiteY7" fmla="*/ 945070 h 1080000"/>
              <a:gd name="connsiteX8" fmla="*/ 0 w 6830900"/>
              <a:gd name="connsiteY8" fmla="*/ 134930 h 1080000"/>
              <a:gd name="connsiteX9" fmla="*/ 5046 w 6830900"/>
              <a:gd name="connsiteY9" fmla="*/ 109939 h 1080000"/>
              <a:gd name="connsiteX10" fmla="*/ 170904 w 6830900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30900" h="1080000">
                <a:moveTo>
                  <a:pt x="170904" y="0"/>
                </a:moveTo>
                <a:lnTo>
                  <a:pt x="6650896" y="0"/>
                </a:lnTo>
                <a:cubicBezTo>
                  <a:pt x="6750309" y="0"/>
                  <a:pt x="6830900" y="80591"/>
                  <a:pt x="6830900" y="180004"/>
                </a:cubicBezTo>
                <a:lnTo>
                  <a:pt x="6830900" y="899996"/>
                </a:lnTo>
                <a:cubicBezTo>
                  <a:pt x="6830900" y="999409"/>
                  <a:pt x="6750309" y="1080000"/>
                  <a:pt x="6650896" y="1080000"/>
                </a:cubicBezTo>
                <a:lnTo>
                  <a:pt x="170904" y="1080000"/>
                </a:lnTo>
                <a:cubicBezTo>
                  <a:pt x="96344" y="1080000"/>
                  <a:pt x="32372" y="1034668"/>
                  <a:pt x="5046" y="970062"/>
                </a:cubicBezTo>
                <a:lnTo>
                  <a:pt x="0" y="945070"/>
                </a:lnTo>
                <a:lnTo>
                  <a:pt x="0" y="134930"/>
                </a:lnTo>
                <a:lnTo>
                  <a:pt x="5046" y="109939"/>
                </a:lnTo>
                <a:cubicBezTo>
                  <a:pt x="32372" y="45333"/>
                  <a:pt x="96344" y="0"/>
                  <a:pt x="170904" y="0"/>
                </a:cubicBezTo>
                <a:close/>
              </a:path>
            </a:pathLst>
          </a:cu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DC074BE1-3D24-490C-9045-083131B97B8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" t="36608" r="29166" b="53498"/>
          <a:stretch/>
        </p:blipFill>
        <p:spPr bwMode="auto">
          <a:xfrm>
            <a:off x="-13969440" y="3100427"/>
            <a:ext cx="5492749" cy="1080000"/>
          </a:xfrm>
          <a:custGeom>
            <a:avLst/>
            <a:gdLst>
              <a:gd name="connsiteX0" fmla="*/ 161804 w 7001800"/>
              <a:gd name="connsiteY0" fmla="*/ 0 h 1080000"/>
              <a:gd name="connsiteX1" fmla="*/ 6821796 w 7001800"/>
              <a:gd name="connsiteY1" fmla="*/ 0 h 1080000"/>
              <a:gd name="connsiteX2" fmla="*/ 7001800 w 7001800"/>
              <a:gd name="connsiteY2" fmla="*/ 180004 h 1080000"/>
              <a:gd name="connsiteX3" fmla="*/ 7001800 w 7001800"/>
              <a:gd name="connsiteY3" fmla="*/ 899996 h 1080000"/>
              <a:gd name="connsiteX4" fmla="*/ 6821796 w 7001800"/>
              <a:gd name="connsiteY4" fmla="*/ 1080000 h 1080000"/>
              <a:gd name="connsiteX5" fmla="*/ 161804 w 7001800"/>
              <a:gd name="connsiteY5" fmla="*/ 1080000 h 1080000"/>
              <a:gd name="connsiteX6" fmla="*/ 34522 w 7001800"/>
              <a:gd name="connsiteY6" fmla="*/ 1027278 h 1080000"/>
              <a:gd name="connsiteX7" fmla="*/ 0 w 7001800"/>
              <a:gd name="connsiteY7" fmla="*/ 976075 h 1080000"/>
              <a:gd name="connsiteX8" fmla="*/ 0 w 7001800"/>
              <a:gd name="connsiteY8" fmla="*/ 103925 h 1080000"/>
              <a:gd name="connsiteX9" fmla="*/ 34522 w 7001800"/>
              <a:gd name="connsiteY9" fmla="*/ 52722 h 1080000"/>
              <a:gd name="connsiteX10" fmla="*/ 161804 w 7001800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1800" h="1080000">
                <a:moveTo>
                  <a:pt x="161804" y="0"/>
                </a:moveTo>
                <a:lnTo>
                  <a:pt x="6821796" y="0"/>
                </a:lnTo>
                <a:cubicBezTo>
                  <a:pt x="6921209" y="0"/>
                  <a:pt x="7001800" y="80591"/>
                  <a:pt x="7001800" y="180004"/>
                </a:cubicBezTo>
                <a:lnTo>
                  <a:pt x="7001800" y="899996"/>
                </a:lnTo>
                <a:cubicBezTo>
                  <a:pt x="7001800" y="999409"/>
                  <a:pt x="6921209" y="1080000"/>
                  <a:pt x="6821796" y="1080000"/>
                </a:cubicBezTo>
                <a:lnTo>
                  <a:pt x="161804" y="1080000"/>
                </a:lnTo>
                <a:cubicBezTo>
                  <a:pt x="112098" y="1080000"/>
                  <a:pt x="67097" y="1059852"/>
                  <a:pt x="34522" y="1027278"/>
                </a:cubicBezTo>
                <a:lnTo>
                  <a:pt x="0" y="976075"/>
                </a:lnTo>
                <a:lnTo>
                  <a:pt x="0" y="103925"/>
                </a:lnTo>
                <a:lnTo>
                  <a:pt x="34522" y="52722"/>
                </a:lnTo>
                <a:cubicBezTo>
                  <a:pt x="67097" y="20148"/>
                  <a:pt x="112098" y="0"/>
                  <a:pt x="161804" y="0"/>
                </a:cubicBezTo>
                <a:close/>
              </a:path>
            </a:pathLst>
          </a:cu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2684A136-E6A7-42FE-8994-A6E899FD92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8695" r="20229" b="31410"/>
          <a:stretch/>
        </p:blipFill>
        <p:spPr bwMode="auto">
          <a:xfrm>
            <a:off x="-8291047" y="5517650"/>
            <a:ext cx="6530447" cy="1080000"/>
          </a:xfrm>
          <a:custGeom>
            <a:avLst/>
            <a:gdLst>
              <a:gd name="connsiteX0" fmla="*/ 170552 w 7370548"/>
              <a:gd name="connsiteY0" fmla="*/ 0 h 1080000"/>
              <a:gd name="connsiteX1" fmla="*/ 7190544 w 7370548"/>
              <a:gd name="connsiteY1" fmla="*/ 0 h 1080000"/>
              <a:gd name="connsiteX2" fmla="*/ 7370548 w 7370548"/>
              <a:gd name="connsiteY2" fmla="*/ 180004 h 1080000"/>
              <a:gd name="connsiteX3" fmla="*/ 7370548 w 7370548"/>
              <a:gd name="connsiteY3" fmla="*/ 899996 h 1080000"/>
              <a:gd name="connsiteX4" fmla="*/ 7190544 w 7370548"/>
              <a:gd name="connsiteY4" fmla="*/ 1080000 h 1080000"/>
              <a:gd name="connsiteX5" fmla="*/ 170552 w 7370548"/>
              <a:gd name="connsiteY5" fmla="*/ 1080000 h 1080000"/>
              <a:gd name="connsiteX6" fmla="*/ 4694 w 7370548"/>
              <a:gd name="connsiteY6" fmla="*/ 970062 h 1080000"/>
              <a:gd name="connsiteX7" fmla="*/ 0 w 7370548"/>
              <a:gd name="connsiteY7" fmla="*/ 946814 h 1080000"/>
              <a:gd name="connsiteX8" fmla="*/ 0 w 7370548"/>
              <a:gd name="connsiteY8" fmla="*/ 133187 h 1080000"/>
              <a:gd name="connsiteX9" fmla="*/ 4694 w 7370548"/>
              <a:gd name="connsiteY9" fmla="*/ 109939 h 1080000"/>
              <a:gd name="connsiteX10" fmla="*/ 170552 w 7370548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70548" h="1080000">
                <a:moveTo>
                  <a:pt x="170552" y="0"/>
                </a:moveTo>
                <a:lnTo>
                  <a:pt x="7190544" y="0"/>
                </a:lnTo>
                <a:cubicBezTo>
                  <a:pt x="7289957" y="0"/>
                  <a:pt x="7370548" y="80591"/>
                  <a:pt x="7370548" y="180004"/>
                </a:cubicBezTo>
                <a:lnTo>
                  <a:pt x="7370548" y="899996"/>
                </a:lnTo>
                <a:cubicBezTo>
                  <a:pt x="7370548" y="999409"/>
                  <a:pt x="7289957" y="1080000"/>
                  <a:pt x="7190544" y="1080000"/>
                </a:cubicBezTo>
                <a:lnTo>
                  <a:pt x="170552" y="1080000"/>
                </a:lnTo>
                <a:cubicBezTo>
                  <a:pt x="95992" y="1080000"/>
                  <a:pt x="32020" y="1034668"/>
                  <a:pt x="4694" y="970062"/>
                </a:cubicBezTo>
                <a:lnTo>
                  <a:pt x="0" y="946814"/>
                </a:lnTo>
                <a:lnTo>
                  <a:pt x="0" y="133187"/>
                </a:lnTo>
                <a:lnTo>
                  <a:pt x="4694" y="109939"/>
                </a:lnTo>
                <a:cubicBezTo>
                  <a:pt x="32020" y="45333"/>
                  <a:pt x="95992" y="0"/>
                  <a:pt x="170552" y="0"/>
                </a:cubicBezTo>
                <a:close/>
              </a:path>
            </a:pathLst>
          </a:cu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07268B72-3A24-45F2-954D-3DD0903D91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t="47583" r="24274" b="42523"/>
          <a:stretch/>
        </p:blipFill>
        <p:spPr bwMode="auto">
          <a:xfrm>
            <a:off x="-8887526" y="4301512"/>
            <a:ext cx="5492749" cy="1080000"/>
          </a:xfrm>
          <a:custGeom>
            <a:avLst/>
            <a:gdLst>
              <a:gd name="connsiteX0" fmla="*/ 180004 w 7200000"/>
              <a:gd name="connsiteY0" fmla="*/ 0 h 1080000"/>
              <a:gd name="connsiteX1" fmla="*/ 7019996 w 7200000"/>
              <a:gd name="connsiteY1" fmla="*/ 0 h 1080000"/>
              <a:gd name="connsiteX2" fmla="*/ 7200000 w 7200000"/>
              <a:gd name="connsiteY2" fmla="*/ 180004 h 1080000"/>
              <a:gd name="connsiteX3" fmla="*/ 7200000 w 7200000"/>
              <a:gd name="connsiteY3" fmla="*/ 899996 h 1080000"/>
              <a:gd name="connsiteX4" fmla="*/ 7019996 w 7200000"/>
              <a:gd name="connsiteY4" fmla="*/ 1080000 h 1080000"/>
              <a:gd name="connsiteX5" fmla="*/ 180004 w 7200000"/>
              <a:gd name="connsiteY5" fmla="*/ 1080000 h 1080000"/>
              <a:gd name="connsiteX6" fmla="*/ 0 w 7200000"/>
              <a:gd name="connsiteY6" fmla="*/ 899996 h 1080000"/>
              <a:gd name="connsiteX7" fmla="*/ 0 w 7200000"/>
              <a:gd name="connsiteY7" fmla="*/ 180004 h 1080000"/>
              <a:gd name="connsiteX8" fmla="*/ 180004 w 7200000"/>
              <a:gd name="connsiteY8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0000" h="1080000">
                <a:moveTo>
                  <a:pt x="180004" y="0"/>
                </a:moveTo>
                <a:lnTo>
                  <a:pt x="7019996" y="0"/>
                </a:lnTo>
                <a:cubicBezTo>
                  <a:pt x="7119409" y="0"/>
                  <a:pt x="7200000" y="80591"/>
                  <a:pt x="7200000" y="180004"/>
                </a:cubicBezTo>
                <a:lnTo>
                  <a:pt x="7200000" y="899996"/>
                </a:lnTo>
                <a:cubicBezTo>
                  <a:pt x="7200000" y="999409"/>
                  <a:pt x="7119409" y="1080000"/>
                  <a:pt x="7019996" y="1080000"/>
                </a:cubicBezTo>
                <a:lnTo>
                  <a:pt x="180004" y="1080000"/>
                </a:lnTo>
                <a:cubicBezTo>
                  <a:pt x="80591" y="1080000"/>
                  <a:pt x="0" y="999409"/>
                  <a:pt x="0" y="899996"/>
                </a:cubicBez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</p:spPr>
      </p:pic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AFB7CCC5-CD7B-479C-9AF9-A436192873D5}"/>
              </a:ext>
            </a:extLst>
          </p:cNvPr>
          <p:cNvGrpSpPr/>
          <p:nvPr/>
        </p:nvGrpSpPr>
        <p:grpSpPr>
          <a:xfrm>
            <a:off x="13295238" y="4304598"/>
            <a:ext cx="5193333" cy="1080000"/>
            <a:chOff x="6766560" y="4304598"/>
            <a:chExt cx="5193333" cy="1080000"/>
          </a:xfrm>
        </p:grpSpPr>
        <p:sp>
          <p:nvSpPr>
            <p:cNvPr id="110" name="Прямоугольник: скругленные углы 109">
              <a:extLst>
                <a:ext uri="{FF2B5EF4-FFF2-40B4-BE49-F238E27FC236}">
                  <a16:creationId xmlns:a16="http://schemas.microsoft.com/office/drawing/2014/main" id="{F35B672A-367F-40DE-AA39-826C5D57D9F9}"/>
                </a:ext>
              </a:extLst>
            </p:cNvPr>
            <p:cNvSpPr/>
            <p:nvPr/>
          </p:nvSpPr>
          <p:spPr bwMode="auto">
            <a:xfrm>
              <a:off x="7117893" y="4304598"/>
              <a:ext cx="4842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>
                  <a:solidFill>
                    <a:schemeClr val="bg1"/>
                  </a:solidFill>
                </a:rPr>
                <a:t>5% топлива</a:t>
              </a:r>
            </a:p>
            <a:p>
              <a:pPr marL="714375"/>
              <a:r>
                <a:rPr lang="ru-RU" sz="1400" dirty="0"/>
                <a:t>экономия для всей опорной сети </a:t>
              </a:r>
              <a:br>
                <a:rPr lang="ru-RU" sz="1400" dirty="0"/>
              </a:br>
              <a:r>
                <a:rPr lang="ru-RU" sz="1400" dirty="0"/>
                <a:t>(до 90 млрд руб.)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11" name="Прямоугольник: скругленные углы 110">
              <a:extLst>
                <a:ext uri="{FF2B5EF4-FFF2-40B4-BE49-F238E27FC236}">
                  <a16:creationId xmlns:a16="http://schemas.microsoft.com/office/drawing/2014/main" id="{042DEE22-0D58-4836-8132-84EDECB0AA2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6560" y="4481512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112" name="Рисунок 111">
              <a:extLst>
                <a:ext uri="{FF2B5EF4-FFF2-40B4-BE49-F238E27FC236}">
                  <a16:creationId xmlns:a16="http://schemas.microsoft.com/office/drawing/2014/main" id="{13D62C21-B4AE-4290-B25E-9D5A96579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0469" y="4573723"/>
              <a:ext cx="612000" cy="612000"/>
            </a:xfrm>
            <a:prstGeom prst="rect">
              <a:avLst/>
            </a:prstGeom>
          </p:spPr>
        </p:pic>
      </p:grp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B042E4E0-AF5A-47B5-A408-88B09B7DDF83}"/>
              </a:ext>
            </a:extLst>
          </p:cNvPr>
          <p:cNvGrpSpPr/>
          <p:nvPr/>
        </p:nvGrpSpPr>
        <p:grpSpPr>
          <a:xfrm>
            <a:off x="18488571" y="3091547"/>
            <a:ext cx="5542091" cy="1080000"/>
            <a:chOff x="6426469" y="3091547"/>
            <a:chExt cx="5542091" cy="1080000"/>
          </a:xfrm>
        </p:grpSpPr>
        <p:sp>
          <p:nvSpPr>
            <p:cNvPr id="114" name="Прямоугольник: скругленные углы 113">
              <a:extLst>
                <a:ext uri="{FF2B5EF4-FFF2-40B4-BE49-F238E27FC236}">
                  <a16:creationId xmlns:a16="http://schemas.microsoft.com/office/drawing/2014/main" id="{7EF2ED6F-6B79-4D9C-8B3C-75E4BA745CC7}"/>
                </a:ext>
              </a:extLst>
            </p:cNvPr>
            <p:cNvSpPr/>
            <p:nvPr/>
          </p:nvSpPr>
          <p:spPr bwMode="auto">
            <a:xfrm>
              <a:off x="6766560" y="3091547"/>
              <a:ext cx="5202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>
                  <a:solidFill>
                    <a:schemeClr val="bg1"/>
                  </a:solidFill>
                </a:rPr>
                <a:t>39,8 млрд руб.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экономия за счёт отмены ограничений использования дорог</a:t>
              </a:r>
            </a:p>
          </p:txBody>
        </p:sp>
        <p:sp>
          <p:nvSpPr>
            <p:cNvPr id="115" name="Прямоугольник: скругленные углы 114">
              <a:extLst>
                <a:ext uri="{FF2B5EF4-FFF2-40B4-BE49-F238E27FC236}">
                  <a16:creationId xmlns:a16="http://schemas.microsoft.com/office/drawing/2014/main" id="{D5BB822B-994A-470C-9C14-34C6561982C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26469" y="3280427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116" name="Рисунок 115">
              <a:extLst>
                <a:ext uri="{FF2B5EF4-FFF2-40B4-BE49-F238E27FC236}">
                  <a16:creationId xmlns:a16="http://schemas.microsoft.com/office/drawing/2014/main" id="{CCFB7625-94DC-47A1-A8C0-5F0BF436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8469" y="3368723"/>
              <a:ext cx="576000" cy="576000"/>
            </a:xfrm>
            <a:prstGeom prst="rect">
              <a:avLst/>
            </a:prstGeom>
          </p:spPr>
        </p:pic>
      </p:grpSp>
      <p:grpSp>
        <p:nvGrpSpPr>
          <p:cNvPr id="117" name="Группа 116">
            <a:extLst>
              <a:ext uri="{FF2B5EF4-FFF2-40B4-BE49-F238E27FC236}">
                <a16:creationId xmlns:a16="http://schemas.microsoft.com/office/drawing/2014/main" id="{EF63EEFE-73A3-4D22-9CB4-7BE17FBC818C}"/>
              </a:ext>
            </a:extLst>
          </p:cNvPr>
          <p:cNvGrpSpPr/>
          <p:nvPr/>
        </p:nvGrpSpPr>
        <p:grpSpPr>
          <a:xfrm>
            <a:off x="16325385" y="1878496"/>
            <a:ext cx="5868988" cy="1080000"/>
            <a:chOff x="6096000" y="1878496"/>
            <a:chExt cx="5868988" cy="1080000"/>
          </a:xfrm>
        </p:grpSpPr>
        <p:sp>
          <p:nvSpPr>
            <p:cNvPr id="118" name="Прямоугольник: скругленные углы 117">
              <a:extLst>
                <a:ext uri="{FF2B5EF4-FFF2-40B4-BE49-F238E27FC236}">
                  <a16:creationId xmlns:a16="http://schemas.microsoft.com/office/drawing/2014/main" id="{A64EA200-30A9-4E45-80FA-7E257FF9F5A3}"/>
                </a:ext>
              </a:extLst>
            </p:cNvPr>
            <p:cNvSpPr/>
            <p:nvPr/>
          </p:nvSpPr>
          <p:spPr bwMode="auto">
            <a:xfrm>
              <a:off x="6426469" y="1878496"/>
              <a:ext cx="5538519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/>
                <a:t>103.3 млрд т-км </a:t>
              </a:r>
            </a:p>
            <a:p>
              <a:pPr marL="714375"/>
              <a:r>
                <a:rPr lang="ru-RU" sz="1400" dirty="0"/>
                <a:t>потенциал роста загрузки фур 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19" name="Прямоугольник: скругленные углы 118">
              <a:extLst>
                <a:ext uri="{FF2B5EF4-FFF2-40B4-BE49-F238E27FC236}">
                  <a16:creationId xmlns:a16="http://schemas.microsoft.com/office/drawing/2014/main" id="{B2423353-8B14-4182-A3B8-A605A7604F5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96000" y="2062131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120" name="Рисунок 119">
              <a:extLst>
                <a:ext uri="{FF2B5EF4-FFF2-40B4-BE49-F238E27FC236}">
                  <a16:creationId xmlns:a16="http://schemas.microsoft.com/office/drawing/2014/main" id="{73071272-B3BC-4AF0-A4F1-368BE422C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560" y="2112496"/>
              <a:ext cx="612000" cy="612000"/>
            </a:xfrm>
            <a:prstGeom prst="rect">
              <a:avLst/>
            </a:prstGeom>
          </p:spPr>
        </p:pic>
      </p:grpSp>
      <p:grpSp>
        <p:nvGrpSpPr>
          <p:cNvPr id="121" name="Группа 120">
            <a:extLst>
              <a:ext uri="{FF2B5EF4-FFF2-40B4-BE49-F238E27FC236}">
                <a16:creationId xmlns:a16="http://schemas.microsoft.com/office/drawing/2014/main" id="{4E03FB9B-9751-4427-9F24-EF671A665C98}"/>
              </a:ext>
            </a:extLst>
          </p:cNvPr>
          <p:cNvGrpSpPr/>
          <p:nvPr/>
        </p:nvGrpSpPr>
        <p:grpSpPr>
          <a:xfrm>
            <a:off x="15404178" y="5517650"/>
            <a:ext cx="4849616" cy="1080000"/>
            <a:chOff x="7117893" y="5517650"/>
            <a:chExt cx="4849616" cy="1080000"/>
          </a:xfrm>
        </p:grpSpPr>
        <p:sp>
          <p:nvSpPr>
            <p:cNvPr id="122" name="Прямоугольник: скругленные углы 121">
              <a:extLst>
                <a:ext uri="{FF2B5EF4-FFF2-40B4-BE49-F238E27FC236}">
                  <a16:creationId xmlns:a16="http://schemas.microsoft.com/office/drawing/2014/main" id="{DC60EA22-B3BC-464F-BD04-2F9BFD4A21BD}"/>
                </a:ext>
              </a:extLst>
            </p:cNvPr>
            <p:cNvSpPr/>
            <p:nvPr/>
          </p:nvSpPr>
          <p:spPr bwMode="auto">
            <a:xfrm>
              <a:off x="7467509" y="5517650"/>
              <a:ext cx="4500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en-US" sz="2000" dirty="0">
                  <a:solidFill>
                    <a:schemeClr val="bg1"/>
                  </a:solidFill>
                </a:rPr>
                <a:t>&gt;18%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снижение логистических издержек</a:t>
              </a:r>
            </a:p>
          </p:txBody>
        </p:sp>
        <p:sp>
          <p:nvSpPr>
            <p:cNvPr id="123" name="Прямоугольник: скругленные углы 122">
              <a:extLst>
                <a:ext uri="{FF2B5EF4-FFF2-40B4-BE49-F238E27FC236}">
                  <a16:creationId xmlns:a16="http://schemas.microsoft.com/office/drawing/2014/main" id="{D388E86C-A49D-415F-8BD3-58CBDABFF6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17893" y="5694563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124" name="Рисунок 123">
              <a:extLst>
                <a:ext uri="{FF2B5EF4-FFF2-40B4-BE49-F238E27FC236}">
                  <a16:creationId xmlns:a16="http://schemas.microsoft.com/office/drawing/2014/main" id="{7995A989-002D-4655-ADD3-882337246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98560" y="5766563"/>
              <a:ext cx="576000" cy="57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2045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0F9077E-DBBF-44CD-B989-F77AD23407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5485" r="33515" b="64620"/>
          <a:stretch/>
        </p:blipFill>
        <p:spPr>
          <a:xfrm>
            <a:off x="236113" y="1878496"/>
            <a:ext cx="5442792" cy="1080000"/>
          </a:xfrm>
          <a:custGeom>
            <a:avLst/>
            <a:gdLst>
              <a:gd name="connsiteX0" fmla="*/ 170904 w 6830900"/>
              <a:gd name="connsiteY0" fmla="*/ 0 h 1080000"/>
              <a:gd name="connsiteX1" fmla="*/ 6650896 w 6830900"/>
              <a:gd name="connsiteY1" fmla="*/ 0 h 1080000"/>
              <a:gd name="connsiteX2" fmla="*/ 6830900 w 6830900"/>
              <a:gd name="connsiteY2" fmla="*/ 180004 h 1080000"/>
              <a:gd name="connsiteX3" fmla="*/ 6830900 w 6830900"/>
              <a:gd name="connsiteY3" fmla="*/ 899996 h 1080000"/>
              <a:gd name="connsiteX4" fmla="*/ 6650896 w 6830900"/>
              <a:gd name="connsiteY4" fmla="*/ 1080000 h 1080000"/>
              <a:gd name="connsiteX5" fmla="*/ 170904 w 6830900"/>
              <a:gd name="connsiteY5" fmla="*/ 1080000 h 1080000"/>
              <a:gd name="connsiteX6" fmla="*/ 5046 w 6830900"/>
              <a:gd name="connsiteY6" fmla="*/ 970062 h 1080000"/>
              <a:gd name="connsiteX7" fmla="*/ 0 w 6830900"/>
              <a:gd name="connsiteY7" fmla="*/ 945070 h 1080000"/>
              <a:gd name="connsiteX8" fmla="*/ 0 w 6830900"/>
              <a:gd name="connsiteY8" fmla="*/ 134930 h 1080000"/>
              <a:gd name="connsiteX9" fmla="*/ 5046 w 6830900"/>
              <a:gd name="connsiteY9" fmla="*/ 109939 h 1080000"/>
              <a:gd name="connsiteX10" fmla="*/ 170904 w 6830900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30900" h="1080000">
                <a:moveTo>
                  <a:pt x="170904" y="0"/>
                </a:moveTo>
                <a:lnTo>
                  <a:pt x="6650896" y="0"/>
                </a:lnTo>
                <a:cubicBezTo>
                  <a:pt x="6750309" y="0"/>
                  <a:pt x="6830900" y="80591"/>
                  <a:pt x="6830900" y="180004"/>
                </a:cubicBezTo>
                <a:lnTo>
                  <a:pt x="6830900" y="899996"/>
                </a:lnTo>
                <a:cubicBezTo>
                  <a:pt x="6830900" y="999409"/>
                  <a:pt x="6750309" y="1080000"/>
                  <a:pt x="6650896" y="1080000"/>
                </a:cubicBezTo>
                <a:lnTo>
                  <a:pt x="170904" y="1080000"/>
                </a:lnTo>
                <a:cubicBezTo>
                  <a:pt x="96344" y="1080000"/>
                  <a:pt x="32372" y="1034668"/>
                  <a:pt x="5046" y="970062"/>
                </a:cubicBezTo>
                <a:lnTo>
                  <a:pt x="0" y="945070"/>
                </a:lnTo>
                <a:lnTo>
                  <a:pt x="0" y="134930"/>
                </a:lnTo>
                <a:lnTo>
                  <a:pt x="5046" y="109939"/>
                </a:lnTo>
                <a:cubicBezTo>
                  <a:pt x="32372" y="45333"/>
                  <a:pt x="96344" y="0"/>
                  <a:pt x="170904" y="0"/>
                </a:cubicBezTo>
                <a:close/>
              </a:path>
            </a:pathLst>
          </a:cu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8C6B7E3-7638-43B6-B570-0FD4DFB62B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" t="36608" r="29166" b="53498"/>
          <a:stretch/>
        </p:blipFill>
        <p:spPr bwMode="auto">
          <a:xfrm>
            <a:off x="603250" y="3100427"/>
            <a:ext cx="5492749" cy="1080000"/>
          </a:xfrm>
          <a:custGeom>
            <a:avLst/>
            <a:gdLst>
              <a:gd name="connsiteX0" fmla="*/ 161804 w 7001800"/>
              <a:gd name="connsiteY0" fmla="*/ 0 h 1080000"/>
              <a:gd name="connsiteX1" fmla="*/ 6821796 w 7001800"/>
              <a:gd name="connsiteY1" fmla="*/ 0 h 1080000"/>
              <a:gd name="connsiteX2" fmla="*/ 7001800 w 7001800"/>
              <a:gd name="connsiteY2" fmla="*/ 180004 h 1080000"/>
              <a:gd name="connsiteX3" fmla="*/ 7001800 w 7001800"/>
              <a:gd name="connsiteY3" fmla="*/ 899996 h 1080000"/>
              <a:gd name="connsiteX4" fmla="*/ 6821796 w 7001800"/>
              <a:gd name="connsiteY4" fmla="*/ 1080000 h 1080000"/>
              <a:gd name="connsiteX5" fmla="*/ 161804 w 7001800"/>
              <a:gd name="connsiteY5" fmla="*/ 1080000 h 1080000"/>
              <a:gd name="connsiteX6" fmla="*/ 34522 w 7001800"/>
              <a:gd name="connsiteY6" fmla="*/ 1027278 h 1080000"/>
              <a:gd name="connsiteX7" fmla="*/ 0 w 7001800"/>
              <a:gd name="connsiteY7" fmla="*/ 976075 h 1080000"/>
              <a:gd name="connsiteX8" fmla="*/ 0 w 7001800"/>
              <a:gd name="connsiteY8" fmla="*/ 103925 h 1080000"/>
              <a:gd name="connsiteX9" fmla="*/ 34522 w 7001800"/>
              <a:gd name="connsiteY9" fmla="*/ 52722 h 1080000"/>
              <a:gd name="connsiteX10" fmla="*/ 161804 w 7001800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1800" h="1080000">
                <a:moveTo>
                  <a:pt x="161804" y="0"/>
                </a:moveTo>
                <a:lnTo>
                  <a:pt x="6821796" y="0"/>
                </a:lnTo>
                <a:cubicBezTo>
                  <a:pt x="6921209" y="0"/>
                  <a:pt x="7001800" y="80591"/>
                  <a:pt x="7001800" y="180004"/>
                </a:cubicBezTo>
                <a:lnTo>
                  <a:pt x="7001800" y="899996"/>
                </a:lnTo>
                <a:cubicBezTo>
                  <a:pt x="7001800" y="999409"/>
                  <a:pt x="6921209" y="1080000"/>
                  <a:pt x="6821796" y="1080000"/>
                </a:cubicBezTo>
                <a:lnTo>
                  <a:pt x="161804" y="1080000"/>
                </a:lnTo>
                <a:cubicBezTo>
                  <a:pt x="112098" y="1080000"/>
                  <a:pt x="67097" y="1059852"/>
                  <a:pt x="34522" y="1027278"/>
                </a:cubicBezTo>
                <a:lnTo>
                  <a:pt x="0" y="976075"/>
                </a:lnTo>
                <a:lnTo>
                  <a:pt x="0" y="103925"/>
                </a:lnTo>
                <a:lnTo>
                  <a:pt x="34522" y="52722"/>
                </a:lnTo>
                <a:cubicBezTo>
                  <a:pt x="67097" y="20148"/>
                  <a:pt x="112098" y="0"/>
                  <a:pt x="161804" y="0"/>
                </a:cubicBezTo>
                <a:close/>
              </a:path>
            </a:pathLst>
          </a:cu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C302C0B-130B-4C1F-B9FC-E89DD67B68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8695" r="20229" b="31410"/>
          <a:stretch/>
        </p:blipFill>
        <p:spPr bwMode="auto">
          <a:xfrm>
            <a:off x="236113" y="5517650"/>
            <a:ext cx="6530447" cy="1080000"/>
          </a:xfrm>
          <a:custGeom>
            <a:avLst/>
            <a:gdLst>
              <a:gd name="connsiteX0" fmla="*/ 170552 w 7370548"/>
              <a:gd name="connsiteY0" fmla="*/ 0 h 1080000"/>
              <a:gd name="connsiteX1" fmla="*/ 7190544 w 7370548"/>
              <a:gd name="connsiteY1" fmla="*/ 0 h 1080000"/>
              <a:gd name="connsiteX2" fmla="*/ 7370548 w 7370548"/>
              <a:gd name="connsiteY2" fmla="*/ 180004 h 1080000"/>
              <a:gd name="connsiteX3" fmla="*/ 7370548 w 7370548"/>
              <a:gd name="connsiteY3" fmla="*/ 899996 h 1080000"/>
              <a:gd name="connsiteX4" fmla="*/ 7190544 w 7370548"/>
              <a:gd name="connsiteY4" fmla="*/ 1080000 h 1080000"/>
              <a:gd name="connsiteX5" fmla="*/ 170552 w 7370548"/>
              <a:gd name="connsiteY5" fmla="*/ 1080000 h 1080000"/>
              <a:gd name="connsiteX6" fmla="*/ 4694 w 7370548"/>
              <a:gd name="connsiteY6" fmla="*/ 970062 h 1080000"/>
              <a:gd name="connsiteX7" fmla="*/ 0 w 7370548"/>
              <a:gd name="connsiteY7" fmla="*/ 946814 h 1080000"/>
              <a:gd name="connsiteX8" fmla="*/ 0 w 7370548"/>
              <a:gd name="connsiteY8" fmla="*/ 133187 h 1080000"/>
              <a:gd name="connsiteX9" fmla="*/ 4694 w 7370548"/>
              <a:gd name="connsiteY9" fmla="*/ 109939 h 1080000"/>
              <a:gd name="connsiteX10" fmla="*/ 170552 w 7370548"/>
              <a:gd name="connsiteY10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70548" h="1080000">
                <a:moveTo>
                  <a:pt x="170552" y="0"/>
                </a:moveTo>
                <a:lnTo>
                  <a:pt x="7190544" y="0"/>
                </a:lnTo>
                <a:cubicBezTo>
                  <a:pt x="7289957" y="0"/>
                  <a:pt x="7370548" y="80591"/>
                  <a:pt x="7370548" y="180004"/>
                </a:cubicBezTo>
                <a:lnTo>
                  <a:pt x="7370548" y="899996"/>
                </a:lnTo>
                <a:cubicBezTo>
                  <a:pt x="7370548" y="999409"/>
                  <a:pt x="7289957" y="1080000"/>
                  <a:pt x="7190544" y="1080000"/>
                </a:cubicBezTo>
                <a:lnTo>
                  <a:pt x="170552" y="1080000"/>
                </a:lnTo>
                <a:cubicBezTo>
                  <a:pt x="95992" y="1080000"/>
                  <a:pt x="32020" y="1034668"/>
                  <a:pt x="4694" y="970062"/>
                </a:cubicBezTo>
                <a:lnTo>
                  <a:pt x="0" y="946814"/>
                </a:lnTo>
                <a:lnTo>
                  <a:pt x="0" y="133187"/>
                </a:lnTo>
                <a:lnTo>
                  <a:pt x="4694" y="109939"/>
                </a:lnTo>
                <a:cubicBezTo>
                  <a:pt x="32020" y="45333"/>
                  <a:pt x="95992" y="0"/>
                  <a:pt x="170552" y="0"/>
                </a:cubicBez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5197127-AA6C-4493-9F30-4ECDC2E3EF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t="47583" r="24274" b="42523"/>
          <a:stretch/>
        </p:blipFill>
        <p:spPr>
          <a:xfrm>
            <a:off x="933719" y="4301512"/>
            <a:ext cx="5492749" cy="1080000"/>
          </a:xfrm>
          <a:custGeom>
            <a:avLst/>
            <a:gdLst>
              <a:gd name="connsiteX0" fmla="*/ 180004 w 7200000"/>
              <a:gd name="connsiteY0" fmla="*/ 0 h 1080000"/>
              <a:gd name="connsiteX1" fmla="*/ 7019996 w 7200000"/>
              <a:gd name="connsiteY1" fmla="*/ 0 h 1080000"/>
              <a:gd name="connsiteX2" fmla="*/ 7200000 w 7200000"/>
              <a:gd name="connsiteY2" fmla="*/ 180004 h 1080000"/>
              <a:gd name="connsiteX3" fmla="*/ 7200000 w 7200000"/>
              <a:gd name="connsiteY3" fmla="*/ 899996 h 1080000"/>
              <a:gd name="connsiteX4" fmla="*/ 7019996 w 7200000"/>
              <a:gd name="connsiteY4" fmla="*/ 1080000 h 1080000"/>
              <a:gd name="connsiteX5" fmla="*/ 180004 w 7200000"/>
              <a:gd name="connsiteY5" fmla="*/ 1080000 h 1080000"/>
              <a:gd name="connsiteX6" fmla="*/ 0 w 7200000"/>
              <a:gd name="connsiteY6" fmla="*/ 899996 h 1080000"/>
              <a:gd name="connsiteX7" fmla="*/ 0 w 7200000"/>
              <a:gd name="connsiteY7" fmla="*/ 180004 h 1080000"/>
              <a:gd name="connsiteX8" fmla="*/ 180004 w 7200000"/>
              <a:gd name="connsiteY8" fmla="*/ 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0000" h="1080000">
                <a:moveTo>
                  <a:pt x="180004" y="0"/>
                </a:moveTo>
                <a:lnTo>
                  <a:pt x="7019996" y="0"/>
                </a:lnTo>
                <a:cubicBezTo>
                  <a:pt x="7119409" y="0"/>
                  <a:pt x="7200000" y="80591"/>
                  <a:pt x="7200000" y="180004"/>
                </a:cubicBezTo>
                <a:lnTo>
                  <a:pt x="7200000" y="899996"/>
                </a:lnTo>
                <a:cubicBezTo>
                  <a:pt x="7200000" y="999409"/>
                  <a:pt x="7119409" y="1080000"/>
                  <a:pt x="7019996" y="1080000"/>
                </a:cubicBezTo>
                <a:lnTo>
                  <a:pt x="180004" y="1080000"/>
                </a:lnTo>
                <a:cubicBezTo>
                  <a:pt x="80591" y="1080000"/>
                  <a:pt x="0" y="999409"/>
                  <a:pt x="0" y="899996"/>
                </a:cubicBezTo>
                <a:lnTo>
                  <a:pt x="0" y="180004"/>
                </a:lnTo>
                <a:cubicBezTo>
                  <a:pt x="0" y="80591"/>
                  <a:pt x="80591" y="0"/>
                  <a:pt x="180004" y="0"/>
                </a:cubicBezTo>
                <a:close/>
              </a:path>
            </a:pathLst>
          </a:cu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6194840" y="7145141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Слайд 7: Эффект для логистики: Снижение издержек бизнеса</a:t>
            </a:r>
          </a:p>
          <a:p>
            <a:r>
              <a:rPr lang="ru-RU" dirty="0"/>
              <a:t>Заголовок: Конкурентоспособность экономики начинается с дорог</a:t>
            </a:r>
          </a:p>
          <a:p>
            <a:endParaRPr lang="ru-RU" dirty="0"/>
          </a:p>
          <a:p>
            <a:r>
              <a:rPr lang="ru-RU" dirty="0"/>
              <a:t>Текст и цифры в блоках:</a:t>
            </a:r>
          </a:p>
          <a:p>
            <a:endParaRPr lang="ru-RU" dirty="0"/>
          </a:p>
          <a:p>
            <a:r>
              <a:rPr lang="ru-RU" dirty="0"/>
              <a:t>Грузооборот: Рост загрузки фур дает потенциал +26.7% (+103.3 млрд т-км).</a:t>
            </a:r>
          </a:p>
          <a:p>
            <a:endParaRPr lang="ru-RU" dirty="0"/>
          </a:p>
          <a:p>
            <a:r>
              <a:rPr lang="ru-RU" dirty="0"/>
              <a:t>Экономия времени: Отмена ограничений = 39.8 – 92.1 млрд руб./год.</a:t>
            </a:r>
          </a:p>
          <a:p>
            <a:endParaRPr lang="ru-RU" dirty="0"/>
          </a:p>
          <a:p>
            <a:r>
              <a:rPr lang="ru-RU" dirty="0"/>
              <a:t>Экономия топлива: -5% расхода = до 90 млрд руб./год для всей опорной сети.</a:t>
            </a:r>
          </a:p>
          <a:p>
            <a:endParaRPr lang="ru-RU" dirty="0"/>
          </a:p>
          <a:p>
            <a:r>
              <a:rPr lang="ru-RU" dirty="0"/>
              <a:t>Итог: Снижение логистических издержек на 18-28% (руб./т-км).</a:t>
            </a:r>
          </a:p>
          <a:p>
            <a:endParaRPr lang="ru-RU" dirty="0"/>
          </a:p>
          <a:p>
            <a:r>
              <a:rPr lang="ru-RU" dirty="0" err="1"/>
              <a:t>Визуал</a:t>
            </a:r>
            <a:r>
              <a:rPr lang="ru-RU" dirty="0"/>
              <a:t>: 4 равных квадрата с иконкой и цифрой в каждом.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F31F9A5-AD93-4FCB-881B-CD2F113C402B}"/>
              </a:ext>
            </a:extLst>
          </p:cNvPr>
          <p:cNvSpPr txBox="1"/>
          <p:nvPr/>
        </p:nvSpPr>
        <p:spPr bwMode="auto">
          <a:xfrm>
            <a:off x="227011" y="421571"/>
            <a:ext cx="11545887" cy="646331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Мультипликативный эффект от применения </a:t>
            </a: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эффективных цементобетонных покрытий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BDF0F6-E385-4310-8C26-8AD274C916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384" r="593" b="31410"/>
          <a:stretch/>
        </p:blipFill>
        <p:spPr>
          <a:xfrm>
            <a:off x="236113" y="8885942"/>
            <a:ext cx="8137975" cy="471600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8054945-2C34-4BD8-9469-E7B071DCC948}"/>
              </a:ext>
            </a:extLst>
          </p:cNvPr>
          <p:cNvGrpSpPr/>
          <p:nvPr/>
        </p:nvGrpSpPr>
        <p:grpSpPr>
          <a:xfrm>
            <a:off x="6766560" y="4304598"/>
            <a:ext cx="5193333" cy="1080000"/>
            <a:chOff x="6766560" y="4304598"/>
            <a:chExt cx="5193333" cy="108000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49AE2F06-9776-429A-BF39-D49BF3732A51}"/>
                </a:ext>
              </a:extLst>
            </p:cNvPr>
            <p:cNvSpPr/>
            <p:nvPr/>
          </p:nvSpPr>
          <p:spPr bwMode="auto">
            <a:xfrm>
              <a:off x="7117893" y="4304598"/>
              <a:ext cx="4842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>
                  <a:solidFill>
                    <a:schemeClr val="bg1"/>
                  </a:solidFill>
                </a:rPr>
                <a:t>5% снижение расхода топлива</a:t>
              </a:r>
            </a:p>
            <a:p>
              <a:pPr marL="714375"/>
              <a:r>
                <a:rPr lang="ru-RU" sz="1400" dirty="0"/>
                <a:t>для грузового автомобиля.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Экономия для всей опорной сети - </a:t>
              </a:r>
              <a:br>
                <a:rPr lang="ru-RU" sz="1400" dirty="0">
                  <a:solidFill>
                    <a:schemeClr val="bg1"/>
                  </a:solidFill>
                </a:rPr>
              </a:br>
              <a:r>
                <a:rPr lang="ru-RU" sz="1400" dirty="0">
                  <a:solidFill>
                    <a:schemeClr val="bg1"/>
                  </a:solidFill>
                </a:rPr>
                <a:t>до 90 млрд руб.</a:t>
              </a:r>
            </a:p>
          </p:txBody>
        </p:sp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5896E925-A799-4B2F-B7A6-8A99DFFCE60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6560" y="4481512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4EA9F4AB-8034-4F9C-A6B2-788488758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0469" y="4573723"/>
              <a:ext cx="612000" cy="612000"/>
            </a:xfrm>
            <a:prstGeom prst="rect">
              <a:avLst/>
            </a:prstGeom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6A86E0E-C5AE-45CF-A5AD-68E068C2AC97}"/>
              </a:ext>
            </a:extLst>
          </p:cNvPr>
          <p:cNvGrpSpPr/>
          <p:nvPr/>
        </p:nvGrpSpPr>
        <p:grpSpPr>
          <a:xfrm>
            <a:off x="6426469" y="3091547"/>
            <a:ext cx="5542091" cy="1080000"/>
            <a:chOff x="6426469" y="3091547"/>
            <a:chExt cx="5542091" cy="108000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014F8661-DDCF-4C63-8544-2D3FAFE65E42}"/>
                </a:ext>
              </a:extLst>
            </p:cNvPr>
            <p:cNvSpPr/>
            <p:nvPr/>
          </p:nvSpPr>
          <p:spPr bwMode="auto">
            <a:xfrm>
              <a:off x="6766560" y="3091547"/>
              <a:ext cx="5202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>
                  <a:solidFill>
                    <a:schemeClr val="bg1"/>
                  </a:solidFill>
                </a:rPr>
                <a:t>39,8 млрд руб.</a:t>
              </a: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эффект сокращения времени в пути для экономики Российской Федерации при переводе </a:t>
              </a:r>
              <a:br>
                <a:rPr lang="ru-RU" sz="1400" dirty="0">
                  <a:solidFill>
                    <a:schemeClr val="bg1"/>
                  </a:solidFill>
                </a:rPr>
              </a:br>
              <a:r>
                <a:rPr lang="ru-RU" sz="1400" dirty="0">
                  <a:solidFill>
                    <a:schemeClr val="bg1"/>
                  </a:solidFill>
                </a:rPr>
                <a:t>асфальтобетонных покрытий на цементобетонные</a:t>
              </a: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34747F71-8E88-4E3A-982E-10F39B4A0D1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26469" y="3280427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4EAADEF-8988-4CEA-A82D-CE52279E3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8469" y="3368723"/>
              <a:ext cx="576000" cy="576000"/>
            </a:xfrm>
            <a:prstGeom prst="rect">
              <a:avLst/>
            </a:prstGeom>
          </p:spPr>
        </p:pic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9D9FE8C-18DE-406A-ACAB-65E83C3A4A56}"/>
              </a:ext>
            </a:extLst>
          </p:cNvPr>
          <p:cNvGrpSpPr/>
          <p:nvPr/>
        </p:nvGrpSpPr>
        <p:grpSpPr>
          <a:xfrm>
            <a:off x="6096000" y="1878496"/>
            <a:ext cx="5868988" cy="1080000"/>
            <a:chOff x="6096000" y="1878496"/>
            <a:chExt cx="5868988" cy="1080000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48B5414F-B779-49E9-B897-75284DC57F61}"/>
                </a:ext>
              </a:extLst>
            </p:cNvPr>
            <p:cNvSpPr/>
            <p:nvPr/>
          </p:nvSpPr>
          <p:spPr bwMode="auto">
            <a:xfrm>
              <a:off x="6426469" y="1878496"/>
              <a:ext cx="5538519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ru-RU" sz="2000" dirty="0"/>
                <a:t>103,3 млрд т-км </a:t>
              </a:r>
            </a:p>
            <a:p>
              <a:pPr marL="714375"/>
              <a:r>
                <a:rPr lang="ru-RU" sz="1400" dirty="0"/>
                <a:t>потенциал прироста грузооборота</a:t>
              </a:r>
            </a:p>
            <a:p>
              <a:pPr marL="714375"/>
              <a:r>
                <a:rPr lang="ru-RU" sz="1400" dirty="0"/>
                <a:t>автомобильного транспорта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54B7996D-FB55-4716-AC93-88E9881B011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096000" y="2062131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89A7D3BC-8D41-4171-B97F-202311540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4560" y="2112496"/>
              <a:ext cx="612000" cy="612000"/>
            </a:xfrm>
            <a:prstGeom prst="rect">
              <a:avLst/>
            </a:prstGeom>
          </p:spPr>
        </p:pic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38582FD-A487-4E5C-A2D1-CD49888DE228}"/>
              </a:ext>
            </a:extLst>
          </p:cNvPr>
          <p:cNvGrpSpPr/>
          <p:nvPr/>
        </p:nvGrpSpPr>
        <p:grpSpPr>
          <a:xfrm>
            <a:off x="7117893" y="5517650"/>
            <a:ext cx="4849616" cy="1080000"/>
            <a:chOff x="7117893" y="5517650"/>
            <a:chExt cx="4849616" cy="108000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A59AF902-BC15-43DE-8945-0F9990EF2BE2}"/>
                </a:ext>
              </a:extLst>
            </p:cNvPr>
            <p:cNvSpPr/>
            <p:nvPr/>
          </p:nvSpPr>
          <p:spPr bwMode="auto">
            <a:xfrm>
              <a:off x="7467509" y="5517650"/>
              <a:ext cx="4500000" cy="108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r>
                <a:rPr lang="en-US" sz="2000" dirty="0">
                  <a:solidFill>
                    <a:schemeClr val="bg1"/>
                  </a:solidFill>
                </a:rPr>
                <a:t>&gt;18%</a:t>
              </a:r>
              <a:endParaRPr lang="ru-RU" sz="2000" dirty="0">
                <a:solidFill>
                  <a:schemeClr val="bg1"/>
                </a:solidFill>
              </a:endParaRPr>
            </a:p>
            <a:p>
              <a:pPr marL="714375"/>
              <a:r>
                <a:rPr lang="ru-RU" sz="1400" dirty="0">
                  <a:solidFill>
                    <a:schemeClr val="bg1"/>
                  </a:solidFill>
                </a:rPr>
                <a:t>снижение логистических издержек</a:t>
              </a:r>
            </a:p>
          </p:txBody>
        </p:sp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D2F91FB-B3AA-4AD6-BC7A-71CD1E040F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17893" y="5694563"/>
              <a:ext cx="720000" cy="7200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4375"/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D09F2CD2-275A-4892-B437-A84BC5CE6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98560" y="5766563"/>
              <a:ext cx="576000" cy="576000"/>
            </a:xfrm>
            <a:prstGeom prst="rect">
              <a:avLst/>
            </a:prstGeom>
          </p:spPr>
        </p:pic>
      </p:grp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7F7807E2-21C8-462D-A42B-7AAE4FB3C376}"/>
              </a:ext>
            </a:extLst>
          </p:cNvPr>
          <p:cNvSpPr/>
          <p:nvPr/>
        </p:nvSpPr>
        <p:spPr bwMode="auto">
          <a:xfrm>
            <a:off x="227013" y="7166957"/>
            <a:ext cx="11720723" cy="5259215"/>
          </a:xfrm>
          <a:custGeom>
            <a:avLst/>
            <a:gdLst>
              <a:gd name="connsiteX0" fmla="*/ 9039886 w 11720723"/>
              <a:gd name="connsiteY0" fmla="*/ 0 h 5259215"/>
              <a:gd name="connsiteX1" fmla="*/ 11280169 w 11720723"/>
              <a:gd name="connsiteY1" fmla="*/ 0 h 5259215"/>
              <a:gd name="connsiteX2" fmla="*/ 11720722 w 11720723"/>
              <a:gd name="connsiteY2" fmla="*/ 440553 h 5259215"/>
              <a:gd name="connsiteX3" fmla="*/ 11720722 w 11720723"/>
              <a:gd name="connsiteY3" fmla="*/ 3226650 h 5259215"/>
              <a:gd name="connsiteX4" fmla="*/ 11718025 w 11720723"/>
              <a:gd name="connsiteY4" fmla="*/ 3253403 h 5259215"/>
              <a:gd name="connsiteX5" fmla="*/ 11720723 w 11720723"/>
              <a:gd name="connsiteY5" fmla="*/ 3266766 h 5259215"/>
              <a:gd name="connsiteX6" fmla="*/ 11720723 w 11720723"/>
              <a:gd name="connsiteY6" fmla="*/ 4931788 h 5259215"/>
              <a:gd name="connsiteX7" fmla="*/ 11393296 w 11720723"/>
              <a:gd name="connsiteY7" fmla="*/ 5259215 h 5259215"/>
              <a:gd name="connsiteX8" fmla="*/ 327427 w 11720723"/>
              <a:gd name="connsiteY8" fmla="*/ 5259215 h 5259215"/>
              <a:gd name="connsiteX9" fmla="*/ 0 w 11720723"/>
              <a:gd name="connsiteY9" fmla="*/ 4931788 h 5259215"/>
              <a:gd name="connsiteX10" fmla="*/ 0 w 11720723"/>
              <a:gd name="connsiteY10" fmla="*/ 3266766 h 5259215"/>
              <a:gd name="connsiteX11" fmla="*/ 327427 w 11720723"/>
              <a:gd name="connsiteY11" fmla="*/ 2939339 h 5259215"/>
              <a:gd name="connsiteX12" fmla="*/ 8599333 w 11720723"/>
              <a:gd name="connsiteY12" fmla="*/ 2939339 h 5259215"/>
              <a:gd name="connsiteX13" fmla="*/ 8599333 w 11720723"/>
              <a:gd name="connsiteY13" fmla="*/ 440553 h 5259215"/>
              <a:gd name="connsiteX14" fmla="*/ 9039886 w 11720723"/>
              <a:gd name="connsiteY14" fmla="*/ 0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690773 w 11720723"/>
              <a:gd name="connsiteY14" fmla="*/ 30307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66898 w 11720723"/>
              <a:gd name="connsiteY14" fmla="*/ 2945054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47848 w 11720723"/>
              <a:gd name="connsiteY14" fmla="*/ 29418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  <a:gd name="connsiteX0" fmla="*/ 8601714 w 11720723"/>
              <a:gd name="connsiteY0" fmla="*/ 2489282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720723" h="5259215">
                <a:moveTo>
                  <a:pt x="8601714" y="2489282"/>
                </a:moveTo>
                <a:cubicBezTo>
                  <a:pt x="8600920" y="1806372"/>
                  <a:pt x="8600127" y="1123463"/>
                  <a:pt x="8599333" y="440553"/>
                </a:cubicBezTo>
                <a:cubicBezTo>
                  <a:pt x="8599333" y="197242"/>
                  <a:pt x="8796575" y="0"/>
                  <a:pt x="9039886" y="0"/>
                </a:cubicBezTo>
                <a:lnTo>
                  <a:pt x="11280169" y="0"/>
                </a:lnTo>
                <a:cubicBezTo>
                  <a:pt x="11523480" y="0"/>
                  <a:pt x="11720722" y="197242"/>
                  <a:pt x="11720722" y="440553"/>
                </a:cubicBezTo>
                <a:lnTo>
                  <a:pt x="11720722" y="3226650"/>
                </a:lnTo>
                <a:lnTo>
                  <a:pt x="11718025" y="3253403"/>
                </a:lnTo>
                <a:lnTo>
                  <a:pt x="11720723" y="3266766"/>
                </a:lnTo>
                <a:lnTo>
                  <a:pt x="11720723" y="4931788"/>
                </a:lnTo>
                <a:cubicBezTo>
                  <a:pt x="11720723" y="5112621"/>
                  <a:pt x="11574129" y="5259215"/>
                  <a:pt x="11393296" y="5259215"/>
                </a:cubicBezTo>
                <a:lnTo>
                  <a:pt x="327427" y="5259215"/>
                </a:lnTo>
                <a:cubicBezTo>
                  <a:pt x="146594" y="5259215"/>
                  <a:pt x="0" y="5112621"/>
                  <a:pt x="0" y="4931788"/>
                </a:cubicBezTo>
                <a:lnTo>
                  <a:pt x="0" y="3266766"/>
                </a:lnTo>
                <a:cubicBezTo>
                  <a:pt x="0" y="3085933"/>
                  <a:pt x="146594" y="2939339"/>
                  <a:pt x="327427" y="2939339"/>
                </a:cubicBezTo>
                <a:lnTo>
                  <a:pt x="8157373" y="2941879"/>
                </a:lnTo>
              </a:path>
            </a:pathLst>
          </a:cu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2AC50C8A-2EBA-462D-97A8-834904BE4B4C}"/>
              </a:ext>
            </a:extLst>
          </p:cNvPr>
          <p:cNvSpPr>
            <a:spLocks noChangeAspect="1"/>
          </p:cNvSpPr>
          <p:nvPr/>
        </p:nvSpPr>
        <p:spPr bwMode="auto">
          <a:xfrm rot="18920155">
            <a:off x="8431341" y="9863617"/>
            <a:ext cx="689376" cy="479784"/>
          </a:xfrm>
          <a:prstGeom prst="roundRect">
            <a:avLst/>
          </a:prstGeom>
          <a:solidFill>
            <a:srgbClr val="B7CE1B"/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/>
          </a:p>
          <a:p>
            <a:endParaRPr lang="ru-RU" sz="2000" dirty="0"/>
          </a:p>
          <a:p>
            <a:pPr marL="180000"/>
            <a:endParaRPr lang="ru-RU" sz="2000" dirty="0"/>
          </a:p>
        </p:txBody>
      </p:sp>
      <p:sp>
        <p:nvSpPr>
          <p:cNvPr id="32" name="Овал 13">
            <a:extLst>
              <a:ext uri="{FF2B5EF4-FFF2-40B4-BE49-F238E27FC236}">
                <a16:creationId xmlns:a16="http://schemas.microsoft.com/office/drawing/2014/main" id="{26E78B34-5B1C-4868-8C13-25770BA1FC3A}"/>
              </a:ext>
            </a:extLst>
          </p:cNvPr>
          <p:cNvSpPr>
            <a:spLocks noChangeAspect="1"/>
          </p:cNvSpPr>
          <p:nvPr/>
        </p:nvSpPr>
        <p:spPr bwMode="auto">
          <a:xfrm>
            <a:off x="8376737" y="9656295"/>
            <a:ext cx="450000" cy="450000"/>
          </a:xfrm>
          <a:custGeom>
            <a:avLst/>
            <a:gdLst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4" fmla="*/ 0 w 900000"/>
              <a:gd name="connsiteY4" fmla="*/ 450000 h 900000"/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4" fmla="*/ 91440 w 900000"/>
              <a:gd name="connsiteY4" fmla="*/ 541440 h 900000"/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0" fmla="*/ 0 w 450000"/>
              <a:gd name="connsiteY0" fmla="*/ 0 h 900000"/>
              <a:gd name="connsiteX1" fmla="*/ 450000 w 450000"/>
              <a:gd name="connsiteY1" fmla="*/ 450000 h 900000"/>
              <a:gd name="connsiteX2" fmla="*/ 0 w 450000"/>
              <a:gd name="connsiteY2" fmla="*/ 900000 h 900000"/>
              <a:gd name="connsiteX0" fmla="*/ 450000 w 450000"/>
              <a:gd name="connsiteY0" fmla="*/ 0 h 450000"/>
              <a:gd name="connsiteX1" fmla="*/ 0 w 450000"/>
              <a:gd name="connsiteY1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cubicBezTo>
                  <a:pt x="450000" y="248528"/>
                  <a:pt x="248528" y="450000"/>
                  <a:pt x="0" y="450000"/>
                </a:cubicBezTo>
              </a:path>
            </a:pathLst>
          </a:custGeom>
          <a:solidFill>
            <a:srgbClr val="B7CE1B"/>
          </a:solidFill>
          <a:ln w="12700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F77D4DA4-72C9-4201-893E-4282EA3445FA}"/>
              </a:ext>
            </a:extLst>
          </p:cNvPr>
          <p:cNvSpPr/>
          <p:nvPr/>
        </p:nvSpPr>
        <p:spPr bwMode="auto">
          <a:xfrm>
            <a:off x="7948393" y="9229746"/>
            <a:ext cx="870974" cy="870974"/>
          </a:xfrm>
          <a:prstGeom prst="ellipse">
            <a:avLst/>
          </a:prstGeom>
          <a:solidFill>
            <a:schemeClr val="bg1"/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A38274D-6A25-41F8-BC66-72E3CFB60EB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2" t="13238"/>
          <a:stretch/>
        </p:blipFill>
        <p:spPr bwMode="auto">
          <a:xfrm>
            <a:off x="9235901" y="7313653"/>
            <a:ext cx="2340000" cy="2835608"/>
          </a:xfrm>
          <a:custGeom>
            <a:avLst/>
            <a:gdLst>
              <a:gd name="connsiteX0" fmla="*/ 389998 w 2340000"/>
              <a:gd name="connsiteY0" fmla="*/ 0 h 2835608"/>
              <a:gd name="connsiteX1" fmla="*/ 1950002 w 2340000"/>
              <a:gd name="connsiteY1" fmla="*/ 0 h 2835608"/>
              <a:gd name="connsiteX2" fmla="*/ 2028592 w 2340000"/>
              <a:gd name="connsiteY2" fmla="*/ 7923 h 2835608"/>
              <a:gd name="connsiteX3" fmla="*/ 2340000 w 2340000"/>
              <a:gd name="connsiteY3" fmla="*/ 390007 h 2835608"/>
              <a:gd name="connsiteX4" fmla="*/ 2340000 w 2340000"/>
              <a:gd name="connsiteY4" fmla="*/ 2452911 h 2835608"/>
              <a:gd name="connsiteX5" fmla="*/ 2028592 w 2340000"/>
              <a:gd name="connsiteY5" fmla="*/ 2834996 h 2835608"/>
              <a:gd name="connsiteX6" fmla="*/ 2022515 w 2340000"/>
              <a:gd name="connsiteY6" fmla="*/ 2835608 h 2835608"/>
              <a:gd name="connsiteX7" fmla="*/ 317485 w 2340000"/>
              <a:gd name="connsiteY7" fmla="*/ 2835608 h 2835608"/>
              <a:gd name="connsiteX8" fmla="*/ 311408 w 2340000"/>
              <a:gd name="connsiteY8" fmla="*/ 2834996 h 2835608"/>
              <a:gd name="connsiteX9" fmla="*/ 0 w 2340000"/>
              <a:gd name="connsiteY9" fmla="*/ 2452911 h 2835608"/>
              <a:gd name="connsiteX10" fmla="*/ 0 w 2340000"/>
              <a:gd name="connsiteY10" fmla="*/ 390007 h 2835608"/>
              <a:gd name="connsiteX11" fmla="*/ 311408 w 2340000"/>
              <a:gd name="connsiteY11" fmla="*/ 7923 h 28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00" h="2835608">
                <a:moveTo>
                  <a:pt x="389998" y="0"/>
                </a:moveTo>
                <a:lnTo>
                  <a:pt x="1950002" y="0"/>
                </a:lnTo>
                <a:lnTo>
                  <a:pt x="2028592" y="7923"/>
                </a:lnTo>
                <a:cubicBezTo>
                  <a:pt x="2206312" y="44290"/>
                  <a:pt x="2340000" y="201536"/>
                  <a:pt x="2340000" y="390007"/>
                </a:cubicBezTo>
                <a:lnTo>
                  <a:pt x="2340000" y="2452911"/>
                </a:lnTo>
                <a:cubicBezTo>
                  <a:pt x="2340000" y="2641382"/>
                  <a:pt x="2206312" y="2798629"/>
                  <a:pt x="2028592" y="2834996"/>
                </a:cubicBezTo>
                <a:lnTo>
                  <a:pt x="2022515" y="2835608"/>
                </a:lnTo>
                <a:lnTo>
                  <a:pt x="317485" y="2835608"/>
                </a:lnTo>
                <a:lnTo>
                  <a:pt x="311408" y="2834996"/>
                </a:lnTo>
                <a:cubicBezTo>
                  <a:pt x="133688" y="2798629"/>
                  <a:pt x="0" y="2641382"/>
                  <a:pt x="0" y="2452911"/>
                </a:cubicBezTo>
                <a:lnTo>
                  <a:pt x="0" y="390007"/>
                </a:lnTo>
                <a:cubicBezTo>
                  <a:pt x="0" y="201536"/>
                  <a:pt x="133688" y="44290"/>
                  <a:pt x="311408" y="7923"/>
                </a:cubicBezTo>
                <a:close/>
              </a:path>
            </a:pathLst>
          </a:cu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85EDC86-124E-4098-9479-8623113811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t="59244" r="6542" b="22167"/>
          <a:stretch/>
        </p:blipFill>
        <p:spPr bwMode="auto">
          <a:xfrm>
            <a:off x="4621403" y="10287022"/>
            <a:ext cx="6893828" cy="1979998"/>
          </a:xfrm>
          <a:custGeom>
            <a:avLst/>
            <a:gdLst>
              <a:gd name="connsiteX0" fmla="*/ 330006 w 6893828"/>
              <a:gd name="connsiteY0" fmla="*/ 0 h 1979998"/>
              <a:gd name="connsiteX1" fmla="*/ 6563822 w 6893828"/>
              <a:gd name="connsiteY1" fmla="*/ 0 h 1979998"/>
              <a:gd name="connsiteX2" fmla="*/ 6893828 w 6893828"/>
              <a:gd name="connsiteY2" fmla="*/ 330006 h 1979998"/>
              <a:gd name="connsiteX3" fmla="*/ 6893828 w 6893828"/>
              <a:gd name="connsiteY3" fmla="*/ 1649992 h 1979998"/>
              <a:gd name="connsiteX4" fmla="*/ 6563822 w 6893828"/>
              <a:gd name="connsiteY4" fmla="*/ 1979998 h 1979998"/>
              <a:gd name="connsiteX5" fmla="*/ 330006 w 6893828"/>
              <a:gd name="connsiteY5" fmla="*/ 1979998 h 1979998"/>
              <a:gd name="connsiteX6" fmla="*/ 0 w 6893828"/>
              <a:gd name="connsiteY6" fmla="*/ 1649992 h 1979998"/>
              <a:gd name="connsiteX7" fmla="*/ 0 w 6893828"/>
              <a:gd name="connsiteY7" fmla="*/ 330006 h 1979998"/>
              <a:gd name="connsiteX8" fmla="*/ 330006 w 6893828"/>
              <a:gd name="connsiteY8" fmla="*/ 0 h 19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93828" h="1979998">
                <a:moveTo>
                  <a:pt x="330006" y="0"/>
                </a:moveTo>
                <a:lnTo>
                  <a:pt x="6563822" y="0"/>
                </a:lnTo>
                <a:cubicBezTo>
                  <a:pt x="6746079" y="0"/>
                  <a:pt x="6893828" y="147749"/>
                  <a:pt x="6893828" y="330006"/>
                </a:cubicBezTo>
                <a:lnTo>
                  <a:pt x="6893828" y="1649992"/>
                </a:lnTo>
                <a:cubicBezTo>
                  <a:pt x="6893828" y="1832249"/>
                  <a:pt x="6746079" y="1979998"/>
                  <a:pt x="6563822" y="1979998"/>
                </a:cubicBezTo>
                <a:lnTo>
                  <a:pt x="330006" y="1979998"/>
                </a:lnTo>
                <a:cubicBezTo>
                  <a:pt x="147749" y="1979998"/>
                  <a:pt x="0" y="1832249"/>
                  <a:pt x="0" y="1649992"/>
                </a:cubicBezTo>
                <a:lnTo>
                  <a:pt x="0" y="330006"/>
                </a:lnTo>
                <a:cubicBezTo>
                  <a:pt x="0" y="147749"/>
                  <a:pt x="147749" y="0"/>
                  <a:pt x="330006" y="0"/>
                </a:cubicBezTo>
                <a:close/>
              </a:path>
            </a:pathLst>
          </a:cu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AD924361-E4A7-4C19-9132-8AE2AC7C547C}"/>
              </a:ext>
            </a:extLst>
          </p:cNvPr>
          <p:cNvGrpSpPr/>
          <p:nvPr/>
        </p:nvGrpSpPr>
        <p:grpSpPr>
          <a:xfrm>
            <a:off x="227011" y="-6997988"/>
            <a:ext cx="3893734" cy="2686511"/>
            <a:chOff x="227011" y="1334559"/>
            <a:chExt cx="3893734" cy="2686511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406D8D23-E818-4BDB-985E-09B2A580D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1" y="1334559"/>
              <a:ext cx="3893734" cy="2686511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000" dirty="0"/>
            </a:p>
            <a:p>
              <a:endParaRPr lang="ru-RU" sz="2000" dirty="0"/>
            </a:p>
            <a:p>
              <a:endParaRPr lang="ru-RU" sz="2000" dirty="0"/>
            </a:p>
            <a:p>
              <a:pPr marL="180000"/>
              <a:r>
                <a:rPr lang="en-US" sz="2200" dirty="0"/>
                <a:t>573</a:t>
              </a:r>
              <a:r>
                <a:rPr lang="ru-RU" sz="2200" dirty="0"/>
                <a:t> млрд руб.</a:t>
              </a:r>
            </a:p>
            <a:p>
              <a:pPr marL="180000"/>
              <a:endParaRPr lang="ru-RU" sz="1400" dirty="0">
                <a:solidFill>
                  <a:schemeClr val="bg1"/>
                </a:solidFill>
              </a:endParaRPr>
            </a:p>
            <a:p>
              <a:pPr marL="180000"/>
              <a:r>
                <a:rPr lang="ru-RU" sz="1600" dirty="0">
                  <a:solidFill>
                    <a:schemeClr val="bg1"/>
                  </a:solidFill>
                </a:rPr>
                <a:t>снижение затрат консолидированного бюджета </a:t>
              </a:r>
              <a:br>
                <a:rPr lang="en-US" sz="1600" dirty="0">
                  <a:solidFill>
                    <a:schemeClr val="bg1"/>
                  </a:solidFill>
                </a:rPr>
              </a:br>
              <a:r>
                <a:rPr lang="ru-RU" sz="1600" dirty="0">
                  <a:solidFill>
                    <a:schemeClr val="bg1"/>
                  </a:solidFill>
                </a:rPr>
                <a:t>за период 2025-2066 </a:t>
              </a:r>
              <a:r>
                <a:rPr lang="ru-RU" sz="1600" dirty="0" err="1">
                  <a:solidFill>
                    <a:schemeClr val="bg1"/>
                  </a:solidFill>
                </a:rPr>
                <a:t>г.г</a:t>
              </a:r>
              <a:r>
                <a:rPr lang="ru-RU" sz="16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32E63F6A-2B31-4AF5-8294-44FE2AB026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64096" y="1504547"/>
              <a:ext cx="900000" cy="90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</a:endParaRPr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4341D7D3-BAB8-4D8F-AF07-1F709101E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2288" y="1630547"/>
              <a:ext cx="648000" cy="648000"/>
            </a:xfrm>
            <a:prstGeom prst="rect">
              <a:avLst/>
            </a:prstGeom>
          </p:spPr>
        </p:pic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E5853980-EFFE-455A-B001-C3E1F7E4F88C}"/>
              </a:ext>
            </a:extLst>
          </p:cNvPr>
          <p:cNvGrpSpPr/>
          <p:nvPr/>
        </p:nvGrpSpPr>
        <p:grpSpPr>
          <a:xfrm>
            <a:off x="4526679" y="-4311477"/>
            <a:ext cx="3893734" cy="2686511"/>
            <a:chOff x="4526679" y="1334559"/>
            <a:chExt cx="3893734" cy="2686511"/>
          </a:xfrm>
        </p:grpSpPr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4E2EDA89-4621-42A3-9587-EDFAA4E60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6679" y="1334559"/>
              <a:ext cx="3893734" cy="2686511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000" dirty="0"/>
            </a:p>
            <a:p>
              <a:endParaRPr lang="ru-RU" sz="2000" dirty="0"/>
            </a:p>
            <a:p>
              <a:pPr marL="180000"/>
              <a:endParaRPr lang="en-US" sz="2200" dirty="0"/>
            </a:p>
            <a:p>
              <a:pPr marL="180000"/>
              <a:r>
                <a:rPr lang="ru-RU" sz="2200" dirty="0"/>
                <a:t>2,25 млн т.</a:t>
              </a:r>
            </a:p>
            <a:p>
              <a:pPr marL="180000"/>
              <a:endParaRPr lang="en-US" sz="1400" dirty="0">
                <a:solidFill>
                  <a:schemeClr val="bg1"/>
                </a:solidFill>
              </a:endParaRPr>
            </a:p>
            <a:p>
              <a:pPr marL="180000"/>
              <a:endParaRPr lang="ru-RU" sz="1400" dirty="0">
                <a:solidFill>
                  <a:schemeClr val="bg1"/>
                </a:solidFill>
              </a:endParaRPr>
            </a:p>
            <a:p>
              <a:pPr marL="180000"/>
              <a:r>
                <a:rPr lang="ru-RU" sz="1600" dirty="0">
                  <a:solidFill>
                    <a:schemeClr val="bg1"/>
                  </a:solidFill>
                </a:rPr>
                <a:t>дополнительный спрос </a:t>
              </a:r>
              <a:br>
                <a:rPr lang="ru-RU" sz="1600" dirty="0">
                  <a:solidFill>
                    <a:schemeClr val="bg1"/>
                  </a:solidFill>
                </a:rPr>
              </a:br>
              <a:r>
                <a:rPr lang="ru-RU" sz="1600" dirty="0">
                  <a:solidFill>
                    <a:schemeClr val="bg1"/>
                  </a:solidFill>
                </a:rPr>
                <a:t>на цемент ежегодно</a:t>
              </a:r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B8904AE2-F4F3-40FC-876E-6D9BF1E270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56104" y="1501458"/>
              <a:ext cx="900000" cy="90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</a:endParaRPr>
            </a:p>
          </p:txBody>
        </p:sp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F0EB5D60-2547-4D93-80C6-3E47F5D77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2104" y="1624674"/>
              <a:ext cx="648000" cy="648000"/>
            </a:xfrm>
            <a:prstGeom prst="rect">
              <a:avLst/>
            </a:prstGeom>
          </p:spPr>
        </p:pic>
      </p:grp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3051D887-70A8-4037-AC7D-0C1778FB81C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39887"/>
          <a:stretch/>
        </p:blipFill>
        <p:spPr bwMode="auto">
          <a:xfrm rot="5400000">
            <a:off x="1443553" y="9387023"/>
            <a:ext cx="1979998" cy="3780000"/>
          </a:xfrm>
          <a:custGeom>
            <a:avLst/>
            <a:gdLst>
              <a:gd name="connsiteX0" fmla="*/ 0 w 1979998"/>
              <a:gd name="connsiteY0" fmla="*/ 3469259 h 3780000"/>
              <a:gd name="connsiteX1" fmla="*/ 0 w 1979998"/>
              <a:gd name="connsiteY1" fmla="*/ 310741 h 3780000"/>
              <a:gd name="connsiteX2" fmla="*/ 189786 w 1979998"/>
              <a:gd name="connsiteY2" fmla="*/ 24419 h 3780000"/>
              <a:gd name="connsiteX3" fmla="*/ 310738 w 1979998"/>
              <a:gd name="connsiteY3" fmla="*/ 0 h 3780000"/>
              <a:gd name="connsiteX4" fmla="*/ 1669259 w 1979998"/>
              <a:gd name="connsiteY4" fmla="*/ 0 h 3780000"/>
              <a:gd name="connsiteX5" fmla="*/ 1790211 w 1979998"/>
              <a:gd name="connsiteY5" fmla="*/ 24419 h 3780000"/>
              <a:gd name="connsiteX6" fmla="*/ 1979998 w 1979998"/>
              <a:gd name="connsiteY6" fmla="*/ 310741 h 3780000"/>
              <a:gd name="connsiteX7" fmla="*/ 1979998 w 1979998"/>
              <a:gd name="connsiteY7" fmla="*/ 3469259 h 3780000"/>
              <a:gd name="connsiteX8" fmla="*/ 1790211 w 1979998"/>
              <a:gd name="connsiteY8" fmla="*/ 3755581 h 3780000"/>
              <a:gd name="connsiteX9" fmla="*/ 1669259 w 1979998"/>
              <a:gd name="connsiteY9" fmla="*/ 3780000 h 3780000"/>
              <a:gd name="connsiteX10" fmla="*/ 310738 w 1979998"/>
              <a:gd name="connsiteY10" fmla="*/ 3780000 h 3780000"/>
              <a:gd name="connsiteX11" fmla="*/ 189786 w 1979998"/>
              <a:gd name="connsiteY11" fmla="*/ 3755581 h 3780000"/>
              <a:gd name="connsiteX12" fmla="*/ 0 w 1979998"/>
              <a:gd name="connsiteY12" fmla="*/ 3469259 h 37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9998" h="3780000">
                <a:moveTo>
                  <a:pt x="0" y="3469259"/>
                </a:moveTo>
                <a:lnTo>
                  <a:pt x="0" y="310741"/>
                </a:lnTo>
                <a:cubicBezTo>
                  <a:pt x="0" y="182027"/>
                  <a:pt x="78256" y="71592"/>
                  <a:pt x="189786" y="24419"/>
                </a:cubicBezTo>
                <a:lnTo>
                  <a:pt x="310738" y="0"/>
                </a:lnTo>
                <a:lnTo>
                  <a:pt x="1669259" y="0"/>
                </a:lnTo>
                <a:lnTo>
                  <a:pt x="1790211" y="24419"/>
                </a:lnTo>
                <a:cubicBezTo>
                  <a:pt x="1901741" y="71592"/>
                  <a:pt x="1979998" y="182027"/>
                  <a:pt x="1979998" y="310741"/>
                </a:cubicBezTo>
                <a:lnTo>
                  <a:pt x="1979998" y="3469259"/>
                </a:lnTo>
                <a:cubicBezTo>
                  <a:pt x="1979998" y="3597973"/>
                  <a:pt x="1901741" y="3708408"/>
                  <a:pt x="1790211" y="3755581"/>
                </a:cubicBezTo>
                <a:lnTo>
                  <a:pt x="1669259" y="3780000"/>
                </a:lnTo>
                <a:lnTo>
                  <a:pt x="310738" y="3780000"/>
                </a:lnTo>
                <a:lnTo>
                  <a:pt x="189786" y="3755581"/>
                </a:lnTo>
                <a:cubicBezTo>
                  <a:pt x="78256" y="3708408"/>
                  <a:pt x="0" y="3597973"/>
                  <a:pt x="0" y="346925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0551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F4ECF27D-C75F-4F17-BC16-B2F993B59774}"/>
              </a:ext>
            </a:extLst>
          </p:cNvPr>
          <p:cNvSpPr/>
          <p:nvPr/>
        </p:nvSpPr>
        <p:spPr>
          <a:xfrm>
            <a:off x="227013" y="1340073"/>
            <a:ext cx="11720723" cy="5259215"/>
          </a:xfrm>
          <a:custGeom>
            <a:avLst/>
            <a:gdLst>
              <a:gd name="connsiteX0" fmla="*/ 9039886 w 11720723"/>
              <a:gd name="connsiteY0" fmla="*/ 0 h 5259215"/>
              <a:gd name="connsiteX1" fmla="*/ 11280169 w 11720723"/>
              <a:gd name="connsiteY1" fmla="*/ 0 h 5259215"/>
              <a:gd name="connsiteX2" fmla="*/ 11720722 w 11720723"/>
              <a:gd name="connsiteY2" fmla="*/ 440553 h 5259215"/>
              <a:gd name="connsiteX3" fmla="*/ 11720722 w 11720723"/>
              <a:gd name="connsiteY3" fmla="*/ 3226650 h 5259215"/>
              <a:gd name="connsiteX4" fmla="*/ 11718025 w 11720723"/>
              <a:gd name="connsiteY4" fmla="*/ 3253403 h 5259215"/>
              <a:gd name="connsiteX5" fmla="*/ 11720723 w 11720723"/>
              <a:gd name="connsiteY5" fmla="*/ 3266766 h 5259215"/>
              <a:gd name="connsiteX6" fmla="*/ 11720723 w 11720723"/>
              <a:gd name="connsiteY6" fmla="*/ 4931788 h 5259215"/>
              <a:gd name="connsiteX7" fmla="*/ 11393296 w 11720723"/>
              <a:gd name="connsiteY7" fmla="*/ 5259215 h 5259215"/>
              <a:gd name="connsiteX8" fmla="*/ 327427 w 11720723"/>
              <a:gd name="connsiteY8" fmla="*/ 5259215 h 5259215"/>
              <a:gd name="connsiteX9" fmla="*/ 0 w 11720723"/>
              <a:gd name="connsiteY9" fmla="*/ 4931788 h 5259215"/>
              <a:gd name="connsiteX10" fmla="*/ 0 w 11720723"/>
              <a:gd name="connsiteY10" fmla="*/ 3266766 h 5259215"/>
              <a:gd name="connsiteX11" fmla="*/ 327427 w 11720723"/>
              <a:gd name="connsiteY11" fmla="*/ 2939339 h 5259215"/>
              <a:gd name="connsiteX12" fmla="*/ 8599333 w 11720723"/>
              <a:gd name="connsiteY12" fmla="*/ 2939339 h 5259215"/>
              <a:gd name="connsiteX13" fmla="*/ 8599333 w 11720723"/>
              <a:gd name="connsiteY13" fmla="*/ 440553 h 5259215"/>
              <a:gd name="connsiteX14" fmla="*/ 9039886 w 11720723"/>
              <a:gd name="connsiteY14" fmla="*/ 0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690773 w 11720723"/>
              <a:gd name="connsiteY14" fmla="*/ 30307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66898 w 11720723"/>
              <a:gd name="connsiteY14" fmla="*/ 2945054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47848 w 11720723"/>
              <a:gd name="connsiteY14" fmla="*/ 2941879 h 5259215"/>
              <a:gd name="connsiteX0" fmla="*/ 8599333 w 11720723"/>
              <a:gd name="connsiteY0" fmla="*/ 2939339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  <a:gd name="connsiteX0" fmla="*/ 8601714 w 11720723"/>
              <a:gd name="connsiteY0" fmla="*/ 2489282 h 5259215"/>
              <a:gd name="connsiteX1" fmla="*/ 8599333 w 11720723"/>
              <a:gd name="connsiteY1" fmla="*/ 440553 h 5259215"/>
              <a:gd name="connsiteX2" fmla="*/ 9039886 w 11720723"/>
              <a:gd name="connsiteY2" fmla="*/ 0 h 5259215"/>
              <a:gd name="connsiteX3" fmla="*/ 11280169 w 11720723"/>
              <a:gd name="connsiteY3" fmla="*/ 0 h 5259215"/>
              <a:gd name="connsiteX4" fmla="*/ 11720722 w 11720723"/>
              <a:gd name="connsiteY4" fmla="*/ 440553 h 5259215"/>
              <a:gd name="connsiteX5" fmla="*/ 11720722 w 11720723"/>
              <a:gd name="connsiteY5" fmla="*/ 3226650 h 5259215"/>
              <a:gd name="connsiteX6" fmla="*/ 11718025 w 11720723"/>
              <a:gd name="connsiteY6" fmla="*/ 3253403 h 5259215"/>
              <a:gd name="connsiteX7" fmla="*/ 11720723 w 11720723"/>
              <a:gd name="connsiteY7" fmla="*/ 3266766 h 5259215"/>
              <a:gd name="connsiteX8" fmla="*/ 11720723 w 11720723"/>
              <a:gd name="connsiteY8" fmla="*/ 4931788 h 5259215"/>
              <a:gd name="connsiteX9" fmla="*/ 11393296 w 11720723"/>
              <a:gd name="connsiteY9" fmla="*/ 5259215 h 5259215"/>
              <a:gd name="connsiteX10" fmla="*/ 327427 w 11720723"/>
              <a:gd name="connsiteY10" fmla="*/ 5259215 h 5259215"/>
              <a:gd name="connsiteX11" fmla="*/ 0 w 11720723"/>
              <a:gd name="connsiteY11" fmla="*/ 4931788 h 5259215"/>
              <a:gd name="connsiteX12" fmla="*/ 0 w 11720723"/>
              <a:gd name="connsiteY12" fmla="*/ 3266766 h 5259215"/>
              <a:gd name="connsiteX13" fmla="*/ 327427 w 11720723"/>
              <a:gd name="connsiteY13" fmla="*/ 2939339 h 5259215"/>
              <a:gd name="connsiteX14" fmla="*/ 8157373 w 11720723"/>
              <a:gd name="connsiteY14" fmla="*/ 2941879 h 525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720723" h="5259215">
                <a:moveTo>
                  <a:pt x="8601714" y="2489282"/>
                </a:moveTo>
                <a:cubicBezTo>
                  <a:pt x="8600920" y="1806372"/>
                  <a:pt x="8600127" y="1123463"/>
                  <a:pt x="8599333" y="440553"/>
                </a:cubicBezTo>
                <a:cubicBezTo>
                  <a:pt x="8599333" y="197242"/>
                  <a:pt x="8796575" y="0"/>
                  <a:pt x="9039886" y="0"/>
                </a:cubicBezTo>
                <a:lnTo>
                  <a:pt x="11280169" y="0"/>
                </a:lnTo>
                <a:cubicBezTo>
                  <a:pt x="11523480" y="0"/>
                  <a:pt x="11720722" y="197242"/>
                  <a:pt x="11720722" y="440553"/>
                </a:cubicBezTo>
                <a:lnTo>
                  <a:pt x="11720722" y="3226650"/>
                </a:lnTo>
                <a:lnTo>
                  <a:pt x="11718025" y="3253403"/>
                </a:lnTo>
                <a:lnTo>
                  <a:pt x="11720723" y="3266766"/>
                </a:lnTo>
                <a:lnTo>
                  <a:pt x="11720723" y="4931788"/>
                </a:lnTo>
                <a:cubicBezTo>
                  <a:pt x="11720723" y="5112621"/>
                  <a:pt x="11574129" y="5259215"/>
                  <a:pt x="11393296" y="5259215"/>
                </a:cubicBezTo>
                <a:lnTo>
                  <a:pt x="327427" y="5259215"/>
                </a:lnTo>
                <a:cubicBezTo>
                  <a:pt x="146594" y="5259215"/>
                  <a:pt x="0" y="5112621"/>
                  <a:pt x="0" y="4931788"/>
                </a:cubicBezTo>
                <a:lnTo>
                  <a:pt x="0" y="3266766"/>
                </a:lnTo>
                <a:cubicBezTo>
                  <a:pt x="0" y="3085933"/>
                  <a:pt x="146594" y="2939339"/>
                  <a:pt x="327427" y="2939339"/>
                </a:cubicBezTo>
                <a:lnTo>
                  <a:pt x="8157373" y="2941879"/>
                </a:lnTo>
              </a:path>
            </a:pathLst>
          </a:cu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457E3E3-D32F-4439-95B6-D0EC81E2AB58}"/>
              </a:ext>
            </a:extLst>
          </p:cNvPr>
          <p:cNvSpPr>
            <a:spLocks noChangeAspect="1"/>
          </p:cNvSpPr>
          <p:nvPr/>
        </p:nvSpPr>
        <p:spPr bwMode="auto">
          <a:xfrm rot="18920155">
            <a:off x="8431341" y="4036733"/>
            <a:ext cx="689376" cy="479784"/>
          </a:xfrm>
          <a:prstGeom prst="roundRect">
            <a:avLst/>
          </a:prstGeom>
          <a:solidFill>
            <a:srgbClr val="B7CE1B"/>
          </a:solidFill>
          <a:ln w="95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/>
          </a:p>
          <a:p>
            <a:endParaRPr lang="ru-RU" sz="2000" dirty="0"/>
          </a:p>
          <a:p>
            <a:pPr marL="180000"/>
            <a:endParaRPr lang="ru-RU" sz="20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1217788" y="7325055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8: Межотраслевой мультипликативный эффект</a:t>
            </a:r>
          </a:p>
          <a:p>
            <a:r>
              <a:rPr lang="ru-RU" b="1" dirty="0"/>
              <a:t>Заголовок:</a:t>
            </a:r>
            <a:r>
              <a:rPr lang="ru-RU" dirty="0"/>
              <a:t> Стимул для роста смежных отраслей</a:t>
            </a:r>
          </a:p>
          <a:p>
            <a:r>
              <a:rPr lang="ru-RU" b="1" dirty="0"/>
              <a:t>Стрелочная схема:</a:t>
            </a:r>
            <a:endParaRPr lang="ru-RU" dirty="0"/>
          </a:p>
          <a:p>
            <a:pPr lvl="1"/>
            <a:r>
              <a:rPr lang="ru-RU" b="1" dirty="0"/>
              <a:t>Бюджетная экономия</a:t>
            </a:r>
            <a:r>
              <a:rPr lang="ru-RU" dirty="0"/>
              <a:t> (573 млрд руб.)</a:t>
            </a:r>
          </a:p>
          <a:p>
            <a:pPr lvl="1"/>
            <a:r>
              <a:rPr lang="ru-RU" dirty="0"/>
              <a:t>→ </a:t>
            </a:r>
            <a:r>
              <a:rPr lang="ru-RU" b="1" dirty="0"/>
              <a:t>Спрос на цемент</a:t>
            </a:r>
            <a:r>
              <a:rPr lang="ru-RU" dirty="0"/>
              <a:t> (+2.25 млн тонн, +21 млрд руб. выручки для отрасли).</a:t>
            </a:r>
          </a:p>
          <a:p>
            <a:pPr lvl="1"/>
            <a:r>
              <a:rPr lang="ru-RU" dirty="0"/>
              <a:t>→ </a:t>
            </a:r>
            <a:r>
              <a:rPr lang="ru-RU" b="1" dirty="0"/>
              <a:t>Экономия у перевозчиков</a:t>
            </a:r>
            <a:r>
              <a:rPr lang="ru-RU" dirty="0"/>
              <a:t> реинвестируется в парк и технологии.</a:t>
            </a:r>
          </a:p>
          <a:p>
            <a:pPr lvl="1"/>
            <a:r>
              <a:rPr lang="ru-RU" dirty="0"/>
              <a:t>→ </a:t>
            </a:r>
            <a:r>
              <a:rPr lang="ru-RU" b="1" dirty="0"/>
              <a:t>Прирост ВВП</a:t>
            </a:r>
            <a:r>
              <a:rPr lang="ru-RU" dirty="0"/>
              <a:t> за счет высвобождения средств и новых инвестиций.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Схема "цепной реакции" или "эффекта домино" с указанными цифрами.</a:t>
            </a:r>
          </a:p>
          <a:p>
            <a:br>
              <a:rPr lang="ru-RU" dirty="0"/>
            </a:br>
            <a:endParaRPr lang="ru-RU" dirty="0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3E11191-ECDB-42E5-97AF-D85F75A1F4FA}"/>
              </a:ext>
            </a:extLst>
          </p:cNvPr>
          <p:cNvSpPr>
            <a:spLocks noChangeAspect="1"/>
          </p:cNvSpPr>
          <p:nvPr/>
        </p:nvSpPr>
        <p:spPr bwMode="auto">
          <a:xfrm>
            <a:off x="8376737" y="3829411"/>
            <a:ext cx="450000" cy="450000"/>
          </a:xfrm>
          <a:custGeom>
            <a:avLst/>
            <a:gdLst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4" fmla="*/ 0 w 900000"/>
              <a:gd name="connsiteY4" fmla="*/ 450000 h 900000"/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4" fmla="*/ 91440 w 900000"/>
              <a:gd name="connsiteY4" fmla="*/ 541440 h 900000"/>
              <a:gd name="connsiteX0" fmla="*/ 0 w 900000"/>
              <a:gd name="connsiteY0" fmla="*/ 450000 h 900000"/>
              <a:gd name="connsiteX1" fmla="*/ 450000 w 900000"/>
              <a:gd name="connsiteY1" fmla="*/ 0 h 900000"/>
              <a:gd name="connsiteX2" fmla="*/ 900000 w 900000"/>
              <a:gd name="connsiteY2" fmla="*/ 450000 h 900000"/>
              <a:gd name="connsiteX3" fmla="*/ 450000 w 900000"/>
              <a:gd name="connsiteY3" fmla="*/ 900000 h 900000"/>
              <a:gd name="connsiteX0" fmla="*/ 0 w 450000"/>
              <a:gd name="connsiteY0" fmla="*/ 0 h 900000"/>
              <a:gd name="connsiteX1" fmla="*/ 450000 w 450000"/>
              <a:gd name="connsiteY1" fmla="*/ 450000 h 900000"/>
              <a:gd name="connsiteX2" fmla="*/ 0 w 450000"/>
              <a:gd name="connsiteY2" fmla="*/ 900000 h 900000"/>
              <a:gd name="connsiteX0" fmla="*/ 450000 w 450000"/>
              <a:gd name="connsiteY0" fmla="*/ 0 h 450000"/>
              <a:gd name="connsiteX1" fmla="*/ 0 w 450000"/>
              <a:gd name="connsiteY1" fmla="*/ 450000 h 45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0000" h="450000">
                <a:moveTo>
                  <a:pt x="450000" y="0"/>
                </a:moveTo>
                <a:cubicBezTo>
                  <a:pt x="450000" y="248528"/>
                  <a:pt x="248528" y="450000"/>
                  <a:pt x="0" y="450000"/>
                </a:cubicBezTo>
              </a:path>
            </a:pathLst>
          </a:custGeom>
          <a:solidFill>
            <a:srgbClr val="B7CE1B"/>
          </a:solidFill>
          <a:ln w="12700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1611A183-451E-4E76-A085-6AEA4B8D39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33209" r="9605" b="10675"/>
          <a:stretch/>
        </p:blipFill>
        <p:spPr bwMode="auto">
          <a:xfrm>
            <a:off x="723153" y="7425342"/>
            <a:ext cx="3542635" cy="1971531"/>
          </a:xfrm>
          <a:custGeom>
            <a:avLst/>
            <a:gdLst>
              <a:gd name="connsiteX0" fmla="*/ 245358 w 3542635"/>
              <a:gd name="connsiteY0" fmla="*/ 0 h 1971531"/>
              <a:gd name="connsiteX1" fmla="*/ 3284814 w 3542635"/>
              <a:gd name="connsiteY1" fmla="*/ 0 h 1971531"/>
              <a:gd name="connsiteX2" fmla="*/ 3341082 w 3542635"/>
              <a:gd name="connsiteY2" fmla="*/ 17467 h 1971531"/>
              <a:gd name="connsiteX3" fmla="*/ 3542635 w 3542635"/>
              <a:gd name="connsiteY3" fmla="*/ 321539 h 1971531"/>
              <a:gd name="connsiteX4" fmla="*/ 3542635 w 3542635"/>
              <a:gd name="connsiteY4" fmla="*/ 1641525 h 1971531"/>
              <a:gd name="connsiteX5" fmla="*/ 3212629 w 3542635"/>
              <a:gd name="connsiteY5" fmla="*/ 1971531 h 1971531"/>
              <a:gd name="connsiteX6" fmla="*/ 317543 w 3542635"/>
              <a:gd name="connsiteY6" fmla="*/ 1971531 h 1971531"/>
              <a:gd name="connsiteX7" fmla="*/ 13471 w 3542635"/>
              <a:gd name="connsiteY7" fmla="*/ 1769978 h 1971531"/>
              <a:gd name="connsiteX8" fmla="*/ 0 w 3542635"/>
              <a:gd name="connsiteY8" fmla="*/ 1726584 h 1971531"/>
              <a:gd name="connsiteX9" fmla="*/ 0 w 3542635"/>
              <a:gd name="connsiteY9" fmla="*/ 236481 h 1971531"/>
              <a:gd name="connsiteX10" fmla="*/ 13471 w 3542635"/>
              <a:gd name="connsiteY10" fmla="*/ 193086 h 1971531"/>
              <a:gd name="connsiteX11" fmla="*/ 189090 w 3542635"/>
              <a:gd name="connsiteY11" fmla="*/ 17467 h 197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42635" h="1971531">
                <a:moveTo>
                  <a:pt x="245358" y="0"/>
                </a:moveTo>
                <a:lnTo>
                  <a:pt x="3284814" y="0"/>
                </a:lnTo>
                <a:lnTo>
                  <a:pt x="3341082" y="17467"/>
                </a:lnTo>
                <a:cubicBezTo>
                  <a:pt x="3459526" y="67565"/>
                  <a:pt x="3542635" y="184847"/>
                  <a:pt x="3542635" y="321539"/>
                </a:cubicBezTo>
                <a:lnTo>
                  <a:pt x="3542635" y="1641525"/>
                </a:lnTo>
                <a:cubicBezTo>
                  <a:pt x="3542635" y="1823782"/>
                  <a:pt x="3394886" y="1971531"/>
                  <a:pt x="3212629" y="1971531"/>
                </a:cubicBezTo>
                <a:lnTo>
                  <a:pt x="317543" y="1971531"/>
                </a:lnTo>
                <a:cubicBezTo>
                  <a:pt x="180850" y="1971531"/>
                  <a:pt x="63568" y="1888422"/>
                  <a:pt x="13471" y="1769978"/>
                </a:cubicBezTo>
                <a:lnTo>
                  <a:pt x="0" y="1726584"/>
                </a:lnTo>
                <a:lnTo>
                  <a:pt x="0" y="236481"/>
                </a:lnTo>
                <a:lnTo>
                  <a:pt x="13471" y="193086"/>
                </a:lnTo>
                <a:cubicBezTo>
                  <a:pt x="46869" y="114123"/>
                  <a:pt x="110127" y="50865"/>
                  <a:pt x="189090" y="17467"/>
                </a:cubicBezTo>
                <a:close/>
              </a:path>
            </a:pathLst>
          </a:cu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35555B94-F621-4608-ACE1-ACD16021D988}"/>
              </a:ext>
            </a:extLst>
          </p:cNvPr>
          <p:cNvSpPr/>
          <p:nvPr/>
        </p:nvSpPr>
        <p:spPr>
          <a:xfrm>
            <a:off x="7948393" y="3402862"/>
            <a:ext cx="870974" cy="870974"/>
          </a:xfrm>
          <a:prstGeom prst="ellipse">
            <a:avLst/>
          </a:prstGeom>
          <a:solidFill>
            <a:schemeClr val="bg1"/>
          </a:solidFill>
          <a:ln w="9525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8001FD9B-7448-4197-AC37-FD833388D3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2" t="13238"/>
          <a:stretch/>
        </p:blipFill>
        <p:spPr>
          <a:xfrm>
            <a:off x="10748368" y="7195720"/>
            <a:ext cx="2340000" cy="2835608"/>
          </a:xfrm>
          <a:custGeom>
            <a:avLst/>
            <a:gdLst>
              <a:gd name="connsiteX0" fmla="*/ 389998 w 2340000"/>
              <a:gd name="connsiteY0" fmla="*/ 0 h 2835608"/>
              <a:gd name="connsiteX1" fmla="*/ 1950002 w 2340000"/>
              <a:gd name="connsiteY1" fmla="*/ 0 h 2835608"/>
              <a:gd name="connsiteX2" fmla="*/ 2028592 w 2340000"/>
              <a:gd name="connsiteY2" fmla="*/ 7923 h 2835608"/>
              <a:gd name="connsiteX3" fmla="*/ 2340000 w 2340000"/>
              <a:gd name="connsiteY3" fmla="*/ 390007 h 2835608"/>
              <a:gd name="connsiteX4" fmla="*/ 2340000 w 2340000"/>
              <a:gd name="connsiteY4" fmla="*/ 2452911 h 2835608"/>
              <a:gd name="connsiteX5" fmla="*/ 2028592 w 2340000"/>
              <a:gd name="connsiteY5" fmla="*/ 2834996 h 2835608"/>
              <a:gd name="connsiteX6" fmla="*/ 2022515 w 2340000"/>
              <a:gd name="connsiteY6" fmla="*/ 2835608 h 2835608"/>
              <a:gd name="connsiteX7" fmla="*/ 317485 w 2340000"/>
              <a:gd name="connsiteY7" fmla="*/ 2835608 h 2835608"/>
              <a:gd name="connsiteX8" fmla="*/ 311408 w 2340000"/>
              <a:gd name="connsiteY8" fmla="*/ 2834996 h 2835608"/>
              <a:gd name="connsiteX9" fmla="*/ 0 w 2340000"/>
              <a:gd name="connsiteY9" fmla="*/ 2452911 h 2835608"/>
              <a:gd name="connsiteX10" fmla="*/ 0 w 2340000"/>
              <a:gd name="connsiteY10" fmla="*/ 390007 h 2835608"/>
              <a:gd name="connsiteX11" fmla="*/ 311408 w 2340000"/>
              <a:gd name="connsiteY11" fmla="*/ 7923 h 28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0000" h="2835608">
                <a:moveTo>
                  <a:pt x="389998" y="0"/>
                </a:moveTo>
                <a:lnTo>
                  <a:pt x="1950002" y="0"/>
                </a:lnTo>
                <a:lnTo>
                  <a:pt x="2028592" y="7923"/>
                </a:lnTo>
                <a:cubicBezTo>
                  <a:pt x="2206312" y="44290"/>
                  <a:pt x="2340000" y="201536"/>
                  <a:pt x="2340000" y="390007"/>
                </a:cubicBezTo>
                <a:lnTo>
                  <a:pt x="2340000" y="2452911"/>
                </a:lnTo>
                <a:cubicBezTo>
                  <a:pt x="2340000" y="2641382"/>
                  <a:pt x="2206312" y="2798629"/>
                  <a:pt x="2028592" y="2834996"/>
                </a:cubicBezTo>
                <a:lnTo>
                  <a:pt x="2022515" y="2835608"/>
                </a:lnTo>
                <a:lnTo>
                  <a:pt x="317485" y="2835608"/>
                </a:lnTo>
                <a:lnTo>
                  <a:pt x="311408" y="2834996"/>
                </a:lnTo>
                <a:cubicBezTo>
                  <a:pt x="133688" y="2798629"/>
                  <a:pt x="0" y="2641382"/>
                  <a:pt x="0" y="2452911"/>
                </a:cubicBezTo>
                <a:lnTo>
                  <a:pt x="0" y="390007"/>
                </a:lnTo>
                <a:cubicBezTo>
                  <a:pt x="0" y="201536"/>
                  <a:pt x="133688" y="44290"/>
                  <a:pt x="311408" y="7923"/>
                </a:cubicBezTo>
                <a:close/>
              </a:path>
            </a:pathLst>
          </a:cu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2B6863E4-36AD-433A-A02D-4309C2798F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t="59244" r="6542" b="22167"/>
          <a:stretch/>
        </p:blipFill>
        <p:spPr bwMode="auto">
          <a:xfrm>
            <a:off x="4621403" y="4460138"/>
            <a:ext cx="6893828" cy="1979998"/>
          </a:xfrm>
          <a:custGeom>
            <a:avLst/>
            <a:gdLst>
              <a:gd name="connsiteX0" fmla="*/ 330006 w 6893828"/>
              <a:gd name="connsiteY0" fmla="*/ 0 h 1979998"/>
              <a:gd name="connsiteX1" fmla="*/ 6563822 w 6893828"/>
              <a:gd name="connsiteY1" fmla="*/ 0 h 1979998"/>
              <a:gd name="connsiteX2" fmla="*/ 6893828 w 6893828"/>
              <a:gd name="connsiteY2" fmla="*/ 330006 h 1979998"/>
              <a:gd name="connsiteX3" fmla="*/ 6893828 w 6893828"/>
              <a:gd name="connsiteY3" fmla="*/ 1649992 h 1979998"/>
              <a:gd name="connsiteX4" fmla="*/ 6563822 w 6893828"/>
              <a:gd name="connsiteY4" fmla="*/ 1979998 h 1979998"/>
              <a:gd name="connsiteX5" fmla="*/ 330006 w 6893828"/>
              <a:gd name="connsiteY5" fmla="*/ 1979998 h 1979998"/>
              <a:gd name="connsiteX6" fmla="*/ 0 w 6893828"/>
              <a:gd name="connsiteY6" fmla="*/ 1649992 h 1979998"/>
              <a:gd name="connsiteX7" fmla="*/ 0 w 6893828"/>
              <a:gd name="connsiteY7" fmla="*/ 330006 h 1979998"/>
              <a:gd name="connsiteX8" fmla="*/ 330006 w 6893828"/>
              <a:gd name="connsiteY8" fmla="*/ 0 h 197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93828" h="1979998">
                <a:moveTo>
                  <a:pt x="330006" y="0"/>
                </a:moveTo>
                <a:lnTo>
                  <a:pt x="6563822" y="0"/>
                </a:lnTo>
                <a:cubicBezTo>
                  <a:pt x="6746079" y="0"/>
                  <a:pt x="6893828" y="147749"/>
                  <a:pt x="6893828" y="330006"/>
                </a:cubicBezTo>
                <a:lnTo>
                  <a:pt x="6893828" y="1649992"/>
                </a:lnTo>
                <a:cubicBezTo>
                  <a:pt x="6893828" y="1832249"/>
                  <a:pt x="6746079" y="1979998"/>
                  <a:pt x="6563822" y="1979998"/>
                </a:cubicBezTo>
                <a:lnTo>
                  <a:pt x="330006" y="1979998"/>
                </a:lnTo>
                <a:cubicBezTo>
                  <a:pt x="147749" y="1979998"/>
                  <a:pt x="0" y="1832249"/>
                  <a:pt x="0" y="1649992"/>
                </a:cubicBezTo>
                <a:lnTo>
                  <a:pt x="0" y="330006"/>
                </a:lnTo>
                <a:cubicBezTo>
                  <a:pt x="0" y="147749"/>
                  <a:pt x="147749" y="0"/>
                  <a:pt x="330006" y="0"/>
                </a:cubicBezTo>
                <a:close/>
              </a:path>
            </a:pathLst>
          </a:cu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D1694AC-47F4-4653-BE95-115CBF73F2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t="59244" r="6542" b="19977"/>
          <a:stretch/>
        </p:blipFill>
        <p:spPr bwMode="auto">
          <a:xfrm>
            <a:off x="5593489" y="7425342"/>
            <a:ext cx="6167178" cy="1979999"/>
          </a:xfrm>
          <a:custGeom>
            <a:avLst/>
            <a:gdLst>
              <a:gd name="connsiteX0" fmla="*/ 5387 w 6167178"/>
              <a:gd name="connsiteY0" fmla="*/ 0 h 1979999"/>
              <a:gd name="connsiteX1" fmla="*/ 6117498 w 6167178"/>
              <a:gd name="connsiteY1" fmla="*/ 0 h 1979999"/>
              <a:gd name="connsiteX2" fmla="*/ 6167178 w 6167178"/>
              <a:gd name="connsiteY2" fmla="*/ 2906 h 1979999"/>
              <a:gd name="connsiteX3" fmla="*/ 6167178 w 6167178"/>
              <a:gd name="connsiteY3" fmla="*/ 1977096 h 1979999"/>
              <a:gd name="connsiteX4" fmla="*/ 6117532 w 6167178"/>
              <a:gd name="connsiteY4" fmla="*/ 1979999 h 1979999"/>
              <a:gd name="connsiteX5" fmla="*/ 5353 w 6167178"/>
              <a:gd name="connsiteY5" fmla="*/ 1979999 h 1979999"/>
              <a:gd name="connsiteX6" fmla="*/ 0 w 6167178"/>
              <a:gd name="connsiteY6" fmla="*/ 1979686 h 1979999"/>
              <a:gd name="connsiteX7" fmla="*/ 0 w 6167178"/>
              <a:gd name="connsiteY7" fmla="*/ 315 h 19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67178" h="1979999">
                <a:moveTo>
                  <a:pt x="5387" y="0"/>
                </a:moveTo>
                <a:lnTo>
                  <a:pt x="6117498" y="0"/>
                </a:lnTo>
                <a:lnTo>
                  <a:pt x="6167178" y="2906"/>
                </a:lnTo>
                <a:lnTo>
                  <a:pt x="6167178" y="1977096"/>
                </a:lnTo>
                <a:lnTo>
                  <a:pt x="6117532" y="1979999"/>
                </a:lnTo>
                <a:lnTo>
                  <a:pt x="5353" y="1979999"/>
                </a:lnTo>
                <a:lnTo>
                  <a:pt x="0" y="1979686"/>
                </a:lnTo>
                <a:lnTo>
                  <a:pt x="0" y="315"/>
                </a:lnTo>
                <a:close/>
              </a:path>
            </a:pathLst>
          </a:cu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A2CCEE6-B292-46FC-B214-E07FCA5A6728}"/>
              </a:ext>
            </a:extLst>
          </p:cNvPr>
          <p:cNvGrpSpPr/>
          <p:nvPr/>
        </p:nvGrpSpPr>
        <p:grpSpPr>
          <a:xfrm>
            <a:off x="227011" y="1334559"/>
            <a:ext cx="3893734" cy="2686511"/>
            <a:chOff x="227011" y="1334559"/>
            <a:chExt cx="3893734" cy="2686511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C4F44774-AB1C-491D-A1FD-0EF5F6196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11" y="1334559"/>
              <a:ext cx="3893734" cy="2686511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000" dirty="0"/>
            </a:p>
            <a:p>
              <a:endParaRPr lang="ru-RU" sz="2000" dirty="0"/>
            </a:p>
            <a:p>
              <a:endParaRPr lang="ru-RU" sz="2000" dirty="0"/>
            </a:p>
            <a:p>
              <a:pPr marL="180000"/>
              <a:r>
                <a:rPr lang="en-US" sz="2200" dirty="0"/>
                <a:t>573</a:t>
              </a:r>
              <a:r>
                <a:rPr lang="ru-RU" sz="2200" dirty="0"/>
                <a:t> млрд руб.</a:t>
              </a:r>
            </a:p>
            <a:p>
              <a:pPr marL="180000"/>
              <a:endParaRPr lang="ru-RU" sz="1400" dirty="0">
                <a:solidFill>
                  <a:schemeClr val="bg1"/>
                </a:solidFill>
              </a:endParaRPr>
            </a:p>
            <a:p>
              <a:pPr marL="180000"/>
              <a:r>
                <a:rPr lang="ru-RU" sz="1600" dirty="0">
                  <a:solidFill>
                    <a:schemeClr val="bg1"/>
                  </a:solidFill>
                </a:rPr>
                <a:t>снижение затрат консолидированного бюджета </a:t>
              </a:r>
              <a:br>
                <a:rPr lang="en-US" sz="1600" dirty="0">
                  <a:solidFill>
                    <a:schemeClr val="bg1"/>
                  </a:solidFill>
                </a:rPr>
              </a:br>
              <a:r>
                <a:rPr lang="ru-RU" sz="1600" dirty="0">
                  <a:solidFill>
                    <a:schemeClr val="bg1"/>
                  </a:solidFill>
                </a:rPr>
                <a:t>за период 2025-2066 </a:t>
              </a:r>
              <a:r>
                <a:rPr lang="ru-RU" sz="1600" dirty="0" err="1">
                  <a:solidFill>
                    <a:schemeClr val="bg1"/>
                  </a:solidFill>
                </a:rPr>
                <a:t>г.г</a:t>
              </a:r>
              <a:r>
                <a:rPr lang="ru-RU" sz="1600" dirty="0">
                  <a:solidFill>
                    <a:schemeClr val="bg1"/>
                  </a:solidFill>
                </a:rPr>
                <a:t>. </a:t>
              </a:r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EDC0A5A-BC19-4E21-8B4A-397BB7ED7B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64096" y="1504547"/>
              <a:ext cx="900000" cy="90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</a:endParaRPr>
            </a:p>
          </p:txBody>
        </p:sp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C6933AF7-1E70-4F49-B7E7-08A59E203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2288" y="1630547"/>
              <a:ext cx="648000" cy="648000"/>
            </a:xfrm>
            <a:prstGeom prst="rect">
              <a:avLst/>
            </a:prstGeom>
          </p:spPr>
        </p:pic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B559095C-9184-4011-9F8F-5B7E7FEA858E}"/>
              </a:ext>
            </a:extLst>
          </p:cNvPr>
          <p:cNvGrpSpPr/>
          <p:nvPr/>
        </p:nvGrpSpPr>
        <p:grpSpPr>
          <a:xfrm>
            <a:off x="4526679" y="1334559"/>
            <a:ext cx="3893734" cy="2686511"/>
            <a:chOff x="4526679" y="1334559"/>
            <a:chExt cx="3893734" cy="2686511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ECAC830-3CE3-4026-AE04-B499905C2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6679" y="1334559"/>
              <a:ext cx="3893734" cy="2686511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sz="2000" dirty="0"/>
            </a:p>
            <a:p>
              <a:endParaRPr lang="ru-RU" sz="2000" dirty="0"/>
            </a:p>
            <a:p>
              <a:pPr marL="180000"/>
              <a:endParaRPr lang="en-US" sz="2200" dirty="0"/>
            </a:p>
            <a:p>
              <a:pPr marL="180000"/>
              <a:r>
                <a:rPr lang="ru-RU" sz="2200" dirty="0"/>
                <a:t>2,25 млн т.</a:t>
              </a:r>
            </a:p>
            <a:p>
              <a:pPr marL="180000"/>
              <a:endParaRPr lang="en-US" sz="1400" dirty="0">
                <a:solidFill>
                  <a:schemeClr val="bg1"/>
                </a:solidFill>
              </a:endParaRPr>
            </a:p>
            <a:p>
              <a:pPr marL="180000"/>
              <a:endParaRPr lang="ru-RU" sz="1400" dirty="0">
                <a:solidFill>
                  <a:schemeClr val="bg1"/>
                </a:solidFill>
              </a:endParaRPr>
            </a:p>
            <a:p>
              <a:pPr marL="180000"/>
              <a:r>
                <a:rPr lang="ru-RU" sz="1600" dirty="0">
                  <a:solidFill>
                    <a:schemeClr val="bg1"/>
                  </a:solidFill>
                </a:rPr>
                <a:t>дополнительный спрос </a:t>
              </a:r>
              <a:br>
                <a:rPr lang="ru-RU" sz="1600" dirty="0">
                  <a:solidFill>
                    <a:schemeClr val="bg1"/>
                  </a:solidFill>
                </a:rPr>
              </a:br>
              <a:r>
                <a:rPr lang="ru-RU" sz="1600" dirty="0">
                  <a:solidFill>
                    <a:schemeClr val="bg1"/>
                  </a:solidFill>
                </a:rPr>
                <a:t>на цемент ежегодно</a:t>
              </a: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F78FBDE-CCB5-47DC-A12D-EBBF9C4F7F6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56104" y="1501458"/>
              <a:ext cx="900000" cy="90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ru-RU" sz="900" b="1" dirty="0">
                <a:solidFill>
                  <a:srgbClr val="007E71"/>
                </a:solidFill>
              </a:endParaRPr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6B6791C6-2A0D-4A46-B266-09E0D2976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2104" y="1624674"/>
              <a:ext cx="648000" cy="648000"/>
            </a:xfrm>
            <a:prstGeom prst="rect">
              <a:avLst/>
            </a:prstGeom>
          </p:spPr>
        </p:pic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92853A1-AED7-4E6C-AC7D-2F244964E29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39887"/>
          <a:stretch/>
        </p:blipFill>
        <p:spPr>
          <a:xfrm rot="5400000">
            <a:off x="1443553" y="3560139"/>
            <a:ext cx="1979998" cy="3780000"/>
          </a:xfrm>
          <a:custGeom>
            <a:avLst/>
            <a:gdLst>
              <a:gd name="connsiteX0" fmla="*/ 0 w 1979998"/>
              <a:gd name="connsiteY0" fmla="*/ 3469259 h 3780000"/>
              <a:gd name="connsiteX1" fmla="*/ 0 w 1979998"/>
              <a:gd name="connsiteY1" fmla="*/ 310741 h 3780000"/>
              <a:gd name="connsiteX2" fmla="*/ 189786 w 1979998"/>
              <a:gd name="connsiteY2" fmla="*/ 24419 h 3780000"/>
              <a:gd name="connsiteX3" fmla="*/ 310738 w 1979998"/>
              <a:gd name="connsiteY3" fmla="*/ 0 h 3780000"/>
              <a:gd name="connsiteX4" fmla="*/ 1669259 w 1979998"/>
              <a:gd name="connsiteY4" fmla="*/ 0 h 3780000"/>
              <a:gd name="connsiteX5" fmla="*/ 1790211 w 1979998"/>
              <a:gd name="connsiteY5" fmla="*/ 24419 h 3780000"/>
              <a:gd name="connsiteX6" fmla="*/ 1979998 w 1979998"/>
              <a:gd name="connsiteY6" fmla="*/ 310741 h 3780000"/>
              <a:gd name="connsiteX7" fmla="*/ 1979998 w 1979998"/>
              <a:gd name="connsiteY7" fmla="*/ 3469259 h 3780000"/>
              <a:gd name="connsiteX8" fmla="*/ 1790211 w 1979998"/>
              <a:gd name="connsiteY8" fmla="*/ 3755581 h 3780000"/>
              <a:gd name="connsiteX9" fmla="*/ 1669259 w 1979998"/>
              <a:gd name="connsiteY9" fmla="*/ 3780000 h 3780000"/>
              <a:gd name="connsiteX10" fmla="*/ 310738 w 1979998"/>
              <a:gd name="connsiteY10" fmla="*/ 3780000 h 3780000"/>
              <a:gd name="connsiteX11" fmla="*/ 189786 w 1979998"/>
              <a:gd name="connsiteY11" fmla="*/ 3755581 h 3780000"/>
              <a:gd name="connsiteX12" fmla="*/ 0 w 1979998"/>
              <a:gd name="connsiteY12" fmla="*/ 3469259 h 37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9998" h="3780000">
                <a:moveTo>
                  <a:pt x="0" y="3469259"/>
                </a:moveTo>
                <a:lnTo>
                  <a:pt x="0" y="310741"/>
                </a:lnTo>
                <a:cubicBezTo>
                  <a:pt x="0" y="182027"/>
                  <a:pt x="78256" y="71592"/>
                  <a:pt x="189786" y="24419"/>
                </a:cubicBezTo>
                <a:lnTo>
                  <a:pt x="310738" y="0"/>
                </a:lnTo>
                <a:lnTo>
                  <a:pt x="1669259" y="0"/>
                </a:lnTo>
                <a:lnTo>
                  <a:pt x="1790211" y="24419"/>
                </a:lnTo>
                <a:cubicBezTo>
                  <a:pt x="1901741" y="71592"/>
                  <a:pt x="1979998" y="182027"/>
                  <a:pt x="1979998" y="310741"/>
                </a:cubicBezTo>
                <a:lnTo>
                  <a:pt x="1979998" y="3469259"/>
                </a:lnTo>
                <a:cubicBezTo>
                  <a:pt x="1979998" y="3597973"/>
                  <a:pt x="1901741" y="3708408"/>
                  <a:pt x="1790211" y="3755581"/>
                </a:cubicBezTo>
                <a:lnTo>
                  <a:pt x="1669259" y="3780000"/>
                </a:lnTo>
                <a:lnTo>
                  <a:pt x="310738" y="3780000"/>
                </a:lnTo>
                <a:lnTo>
                  <a:pt x="189786" y="3755581"/>
                </a:lnTo>
                <a:cubicBezTo>
                  <a:pt x="78256" y="3708408"/>
                  <a:pt x="0" y="3597973"/>
                  <a:pt x="0" y="3469259"/>
                </a:cubicBezTo>
                <a:close/>
              </a:path>
            </a:pathLst>
          </a:cu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FAF56C-156D-4DF2-A786-3EE4AB4674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39887"/>
          <a:stretch/>
        </p:blipFill>
        <p:spPr bwMode="auto">
          <a:xfrm rot="5400000">
            <a:off x="1646679" y="8660203"/>
            <a:ext cx="1979999" cy="378000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812D0C4-34FD-4FC5-8960-3AE1E7FACDB4}"/>
              </a:ext>
            </a:extLst>
          </p:cNvPr>
          <p:cNvGrpSpPr/>
          <p:nvPr/>
        </p:nvGrpSpPr>
        <p:grpSpPr>
          <a:xfrm>
            <a:off x="-10158160" y="-1394771"/>
            <a:ext cx="5318628" cy="1121448"/>
            <a:chOff x="6085723" y="1668813"/>
            <a:chExt cx="5318628" cy="1121448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D33027CE-97B8-4FB9-B249-2A42FC7692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9A0B52C-6AAC-40FF-B7B6-0C5B9EC02A93}"/>
                </a:ext>
              </a:extLst>
            </p:cNvPr>
            <p:cNvSpPr txBox="1"/>
            <p:nvPr/>
          </p:nvSpPr>
          <p:spPr>
            <a:xfrm>
              <a:off x="7598583" y="2051597"/>
              <a:ext cx="38057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ГОСТы на проектирование </a:t>
              </a:r>
              <a:br>
                <a:rPr lang="ru-RU" sz="1400" dirty="0"/>
              </a:br>
              <a:r>
                <a:rPr lang="ru-RU" sz="1400" dirty="0"/>
                <a:t>и материалы приняты </a:t>
              </a:r>
            </a:p>
            <a:p>
              <a:r>
                <a:rPr lang="ru-RU" sz="1400" dirty="0"/>
                <a:t>(период 2021-2025).</a:t>
              </a:r>
            </a:p>
          </p:txBody>
        </p:sp>
        <p:cxnSp>
          <p:nvCxnSpPr>
            <p:cNvPr id="28" name="Прямая соединительная линия 27">
              <a:extLst>
                <a:ext uri="{FF2B5EF4-FFF2-40B4-BE49-F238E27FC236}">
                  <a16:creationId xmlns:a16="http://schemas.microsoft.com/office/drawing/2014/main" id="{9EDE0484-09DF-45E5-B856-7C7174E0452D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A45AADD2-05C3-401C-9795-59A5F40A804F}"/>
                </a:ext>
              </a:extLst>
            </p:cNvPr>
            <p:cNvSpPr/>
            <p:nvPr/>
          </p:nvSpPr>
          <p:spPr>
            <a:xfrm>
              <a:off x="7598582" y="1668813"/>
              <a:ext cx="35349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Нормативная документация</a:t>
              </a:r>
              <a:endParaRPr lang="ru-RU" sz="1600" dirty="0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0DF4A190-507B-4148-B8DA-709494CEC4F9}"/>
              </a:ext>
            </a:extLst>
          </p:cNvPr>
          <p:cNvGrpSpPr/>
          <p:nvPr/>
        </p:nvGrpSpPr>
        <p:grpSpPr>
          <a:xfrm>
            <a:off x="-10158160" y="1510406"/>
            <a:ext cx="5318628" cy="1126845"/>
            <a:chOff x="6085723" y="1668813"/>
            <a:chExt cx="5318628" cy="1126845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37B42EC-6732-422E-AF39-D18B181927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304F01-A211-4AD4-AEEB-45CBB3E7E934}"/>
                </a:ext>
              </a:extLst>
            </p:cNvPr>
            <p:cNvSpPr txBox="1"/>
            <p:nvPr/>
          </p:nvSpPr>
          <p:spPr>
            <a:xfrm>
              <a:off x="7598583" y="2056994"/>
              <a:ext cx="38057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В РФ построено уже </a:t>
              </a:r>
              <a:br>
                <a:rPr lang="en-US" sz="1400" dirty="0"/>
              </a:br>
              <a:r>
                <a:rPr lang="ru-RU" sz="1400" dirty="0"/>
                <a:t>~1300 км цементобетонных дорог (Новосибирск, Чуйский тракт и др.)</a:t>
              </a:r>
            </a:p>
          </p:txBody>
        </p: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B4E8AA6A-8FC1-4B8D-9FED-0E06EA31058B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5B26D135-B34B-4574-A217-68386E5BBA82}"/>
                </a:ext>
              </a:extLst>
            </p:cNvPr>
            <p:cNvSpPr/>
            <p:nvPr/>
          </p:nvSpPr>
          <p:spPr>
            <a:xfrm>
              <a:off x="7598582" y="1668813"/>
              <a:ext cx="25843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Опыт строительства</a:t>
              </a:r>
              <a:endParaRPr lang="ru-RU" sz="1600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9A1641A5-B12E-4DD6-8C43-840E6FCCA85E}"/>
              </a:ext>
            </a:extLst>
          </p:cNvPr>
          <p:cNvGrpSpPr/>
          <p:nvPr/>
        </p:nvGrpSpPr>
        <p:grpSpPr>
          <a:xfrm>
            <a:off x="-10158160" y="4935587"/>
            <a:ext cx="5318628" cy="1102349"/>
            <a:chOff x="6085723" y="1668813"/>
            <a:chExt cx="5318628" cy="1102349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9A65DB43-7E99-4B4D-BADA-921A6C6F72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9F62C5-2840-49D7-8B30-538B325DFED0}"/>
                </a:ext>
              </a:extLst>
            </p:cNvPr>
            <p:cNvSpPr txBox="1"/>
            <p:nvPr/>
          </p:nvSpPr>
          <p:spPr>
            <a:xfrm>
              <a:off x="7598583" y="2032498"/>
              <a:ext cx="38057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Действующий парк техники: ~50 бетоноукладочных комплексов (ежегодный темп укладки – 5 тыс. км)</a:t>
              </a:r>
            </a:p>
          </p:txBody>
        </p: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2D5BB489-F975-40FD-A70F-A2B46CF95FEE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374A7C06-906D-47E4-AF81-0D4E8D902017}"/>
                </a:ext>
              </a:extLst>
            </p:cNvPr>
            <p:cNvSpPr/>
            <p:nvPr/>
          </p:nvSpPr>
          <p:spPr>
            <a:xfrm>
              <a:off x="7598582" y="1668813"/>
              <a:ext cx="11689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Техника</a:t>
              </a:r>
              <a:endParaRPr lang="ru-RU" sz="1600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9884A558-ACC8-45C5-84E2-D052E87F4C21}"/>
              </a:ext>
            </a:extLst>
          </p:cNvPr>
          <p:cNvGrpSpPr/>
          <p:nvPr/>
        </p:nvGrpSpPr>
        <p:grpSpPr>
          <a:xfrm>
            <a:off x="-10158160" y="8297656"/>
            <a:ext cx="5496668" cy="1100084"/>
            <a:chOff x="6085723" y="1668813"/>
            <a:chExt cx="5496668" cy="1100084"/>
          </a:xfrm>
        </p:grpSpPr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7FB6245E-A491-4FB7-951B-14EBFFB5A2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DF9E4B-CC41-4F83-997C-E1FF198FA788}"/>
                </a:ext>
              </a:extLst>
            </p:cNvPr>
            <p:cNvSpPr txBox="1"/>
            <p:nvPr/>
          </p:nvSpPr>
          <p:spPr>
            <a:xfrm>
              <a:off x="7598582" y="2233882"/>
              <a:ext cx="3983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Цементные заводы готовы к выпуску специальных марок</a:t>
              </a: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F645D293-44C5-4D1A-A615-898C663D18F5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2EDCA949-0AD8-47F8-B740-095536532B7A}"/>
                </a:ext>
              </a:extLst>
            </p:cNvPr>
            <p:cNvSpPr/>
            <p:nvPr/>
          </p:nvSpPr>
          <p:spPr>
            <a:xfrm>
              <a:off x="7598582" y="1668813"/>
              <a:ext cx="2294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Промышленность</a:t>
              </a:r>
            </a:p>
          </p:txBody>
        </p:sp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FE6AD79-5592-4EF9-99FE-158CCA0D7F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989744" y="8466933"/>
            <a:ext cx="720000" cy="720000"/>
          </a:xfrm>
          <a:prstGeom prst="rect">
            <a:avLst/>
          </a:prstGeom>
        </p:spPr>
      </p:pic>
      <p:sp>
        <p:nvSpPr>
          <p:cNvPr id="47" name="AutoShape 2" descr="construction machine">
            <a:extLst>
              <a:ext uri="{FF2B5EF4-FFF2-40B4-BE49-F238E27FC236}">
                <a16:creationId xmlns:a16="http://schemas.microsoft.com/office/drawing/2014/main" id="{AF29822B-6AAE-4287-981D-EA4864C92F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4593973" y="3124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2A7E37E-DE36-4A7C-B0D3-4C76C4417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-10110592" y="5019421"/>
            <a:ext cx="952500" cy="9525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C238EFB-D606-4A34-BC57-07338999F9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-9941731" y="1700860"/>
            <a:ext cx="720000" cy="7200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681DC31-0661-40E8-8A7D-3D66521159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-9941731" y="-1194687"/>
            <a:ext cx="720000" cy="7200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DD20093B-099C-4C93-AD4E-710E24237AF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4200" r="94200">
                        <a14:foregroundMark x1="9700" y1="21800" x2="8800" y2="24700"/>
                        <a14:foregroundMark x1="5900" y1="42100" x2="4200" y2="50800"/>
                        <a14:foregroundMark x1="51100" y1="56600" x2="63800" y2="54200"/>
                        <a14:foregroundMark x1="94200" y1="32400" x2="94200" y2="35200"/>
                        <a14:foregroundMark x1="70900" y1="63000" x2="70900" y2="63000"/>
                        <a14:foregroundMark x1="73100" y1="62000" x2="73100" y2="62000"/>
                        <a14:foregroundMark x1="76200" y1="62000" x2="76200" y2="62000"/>
                        <a14:foregroundMark x1="76100" y1="61600" x2="73800" y2="61800"/>
                        <a14:foregroundMark x1="76200" y1="60900" x2="76200" y2="60900"/>
                        <a14:foregroundMark x1="76500" y1="60600" x2="75900" y2="60600"/>
                        <a14:foregroundMark x1="77600" y1="60500" x2="75800" y2="60500"/>
                        <a14:foregroundMark x1="78700" y1="60200" x2="75900" y2="60200"/>
                        <a14:foregroundMark x1="77200" y1="60800" x2="75400" y2="60500"/>
                        <a14:foregroundMark x1="72800" y1="63000" x2="71800" y2="63000"/>
                        <a14:backgroundMark x1="25400" y1="76800" x2="26400" y2="76900"/>
                        <a14:backgroundMark x1="29700" y1="75800" x2="30200" y2="76200"/>
                        <a14:backgroundMark x1="30700" y1="75500" x2="30300" y2="74900"/>
                        <a14:backgroundMark x1="31300" y1="74400" x2="30600" y2="74700"/>
                        <a14:backgroundMark x1="40500" y1="80800" x2="44600" y2="81700"/>
                        <a14:backgroundMark x1="42500" y1="80400" x2="45600" y2="81500"/>
                        <a14:backgroundMark x1="43900" y1="80700" x2="46600" y2="81700"/>
                        <a14:backgroundMark x1="45600" y1="81100" x2="43400" y2="80700"/>
                        <a14:backgroundMark x1="46600" y1="80800" x2="43400" y2="80300"/>
                        <a14:backgroundMark x1="54200" y1="76500" x2="55700" y2="74100"/>
                        <a14:backgroundMark x1="56500" y1="74900" x2="61200" y2="75900"/>
                        <a14:backgroundMark x1="55300" y1="74400" x2="54700" y2="75100"/>
                        <a14:backgroundMark x1="68200" y1="69300" x2="74300" y2="65400"/>
                        <a14:backgroundMark x1="74300" y1="65400" x2="80800" y2="67500"/>
                        <a14:backgroundMark x1="81500" y1="66800" x2="78200" y2="63600"/>
                        <a14:backgroundMark x1="72000" y1="66100" x2="69900" y2="66100"/>
                        <a14:backgroundMark x1="73500" y1="65300" x2="70900" y2="65300"/>
                        <a14:backgroundMark x1="72700" y1="64700" x2="70700" y2="64700"/>
                        <a14:backgroundMark x1="74800" y1="64000" x2="73400" y2="64400"/>
                        <a14:backgroundMark x1="68900" y1="65800" x2="68600" y2="66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" t="15016" r="3381" b="17073"/>
          <a:stretch/>
        </p:blipFill>
        <p:spPr bwMode="auto">
          <a:xfrm>
            <a:off x="-4837225" y="8617611"/>
            <a:ext cx="2796794" cy="19800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2624DF8-7CC3-48C0-9EEF-72FD274CED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10" b="89833" l="5502" r="93147">
                        <a14:foregroundMark x1="8591" y1="41956" x2="8591" y2="49292"/>
                        <a14:foregroundMark x1="5502" y1="40669" x2="5502" y2="41956"/>
                        <a14:foregroundMark x1="6274" y1="51351" x2="9556" y2="58430"/>
                        <a14:foregroundMark x1="29730" y1="20463" x2="29826" y2="21107"/>
                        <a14:foregroundMark x1="27220" y1="20721" x2="26931" y2="21364"/>
                        <a14:foregroundMark x1="45849" y1="18018" x2="45849" y2="20592"/>
                        <a14:foregroundMark x1="79247" y1="23037" x2="80212" y2="25354"/>
                        <a14:foregroundMark x1="75772" y1="23037" x2="75676" y2="22780"/>
                        <a14:foregroundMark x1="89672" y1="50708" x2="93147" y2="46718"/>
                        <a14:foregroundMark x1="30792" y1="28443" x2="32722" y2="26641"/>
                        <a14:foregroundMark x1="90830" y1="65508" x2="88900" y2="67053"/>
                        <a14:foregroundMark x1="80598" y1="61647" x2="81564" y2="62420"/>
                        <a14:foregroundMark x1="15637" y1="56499" x2="16023" y2="58559"/>
                        <a14:foregroundMark x1="5502" y1="39897" x2="6178" y2="40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747454" y="961070"/>
            <a:ext cx="4080000" cy="3060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6EC5323-9701-496B-8E2E-D5CB5FA6EF6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704" b="90000" l="9086" r="90509">
                        <a14:foregroundMark x1="9086" y1="63056" x2="9606" y2="65278"/>
                        <a14:foregroundMark x1="90567" y1="65926" x2="90394" y2="68056"/>
                        <a14:foregroundMark x1="51563" y1="62778" x2="51563" y2="62778"/>
                        <a14:foregroundMark x1="51736" y1="62778" x2="51736" y2="62778"/>
                        <a14:foregroundMark x1="58738" y1="8704" x2="58738" y2="8704"/>
                        <a14:backgroundMark x1="61400" y1="63611" x2="61400" y2="63611"/>
                        <a14:backgroundMark x1="89873" y1="63889" x2="89873" y2="63889"/>
                        <a14:backgroundMark x1="84549" y1="53519" x2="84549" y2="53519"/>
                        <a14:backgroundMark x1="59606" y1="54074" x2="59606" y2="54074"/>
                        <a14:backgroundMark x1="60995" y1="51667" x2="60995" y2="51667"/>
                        <a14:backgroundMark x1="62789" y1="48704" x2="62789" y2="48704"/>
                        <a14:backgroundMark x1="52083" y1="61574" x2="52083" y2="61574"/>
                        <a14:backgroundMark x1="54282" y1="60648" x2="54282" y2="60648"/>
                        <a14:backgroundMark x1="54167" y1="62500" x2="54167" y2="62500"/>
                        <a14:backgroundMark x1="54167" y1="63889" x2="54167" y2="63889"/>
                        <a14:backgroundMark x1="55208" y1="64167" x2="55208" y2="64167"/>
                        <a14:backgroundMark x1="52141" y1="63333" x2="52141" y2="63333"/>
                        <a14:backgroundMark x1="54282" y1="59259" x2="54282" y2="59259"/>
                        <a14:backgroundMark x1="51447" y1="56296" x2="51447" y2="56296"/>
                        <a14:backgroundMark x1="53588" y1="55833" x2="53588" y2="55833"/>
                        <a14:backgroundMark x1="53646" y1="32593" x2="53646" y2="32593"/>
                        <a14:backgroundMark x1="55671" y1="33981" x2="55671" y2="33981"/>
                        <a14:backgroundMark x1="53125" y1="37593" x2="53125" y2="37593"/>
                        <a14:backgroundMark x1="46007" y1="33148" x2="46007" y2="33148"/>
                        <a14:backgroundMark x1="47512" y1="33241" x2="47512" y2="33241"/>
                        <a14:backgroundMark x1="55150" y1="29907" x2="55150" y2="29907"/>
                        <a14:backgroundMark x1="58391" y1="35370" x2="58391" y2="35370"/>
                        <a14:backgroundMark x1="9201" y1="60648" x2="9201" y2="60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255668" y="1596774"/>
            <a:ext cx="3456000" cy="21600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495CD00-A733-461A-9509-E81324CC417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519" b="90000" l="10000" r="90625">
                        <a14:foregroundMark x1="90313" y1="50926" x2="90625" y2="55833"/>
                        <a14:foregroundMark x1="51250" y1="9537" x2="69531" y2="9722"/>
                        <a14:foregroundMark x1="44740" y1="13796" x2="44896" y2="17500"/>
                        <a14:foregroundMark x1="45938" y1="11667" x2="47135" y2="11481"/>
                        <a14:foregroundMark x1="47604" y1="11667" x2="48021" y2="12315"/>
                        <a14:foregroundMark x1="63333" y1="3519" x2="63333" y2="4352"/>
                        <a14:foregroundMark x1="67031" y1="3519" x2="67031" y2="4907"/>
                        <a14:foregroundMark x1="66458" y1="5926" x2="66347" y2="7963"/>
                        <a14:backgroundMark x1="34740" y1="44907" x2="34740" y2="44907"/>
                        <a14:backgroundMark x1="67083" y1="7963" x2="67083" y2="7963"/>
                        <a14:backgroundMark x1="65990" y1="8426" x2="65990" y2="8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37114" y="7815850"/>
            <a:ext cx="3840000" cy="2160000"/>
          </a:xfrm>
          <a:prstGeom prst="rect">
            <a:avLst/>
          </a:prstGeom>
        </p:spPr>
      </p:pic>
      <p:sp>
        <p:nvSpPr>
          <p:cNvPr id="59" name="Заголовок 3">
            <a:extLst>
              <a:ext uri="{FF2B5EF4-FFF2-40B4-BE49-F238E27FC236}">
                <a16:creationId xmlns:a16="http://schemas.microsoft.com/office/drawing/2014/main" id="{B88D3C2E-4063-47FA-8B96-3A2FA3A82AED}"/>
              </a:ext>
            </a:extLst>
          </p:cNvPr>
          <p:cNvSpPr txBox="1"/>
          <p:nvPr/>
        </p:nvSpPr>
        <p:spPr bwMode="auto">
          <a:xfrm>
            <a:off x="204403" y="422415"/>
            <a:ext cx="11545887" cy="646331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Мультипликативный эффект от применения </a:t>
            </a: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эффективных цементобетонных покрытий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0752F-77B7-442D-8DDD-42161B540526}"/>
              </a:ext>
            </a:extLst>
          </p:cNvPr>
          <p:cNvSpPr txBox="1"/>
          <p:nvPr/>
        </p:nvSpPr>
        <p:spPr>
          <a:xfrm>
            <a:off x="9046441" y="2230478"/>
            <a:ext cx="2777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Это обусловлено более низкой стоимостью жизненного цикла 1 км цементобетонной дороги </a:t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dirty="0">
                <a:solidFill>
                  <a:schemeClr val="bg1"/>
                </a:solidFill>
              </a:rPr>
              <a:t>(на 17,73% – 104,84 млн руб.),</a:t>
            </a:r>
          </a:p>
        </p:txBody>
      </p:sp>
    </p:spTree>
    <p:extLst>
      <p:ext uri="{BB962C8B-B14F-4D97-AF65-F5344CB8AC3E}">
        <p14:creationId xmlns:p14="http://schemas.microsoft.com/office/powerpoint/2010/main" val="3521167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6096000" y="7000822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9: Готовность России: Всё для старта уже есть</a:t>
            </a:r>
          </a:p>
          <a:p>
            <a:r>
              <a:rPr lang="ru-RU" b="1" dirty="0"/>
              <a:t>Заголовок:</a:t>
            </a:r>
            <a:r>
              <a:rPr lang="ru-RU" dirty="0"/>
              <a:t> Не теория, а реальная возможность</a:t>
            </a:r>
          </a:p>
          <a:p>
            <a:r>
              <a:rPr lang="ru-RU" b="1" dirty="0"/>
              <a:t>Текст в блоках:</a:t>
            </a:r>
            <a:endParaRPr lang="ru-RU" dirty="0"/>
          </a:p>
          <a:p>
            <a:pPr lvl="1"/>
            <a:r>
              <a:rPr lang="ru-RU" b="1" dirty="0"/>
              <a:t>Нормативы:</a:t>
            </a:r>
            <a:r>
              <a:rPr lang="ru-RU" dirty="0"/>
              <a:t> ГОСТы на проектирование и материалы </a:t>
            </a:r>
            <a:r>
              <a:rPr lang="ru-RU" b="1" dirty="0"/>
              <a:t>приняты (2021-2025)</a:t>
            </a:r>
            <a:r>
              <a:rPr lang="ru-RU" dirty="0"/>
              <a:t>.</a:t>
            </a:r>
          </a:p>
          <a:p>
            <a:pPr lvl="1"/>
            <a:r>
              <a:rPr lang="ru-RU" b="1" dirty="0"/>
              <a:t>Опыт:</a:t>
            </a:r>
            <a:r>
              <a:rPr lang="ru-RU" dirty="0"/>
              <a:t> В РФ уже </a:t>
            </a:r>
            <a:r>
              <a:rPr lang="ru-RU" b="1" dirty="0"/>
              <a:t>~1300 км</a:t>
            </a:r>
            <a:r>
              <a:rPr lang="ru-RU" dirty="0"/>
              <a:t> успешных ЦБ-дорог (Новосибирск, Чуйский тракт и др.).</a:t>
            </a:r>
          </a:p>
          <a:p>
            <a:pPr lvl="1"/>
            <a:r>
              <a:rPr lang="ru-RU" b="1" dirty="0"/>
              <a:t>Техника:</a:t>
            </a:r>
            <a:r>
              <a:rPr lang="ru-RU" dirty="0"/>
              <a:t> </a:t>
            </a:r>
            <a:r>
              <a:rPr lang="ru-RU" b="1" dirty="0"/>
              <a:t>~50</a:t>
            </a:r>
            <a:r>
              <a:rPr lang="ru-RU" dirty="0"/>
              <a:t> бетоноукладочных комплексов, парк может обеспечить </a:t>
            </a:r>
            <a:r>
              <a:rPr lang="ru-RU" b="1" dirty="0"/>
              <a:t>5+ тыс. км/год</a:t>
            </a:r>
            <a:r>
              <a:rPr lang="ru-RU" dirty="0"/>
              <a:t>.</a:t>
            </a:r>
          </a:p>
          <a:p>
            <a:pPr lvl="1"/>
            <a:r>
              <a:rPr lang="ru-RU" b="1" dirty="0"/>
              <a:t>Промышленность:</a:t>
            </a:r>
            <a:r>
              <a:rPr lang="ru-RU" dirty="0"/>
              <a:t> Цементные заводы готовы к выпуску специальных марок.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Карта РФ с точками построенных объектов. Фото бетоноукладчика GOMACO на российской трассе.</a:t>
            </a:r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619F9C3-EA4D-4434-842F-FF801D154A48}"/>
              </a:ext>
            </a:extLst>
          </p:cNvPr>
          <p:cNvSpPr txBox="1"/>
          <p:nvPr/>
        </p:nvSpPr>
        <p:spPr bwMode="auto">
          <a:xfrm>
            <a:off x="181476" y="426842"/>
            <a:ext cx="11545887" cy="646331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Подготовка к реализации программы </a:t>
            </a:r>
            <a:endParaRPr lang="en-US" sz="1800" dirty="0">
              <a:latin typeface="Verdana"/>
            </a:endParaRPr>
          </a:p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строительства цементобетонных покрытий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A33E79-ADF9-419D-9EFF-0EBB4FD60FE3}"/>
              </a:ext>
            </a:extLst>
          </p:cNvPr>
          <p:cNvGrpSpPr/>
          <p:nvPr/>
        </p:nvGrpSpPr>
        <p:grpSpPr>
          <a:xfrm>
            <a:off x="227013" y="1673908"/>
            <a:ext cx="5318628" cy="1121448"/>
            <a:chOff x="6085723" y="1668813"/>
            <a:chExt cx="5318628" cy="1121448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E85A0DA1-D9AD-4340-B27D-ECC9C57519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7BA5C8-984C-4CE4-950B-8758ADD31187}"/>
                </a:ext>
              </a:extLst>
            </p:cNvPr>
            <p:cNvSpPr txBox="1"/>
            <p:nvPr/>
          </p:nvSpPr>
          <p:spPr>
            <a:xfrm>
              <a:off x="7598583" y="2051597"/>
              <a:ext cx="38057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ГОСТы и ПНСТ на разработку проектных решений и выполнение работ по устройству оснований и покрытий автомобильных дорог</a:t>
              </a: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FCFF5FD0-B88E-4E7E-A0CC-6A56F8ECD1F7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solidFill>
              <a:srgbClr val="B7CE1B"/>
            </a:solidFill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B5EEC3F-A84F-44C9-BA13-E3ACA042B1C8}"/>
                </a:ext>
              </a:extLst>
            </p:cNvPr>
            <p:cNvSpPr/>
            <p:nvPr/>
          </p:nvSpPr>
          <p:spPr>
            <a:xfrm>
              <a:off x="7598582" y="1668813"/>
              <a:ext cx="35349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Нормативная документация</a:t>
              </a:r>
              <a:endParaRPr lang="ru-RU" sz="1600" dirty="0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1B48C9E-D1DF-43DB-AB38-8BC99B5A22DA}"/>
              </a:ext>
            </a:extLst>
          </p:cNvPr>
          <p:cNvGrpSpPr/>
          <p:nvPr/>
        </p:nvGrpSpPr>
        <p:grpSpPr>
          <a:xfrm>
            <a:off x="227013" y="2904034"/>
            <a:ext cx="5318628" cy="1126845"/>
            <a:chOff x="6085723" y="1668813"/>
            <a:chExt cx="5318628" cy="1126845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F44C2EA-8775-43EE-ADEB-7E8FA2F0EA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7485CA7-7EF5-4D97-86AF-C6F1CFB83E2E}"/>
                </a:ext>
              </a:extLst>
            </p:cNvPr>
            <p:cNvSpPr txBox="1"/>
            <p:nvPr/>
          </p:nvSpPr>
          <p:spPr>
            <a:xfrm>
              <a:off x="7598583" y="2056994"/>
              <a:ext cx="380576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В РФ уже построено </a:t>
              </a:r>
            </a:p>
            <a:p>
              <a:r>
                <a:rPr lang="ru-RU" sz="1400" dirty="0"/>
                <a:t>~1300 км автомобильных дорог с цементобетонным покрытием </a:t>
              </a:r>
            </a:p>
          </p:txBody>
        </p: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4214E33C-C056-4F01-802F-519BB4494E54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36A2ECC7-1D38-4702-AE68-864B585218EA}"/>
                </a:ext>
              </a:extLst>
            </p:cNvPr>
            <p:cNvSpPr/>
            <p:nvPr/>
          </p:nvSpPr>
          <p:spPr>
            <a:xfrm>
              <a:off x="7598582" y="1668813"/>
              <a:ext cx="25843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Опыт строительства</a:t>
              </a:r>
              <a:endParaRPr lang="ru-RU" sz="1600" dirty="0"/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5C580D7-6238-40A4-80D8-69E3EE5D2D6E}"/>
              </a:ext>
            </a:extLst>
          </p:cNvPr>
          <p:cNvGrpSpPr/>
          <p:nvPr/>
        </p:nvGrpSpPr>
        <p:grpSpPr>
          <a:xfrm>
            <a:off x="227013" y="4200665"/>
            <a:ext cx="5318628" cy="1215423"/>
            <a:chOff x="6085723" y="1668813"/>
            <a:chExt cx="5318628" cy="1215423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611A762-66D5-4C56-AA0C-5A5BAFBE35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10356CD-433E-4356-8584-5A2B283105B6}"/>
                </a:ext>
              </a:extLst>
            </p:cNvPr>
            <p:cNvSpPr txBox="1"/>
            <p:nvPr/>
          </p:nvSpPr>
          <p:spPr>
            <a:xfrm>
              <a:off x="7598583" y="1930129"/>
              <a:ext cx="38057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Действующий парк техники: ~50 бетоноукладочных комплексов </a:t>
              </a:r>
              <a:br>
                <a:rPr lang="ru-RU" sz="1400" dirty="0"/>
              </a:br>
              <a:r>
                <a:rPr lang="ru-RU" sz="1400" dirty="0"/>
                <a:t>(темп укладки: 5 тыс. км федеральных дорог </a:t>
              </a:r>
              <a:br>
                <a:rPr lang="ru-RU" sz="1400" dirty="0"/>
              </a:br>
              <a:r>
                <a:rPr lang="ru-RU" sz="1400" dirty="0"/>
                <a:t>или 10 тыс. км региональных дорог ежегодно)</a:t>
              </a:r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5E5A379A-E135-4AF4-946E-1764795388EE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551BDB4-F64D-494D-8430-540E66367826}"/>
                </a:ext>
              </a:extLst>
            </p:cNvPr>
            <p:cNvSpPr/>
            <p:nvPr/>
          </p:nvSpPr>
          <p:spPr>
            <a:xfrm>
              <a:off x="7598582" y="1668813"/>
              <a:ext cx="11689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Техника</a:t>
              </a:r>
              <a:endParaRPr lang="ru-RU" sz="1600" dirty="0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865B9603-CA33-4A70-B6A7-5F6C6060A22A}"/>
              </a:ext>
            </a:extLst>
          </p:cNvPr>
          <p:cNvGrpSpPr/>
          <p:nvPr/>
        </p:nvGrpSpPr>
        <p:grpSpPr>
          <a:xfrm>
            <a:off x="227013" y="5497566"/>
            <a:ext cx="5496668" cy="1100084"/>
            <a:chOff x="6085723" y="1668813"/>
            <a:chExt cx="5496668" cy="1100084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95868AC-9CD8-44B7-B134-3DB56B7F6E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723" y="1688897"/>
              <a:ext cx="1080000" cy="1080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9868D7-F2E2-4EC5-B761-8EF0192A68A3}"/>
                </a:ext>
              </a:extLst>
            </p:cNvPr>
            <p:cNvSpPr txBox="1"/>
            <p:nvPr/>
          </p:nvSpPr>
          <p:spPr>
            <a:xfrm>
              <a:off x="7598582" y="2233882"/>
              <a:ext cx="3983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Цементные заводы готовы к выпуску специальных цементов</a:t>
              </a:r>
            </a:p>
          </p:txBody>
        </p: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FEA4E8EF-9562-48F9-8E95-F01331B668D2}"/>
                </a:ext>
              </a:extLst>
            </p:cNvPr>
            <p:cNvCxnSpPr/>
            <p:nvPr/>
          </p:nvCxnSpPr>
          <p:spPr>
            <a:xfrm>
              <a:off x="7429251" y="1688897"/>
              <a:ext cx="0" cy="1080000"/>
            </a:xfrm>
            <a:prstGeom prst="line">
              <a:avLst/>
            </a:prstGeom>
            <a:ln w="571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44BBDB0C-9025-4B8C-B02B-628E66C54A1C}"/>
                </a:ext>
              </a:extLst>
            </p:cNvPr>
            <p:cNvSpPr/>
            <p:nvPr/>
          </p:nvSpPr>
          <p:spPr>
            <a:xfrm>
              <a:off x="7598582" y="1668813"/>
              <a:ext cx="22942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Промышленность</a:t>
              </a:r>
            </a:p>
          </p:txBody>
        </p:sp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1DB2073-679B-4DC5-9983-82CEAEB0B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429" y="5666843"/>
            <a:ext cx="720000" cy="720000"/>
          </a:xfrm>
          <a:prstGeom prst="rect">
            <a:avLst/>
          </a:prstGeom>
        </p:spPr>
      </p:pic>
      <p:sp>
        <p:nvSpPr>
          <p:cNvPr id="3" name="AutoShape 2" descr="construction machine">
            <a:extLst>
              <a:ext uri="{FF2B5EF4-FFF2-40B4-BE49-F238E27FC236}">
                <a16:creationId xmlns:a16="http://schemas.microsoft.com/office/drawing/2014/main" id="{95BC21D1-E78A-484B-AD56-A68736B4AF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91200" y="3124200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DEEDC1-EC4C-4905-AF64-35068E447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81" y="4284499"/>
            <a:ext cx="952500" cy="9525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52E8713-C9A6-478B-91CF-0550AE4DF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42" y="3094488"/>
            <a:ext cx="720000" cy="720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1F01D4D-5EA1-4FC4-B548-331A45DDF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42" y="1873992"/>
            <a:ext cx="720000" cy="720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20EEF04-4150-4A4E-B567-8D8B9AC342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4200" r="94200">
                        <a14:foregroundMark x1="9700" y1="21800" x2="8800" y2="24700"/>
                        <a14:foregroundMark x1="5900" y1="42100" x2="4200" y2="50800"/>
                        <a14:foregroundMark x1="51100" y1="56600" x2="63800" y2="54200"/>
                        <a14:foregroundMark x1="94200" y1="32400" x2="94200" y2="35200"/>
                        <a14:foregroundMark x1="70900" y1="63000" x2="70900" y2="63000"/>
                        <a14:foregroundMark x1="73100" y1="62000" x2="73100" y2="62000"/>
                        <a14:foregroundMark x1="76200" y1="62000" x2="76200" y2="62000"/>
                        <a14:foregroundMark x1="76100" y1="61600" x2="73800" y2="61800"/>
                        <a14:foregroundMark x1="76200" y1="60900" x2="76200" y2="60900"/>
                        <a14:foregroundMark x1="76500" y1="60600" x2="75900" y2="60600"/>
                        <a14:foregroundMark x1="77600" y1="60500" x2="75800" y2="60500"/>
                        <a14:foregroundMark x1="78700" y1="60200" x2="75900" y2="60200"/>
                        <a14:foregroundMark x1="77200" y1="60800" x2="75400" y2="60500"/>
                        <a14:foregroundMark x1="72800" y1="63000" x2="71800" y2="63000"/>
                        <a14:backgroundMark x1="25400" y1="76800" x2="26400" y2="76900"/>
                        <a14:backgroundMark x1="29700" y1="75800" x2="30200" y2="76200"/>
                        <a14:backgroundMark x1="30700" y1="75500" x2="30300" y2="74900"/>
                        <a14:backgroundMark x1="31300" y1="74400" x2="30600" y2="74700"/>
                        <a14:backgroundMark x1="40500" y1="80800" x2="44600" y2="81700"/>
                        <a14:backgroundMark x1="42500" y1="80400" x2="45600" y2="81500"/>
                        <a14:backgroundMark x1="43900" y1="80700" x2="46600" y2="81700"/>
                        <a14:backgroundMark x1="45600" y1="81100" x2="43400" y2="80700"/>
                        <a14:backgroundMark x1="46600" y1="80800" x2="43400" y2="80300"/>
                        <a14:backgroundMark x1="54200" y1="76500" x2="55700" y2="74100"/>
                        <a14:backgroundMark x1="56500" y1="74900" x2="61200" y2="75900"/>
                        <a14:backgroundMark x1="55300" y1="74400" x2="54700" y2="75100"/>
                        <a14:backgroundMark x1="68200" y1="69300" x2="74300" y2="65400"/>
                        <a14:backgroundMark x1="74300" y1="65400" x2="80800" y2="67500"/>
                        <a14:backgroundMark x1="81500" y1="66800" x2="78200" y2="63600"/>
                        <a14:backgroundMark x1="72000" y1="66100" x2="69900" y2="66100"/>
                        <a14:backgroundMark x1="73500" y1="65300" x2="70900" y2="65300"/>
                        <a14:backgroundMark x1="72700" y1="64700" x2="70700" y2="64700"/>
                        <a14:backgroundMark x1="74800" y1="64000" x2="73400" y2="64400"/>
                        <a14:backgroundMark x1="68900" y1="65800" x2="68600" y2="66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" t="15016" r="3381" b="17073"/>
          <a:stretch/>
        </p:blipFill>
        <p:spPr>
          <a:xfrm>
            <a:off x="9060992" y="1737483"/>
            <a:ext cx="2796794" cy="19800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082478C-83A6-4E97-8AD2-3FB22751CD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10" b="89833" l="5502" r="93147">
                        <a14:foregroundMark x1="8591" y1="41956" x2="8591" y2="49292"/>
                        <a14:foregroundMark x1="5502" y1="40669" x2="5502" y2="41956"/>
                        <a14:foregroundMark x1="6274" y1="51351" x2="9556" y2="58430"/>
                        <a14:foregroundMark x1="29730" y1="20463" x2="29826" y2="21107"/>
                        <a14:foregroundMark x1="27220" y1="20721" x2="26931" y2="21364"/>
                        <a14:foregroundMark x1="45849" y1="18018" x2="45849" y2="20592"/>
                        <a14:foregroundMark x1="79247" y1="23037" x2="80212" y2="25354"/>
                        <a14:foregroundMark x1="75772" y1="23037" x2="75676" y2="22780"/>
                        <a14:foregroundMark x1="89672" y1="50708" x2="93147" y2="46718"/>
                        <a14:foregroundMark x1="30792" y1="28443" x2="32722" y2="26641"/>
                        <a14:foregroundMark x1="90830" y1="65508" x2="88900" y2="67053"/>
                        <a14:foregroundMark x1="80598" y1="61647" x2="81564" y2="62420"/>
                        <a14:foregroundMark x1="15637" y1="56499" x2="16023" y2="58559"/>
                        <a14:foregroundMark x1="5502" y1="39897" x2="6178" y2="40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419" y="3872927"/>
            <a:ext cx="4080000" cy="3060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1B233DB-9BB9-40FE-9012-90179E4424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704" b="90000" l="9086" r="90509">
                        <a14:foregroundMark x1="9086" y1="63056" x2="9606" y2="65278"/>
                        <a14:foregroundMark x1="90567" y1="65926" x2="90394" y2="68056"/>
                        <a14:foregroundMark x1="51563" y1="62778" x2="51563" y2="62778"/>
                        <a14:foregroundMark x1="51736" y1="62778" x2="51736" y2="62778"/>
                        <a14:foregroundMark x1="58738" y1="8704" x2="58738" y2="8704"/>
                        <a14:backgroundMark x1="61400" y1="63611" x2="61400" y2="63611"/>
                        <a14:backgroundMark x1="89873" y1="63889" x2="89873" y2="63889"/>
                        <a14:backgroundMark x1="84549" y1="53519" x2="84549" y2="53519"/>
                        <a14:backgroundMark x1="59606" y1="54074" x2="59606" y2="54074"/>
                        <a14:backgroundMark x1="60995" y1="51667" x2="60995" y2="51667"/>
                        <a14:backgroundMark x1="62789" y1="48704" x2="62789" y2="48704"/>
                        <a14:backgroundMark x1="52083" y1="61574" x2="52083" y2="61574"/>
                        <a14:backgroundMark x1="54282" y1="60648" x2="54282" y2="60648"/>
                        <a14:backgroundMark x1="54167" y1="62500" x2="54167" y2="62500"/>
                        <a14:backgroundMark x1="54167" y1="63889" x2="54167" y2="63889"/>
                        <a14:backgroundMark x1="55208" y1="64167" x2="55208" y2="64167"/>
                        <a14:backgroundMark x1="52141" y1="63333" x2="52141" y2="63333"/>
                        <a14:backgroundMark x1="54282" y1="59259" x2="54282" y2="59259"/>
                        <a14:backgroundMark x1="51447" y1="56296" x2="51447" y2="56296"/>
                        <a14:backgroundMark x1="53588" y1="55833" x2="53588" y2="55833"/>
                        <a14:backgroundMark x1="53646" y1="32593" x2="53646" y2="32593"/>
                        <a14:backgroundMark x1="55671" y1="33981" x2="55671" y2="33981"/>
                        <a14:backgroundMark x1="53125" y1="37593" x2="53125" y2="37593"/>
                        <a14:backgroundMark x1="46007" y1="33148" x2="46007" y2="33148"/>
                        <a14:backgroundMark x1="47512" y1="33241" x2="47512" y2="33241"/>
                        <a14:backgroundMark x1="55150" y1="29907" x2="55150" y2="29907"/>
                        <a14:backgroundMark x1="58391" y1="35370" x2="58391" y2="35370"/>
                        <a14:backgroundMark x1="9201" y1="60648" x2="9201" y2="606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855" y="1596774"/>
            <a:ext cx="3456000" cy="21600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0E75C9B-AB46-4314-9D07-460C3C2E905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519" b="90000" l="10000" r="90625">
                        <a14:foregroundMark x1="90313" y1="50926" x2="90625" y2="55833"/>
                        <a14:foregroundMark x1="51250" y1="9537" x2="69531" y2="9722"/>
                        <a14:foregroundMark x1="44740" y1="13796" x2="44896" y2="17500"/>
                        <a14:foregroundMark x1="45938" y1="11667" x2="47135" y2="11481"/>
                        <a14:foregroundMark x1="47604" y1="11667" x2="48021" y2="12315"/>
                        <a14:foregroundMark x1="63333" y1="3519" x2="63333" y2="4352"/>
                        <a14:foregroundMark x1="67031" y1="3519" x2="67031" y2="4907"/>
                        <a14:foregroundMark x1="66458" y1="5926" x2="66347" y2="7963"/>
                        <a14:backgroundMark x1="34740" y1="44907" x2="34740" y2="44907"/>
                        <a14:backgroundMark x1="67083" y1="7963" x2="67083" y2="7963"/>
                        <a14:backgroundMark x1="65990" y1="8426" x2="65990" y2="8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20992" y="3057764"/>
            <a:ext cx="3840000" cy="21600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DC1B3A3A-56F8-4C13-8E70-60DE172AE4A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2" t="4398" r="12369" b="30940"/>
          <a:stretch/>
        </p:blipFill>
        <p:spPr bwMode="auto">
          <a:xfrm>
            <a:off x="-11038441" y="-7322455"/>
            <a:ext cx="2311208" cy="3026161"/>
          </a:xfrm>
          <a:custGeom>
            <a:avLst/>
            <a:gdLst>
              <a:gd name="connsiteX0" fmla="*/ 401537 w 2311208"/>
              <a:gd name="connsiteY0" fmla="*/ 1430 h 3026161"/>
              <a:gd name="connsiteX1" fmla="*/ 459507 w 2311208"/>
              <a:gd name="connsiteY1" fmla="*/ 38641 h 3026161"/>
              <a:gd name="connsiteX2" fmla="*/ 2295100 w 2311208"/>
              <a:gd name="connsiteY2" fmla="*/ 2679305 h 3026161"/>
              <a:gd name="connsiteX3" fmla="*/ 2272569 w 2311208"/>
              <a:gd name="connsiteY3" fmla="*/ 2804577 h 3026161"/>
              <a:gd name="connsiteX4" fmla="*/ 1976973 w 2311208"/>
              <a:gd name="connsiteY4" fmla="*/ 3010053 h 3026161"/>
              <a:gd name="connsiteX5" fmla="*/ 1851701 w 2311208"/>
              <a:gd name="connsiteY5" fmla="*/ 2987522 h 3026161"/>
              <a:gd name="connsiteX6" fmla="*/ 16109 w 2311208"/>
              <a:gd name="connsiteY6" fmla="*/ 346858 h 3026161"/>
              <a:gd name="connsiteX7" fmla="*/ 38640 w 2311208"/>
              <a:gd name="connsiteY7" fmla="*/ 221586 h 3026161"/>
              <a:gd name="connsiteX8" fmla="*/ 334235 w 2311208"/>
              <a:gd name="connsiteY8" fmla="*/ 16110 h 3026161"/>
              <a:gd name="connsiteX9" fmla="*/ 401537 w 2311208"/>
              <a:gd name="connsiteY9" fmla="*/ 1430 h 302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1208" h="3026161">
                <a:moveTo>
                  <a:pt x="401537" y="1430"/>
                </a:moveTo>
                <a:cubicBezTo>
                  <a:pt x="424207" y="5508"/>
                  <a:pt x="445321" y="18234"/>
                  <a:pt x="459507" y="38641"/>
                </a:cubicBezTo>
                <a:lnTo>
                  <a:pt x="2295100" y="2679305"/>
                </a:lnTo>
                <a:cubicBezTo>
                  <a:pt x="2323471" y="2720120"/>
                  <a:pt x="2313384" y="2776206"/>
                  <a:pt x="2272569" y="2804577"/>
                </a:cubicBezTo>
                <a:lnTo>
                  <a:pt x="1976973" y="3010053"/>
                </a:lnTo>
                <a:cubicBezTo>
                  <a:pt x="1936158" y="3038425"/>
                  <a:pt x="1880073" y="3028337"/>
                  <a:pt x="1851701" y="2987522"/>
                </a:cubicBezTo>
                <a:lnTo>
                  <a:pt x="16109" y="346858"/>
                </a:lnTo>
                <a:cubicBezTo>
                  <a:pt x="-12263" y="306043"/>
                  <a:pt x="-2175" y="249957"/>
                  <a:pt x="38640" y="221586"/>
                </a:cubicBezTo>
                <a:lnTo>
                  <a:pt x="334235" y="16110"/>
                </a:lnTo>
                <a:cubicBezTo>
                  <a:pt x="354643" y="1924"/>
                  <a:pt x="378868" y="-2647"/>
                  <a:pt x="401537" y="1430"/>
                </a:cubicBezTo>
                <a:close/>
              </a:path>
            </a:pathLst>
          </a:cu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360B2ED9-039A-4EF8-8FA5-0FA10B28D5D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46" t="4306" r="12238" b="74369"/>
          <a:stretch/>
        </p:blipFill>
        <p:spPr bwMode="auto">
          <a:xfrm>
            <a:off x="-7345272" y="-7198282"/>
            <a:ext cx="912043" cy="998025"/>
          </a:xfrm>
          <a:custGeom>
            <a:avLst/>
            <a:gdLst>
              <a:gd name="connsiteX0" fmla="*/ 324257 w 912043"/>
              <a:gd name="connsiteY0" fmla="*/ 0 h 998025"/>
              <a:gd name="connsiteX1" fmla="*/ 443235 w 912043"/>
              <a:gd name="connsiteY1" fmla="*/ 0 h 998025"/>
              <a:gd name="connsiteX2" fmla="*/ 459508 w 912043"/>
              <a:gd name="connsiteY2" fmla="*/ 15595 h 998025"/>
              <a:gd name="connsiteX3" fmla="*/ 901311 w 912043"/>
              <a:gd name="connsiteY3" fmla="*/ 651169 h 998025"/>
              <a:gd name="connsiteX4" fmla="*/ 912043 w 912043"/>
              <a:gd name="connsiteY4" fmla="*/ 675981 h 998025"/>
              <a:gd name="connsiteX5" fmla="*/ 912043 w 912043"/>
              <a:gd name="connsiteY5" fmla="*/ 728645 h 998025"/>
              <a:gd name="connsiteX6" fmla="*/ 903509 w 912043"/>
              <a:gd name="connsiteY6" fmla="*/ 750638 h 998025"/>
              <a:gd name="connsiteX7" fmla="*/ 878781 w 912043"/>
              <a:gd name="connsiteY7" fmla="*/ 776441 h 998025"/>
              <a:gd name="connsiteX8" fmla="*/ 583185 w 912043"/>
              <a:gd name="connsiteY8" fmla="*/ 981917 h 998025"/>
              <a:gd name="connsiteX9" fmla="*/ 457913 w 912043"/>
              <a:gd name="connsiteY9" fmla="*/ 959386 h 998025"/>
              <a:gd name="connsiteX10" fmla="*/ 16109 w 912043"/>
              <a:gd name="connsiteY10" fmla="*/ 323812 h 998025"/>
              <a:gd name="connsiteX11" fmla="*/ 38640 w 912043"/>
              <a:gd name="connsiteY11" fmla="*/ 198540 h 99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2043" h="998025">
                <a:moveTo>
                  <a:pt x="324257" y="0"/>
                </a:moveTo>
                <a:lnTo>
                  <a:pt x="443235" y="0"/>
                </a:lnTo>
                <a:lnTo>
                  <a:pt x="459508" y="15595"/>
                </a:lnTo>
                <a:lnTo>
                  <a:pt x="901311" y="651169"/>
                </a:lnTo>
                <a:lnTo>
                  <a:pt x="912043" y="675981"/>
                </a:lnTo>
                <a:lnTo>
                  <a:pt x="912043" y="728645"/>
                </a:lnTo>
                <a:lnTo>
                  <a:pt x="903509" y="750638"/>
                </a:lnTo>
                <a:cubicBezTo>
                  <a:pt x="897268" y="760523"/>
                  <a:pt x="888984" y="769348"/>
                  <a:pt x="878781" y="776441"/>
                </a:cubicBezTo>
                <a:lnTo>
                  <a:pt x="583185" y="981917"/>
                </a:lnTo>
                <a:cubicBezTo>
                  <a:pt x="542370" y="1010289"/>
                  <a:pt x="486284" y="1000201"/>
                  <a:pt x="457913" y="959386"/>
                </a:cubicBezTo>
                <a:lnTo>
                  <a:pt x="16109" y="323812"/>
                </a:lnTo>
                <a:cubicBezTo>
                  <a:pt x="-12262" y="282997"/>
                  <a:pt x="-2175" y="226911"/>
                  <a:pt x="38640" y="198540"/>
                </a:cubicBezTo>
                <a:close/>
              </a:path>
            </a:pathLst>
          </a:cu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2C38C9E-6628-4FC3-88F6-EF61474F141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2" t="4306" r="12238" b="52943"/>
          <a:stretch/>
        </p:blipFill>
        <p:spPr bwMode="auto">
          <a:xfrm>
            <a:off x="14111010" y="12697481"/>
            <a:ext cx="1597405" cy="2000766"/>
          </a:xfrm>
          <a:custGeom>
            <a:avLst/>
            <a:gdLst>
              <a:gd name="connsiteX0" fmla="*/ 328723 w 1597405"/>
              <a:gd name="connsiteY0" fmla="*/ 0 h 2000766"/>
              <a:gd name="connsiteX1" fmla="*/ 439996 w 1597405"/>
              <a:gd name="connsiteY1" fmla="*/ 0 h 2000766"/>
              <a:gd name="connsiteX2" fmla="*/ 459508 w 1597405"/>
              <a:gd name="connsiteY2" fmla="*/ 18699 h 2000766"/>
              <a:gd name="connsiteX3" fmla="*/ 1596183 w 1597405"/>
              <a:gd name="connsiteY3" fmla="*/ 1653910 h 2000766"/>
              <a:gd name="connsiteX4" fmla="*/ 1597405 w 1597405"/>
              <a:gd name="connsiteY4" fmla="*/ 1656735 h 2000766"/>
              <a:gd name="connsiteX5" fmla="*/ 1597405 w 1597405"/>
              <a:gd name="connsiteY5" fmla="*/ 1754397 h 2000766"/>
              <a:gd name="connsiteX6" fmla="*/ 1573653 w 1597405"/>
              <a:gd name="connsiteY6" fmla="*/ 1779182 h 2000766"/>
              <a:gd name="connsiteX7" fmla="*/ 1278057 w 1597405"/>
              <a:gd name="connsiteY7" fmla="*/ 1984658 h 2000766"/>
              <a:gd name="connsiteX8" fmla="*/ 1152785 w 1597405"/>
              <a:gd name="connsiteY8" fmla="*/ 1962127 h 2000766"/>
              <a:gd name="connsiteX9" fmla="*/ 16109 w 1597405"/>
              <a:gd name="connsiteY9" fmla="*/ 326916 h 2000766"/>
              <a:gd name="connsiteX10" fmla="*/ 38640 w 1597405"/>
              <a:gd name="connsiteY10" fmla="*/ 201644 h 2000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97405" h="2000766">
                <a:moveTo>
                  <a:pt x="328723" y="0"/>
                </a:moveTo>
                <a:lnTo>
                  <a:pt x="439996" y="0"/>
                </a:lnTo>
                <a:lnTo>
                  <a:pt x="459508" y="18699"/>
                </a:lnTo>
                <a:lnTo>
                  <a:pt x="1596183" y="1653910"/>
                </a:lnTo>
                <a:lnTo>
                  <a:pt x="1597405" y="1656735"/>
                </a:lnTo>
                <a:lnTo>
                  <a:pt x="1597405" y="1754397"/>
                </a:lnTo>
                <a:lnTo>
                  <a:pt x="1573653" y="1779182"/>
                </a:lnTo>
                <a:lnTo>
                  <a:pt x="1278057" y="1984658"/>
                </a:lnTo>
                <a:cubicBezTo>
                  <a:pt x="1237242" y="2013029"/>
                  <a:pt x="1181156" y="2002942"/>
                  <a:pt x="1152785" y="1962127"/>
                </a:cubicBezTo>
                <a:lnTo>
                  <a:pt x="16109" y="326916"/>
                </a:lnTo>
                <a:cubicBezTo>
                  <a:pt x="-12262" y="286102"/>
                  <a:pt x="-2175" y="230016"/>
                  <a:pt x="38640" y="201644"/>
                </a:cubicBezTo>
                <a:close/>
              </a:path>
            </a:pathLst>
          </a:cu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C5293E4-B6F4-4E6B-8A84-8AFD558FA83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2" t="4780" r="16368" b="16803"/>
          <a:stretch/>
        </p:blipFill>
        <p:spPr bwMode="auto">
          <a:xfrm>
            <a:off x="9880956" y="12748107"/>
            <a:ext cx="2758696" cy="3669913"/>
          </a:xfrm>
          <a:custGeom>
            <a:avLst/>
            <a:gdLst>
              <a:gd name="connsiteX0" fmla="*/ 401538 w 2758696"/>
              <a:gd name="connsiteY0" fmla="*/ 1430 h 3669913"/>
              <a:gd name="connsiteX1" fmla="*/ 459507 w 2758696"/>
              <a:gd name="connsiteY1" fmla="*/ 38640 h 3669913"/>
              <a:gd name="connsiteX2" fmla="*/ 2742587 w 2758696"/>
              <a:gd name="connsiteY2" fmla="*/ 3323056 h 3669913"/>
              <a:gd name="connsiteX3" fmla="*/ 2720057 w 2758696"/>
              <a:gd name="connsiteY3" fmla="*/ 3448328 h 3669913"/>
              <a:gd name="connsiteX4" fmla="*/ 2424461 w 2758696"/>
              <a:gd name="connsiteY4" fmla="*/ 3653804 h 3669913"/>
              <a:gd name="connsiteX5" fmla="*/ 2299189 w 2758696"/>
              <a:gd name="connsiteY5" fmla="*/ 3631274 h 3669913"/>
              <a:gd name="connsiteX6" fmla="*/ 16109 w 2758696"/>
              <a:gd name="connsiteY6" fmla="*/ 346858 h 3669913"/>
              <a:gd name="connsiteX7" fmla="*/ 38640 w 2758696"/>
              <a:gd name="connsiteY7" fmla="*/ 221586 h 3669913"/>
              <a:gd name="connsiteX8" fmla="*/ 334235 w 2758696"/>
              <a:gd name="connsiteY8" fmla="*/ 16110 h 3669913"/>
              <a:gd name="connsiteX9" fmla="*/ 401538 w 2758696"/>
              <a:gd name="connsiteY9" fmla="*/ 1430 h 3669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8696" h="3669913">
                <a:moveTo>
                  <a:pt x="401538" y="1430"/>
                </a:moveTo>
                <a:cubicBezTo>
                  <a:pt x="424207" y="5508"/>
                  <a:pt x="445322" y="18233"/>
                  <a:pt x="459507" y="38640"/>
                </a:cubicBezTo>
                <a:lnTo>
                  <a:pt x="2742587" y="3323056"/>
                </a:lnTo>
                <a:cubicBezTo>
                  <a:pt x="2770959" y="3363871"/>
                  <a:pt x="2760871" y="3419957"/>
                  <a:pt x="2720057" y="3448328"/>
                </a:cubicBezTo>
                <a:lnTo>
                  <a:pt x="2424461" y="3653804"/>
                </a:lnTo>
                <a:cubicBezTo>
                  <a:pt x="2383646" y="3682176"/>
                  <a:pt x="2327560" y="3672088"/>
                  <a:pt x="2299189" y="3631274"/>
                </a:cubicBezTo>
                <a:lnTo>
                  <a:pt x="16109" y="346858"/>
                </a:lnTo>
                <a:cubicBezTo>
                  <a:pt x="-12262" y="306043"/>
                  <a:pt x="-2175" y="249957"/>
                  <a:pt x="38640" y="221586"/>
                </a:cubicBezTo>
                <a:lnTo>
                  <a:pt x="334235" y="16110"/>
                </a:lnTo>
                <a:cubicBezTo>
                  <a:pt x="354643" y="1924"/>
                  <a:pt x="378868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81C2C04D-CA9D-4C0D-A85E-D2DAFD9C0003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4" t="4306" r="27783" b="16503"/>
          <a:stretch/>
        </p:blipFill>
        <p:spPr bwMode="auto">
          <a:xfrm>
            <a:off x="-13833331" y="-6699269"/>
            <a:ext cx="2797517" cy="3706155"/>
          </a:xfrm>
          <a:custGeom>
            <a:avLst/>
            <a:gdLst>
              <a:gd name="connsiteX0" fmla="*/ 329206 w 2797517"/>
              <a:gd name="connsiteY0" fmla="*/ 0 h 3706155"/>
              <a:gd name="connsiteX1" fmla="*/ 439647 w 2797517"/>
              <a:gd name="connsiteY1" fmla="*/ 0 h 3706155"/>
              <a:gd name="connsiteX2" fmla="*/ 459508 w 2797517"/>
              <a:gd name="connsiteY2" fmla="*/ 19034 h 3706155"/>
              <a:gd name="connsiteX3" fmla="*/ 2781409 w 2797517"/>
              <a:gd name="connsiteY3" fmla="*/ 3359298 h 3706155"/>
              <a:gd name="connsiteX4" fmla="*/ 2758878 w 2797517"/>
              <a:gd name="connsiteY4" fmla="*/ 3484571 h 3706155"/>
              <a:gd name="connsiteX5" fmla="*/ 2463283 w 2797517"/>
              <a:gd name="connsiteY5" fmla="*/ 3690046 h 3706155"/>
              <a:gd name="connsiteX6" fmla="*/ 2338011 w 2797517"/>
              <a:gd name="connsiteY6" fmla="*/ 3667516 h 3706155"/>
              <a:gd name="connsiteX7" fmla="*/ 16109 w 2797517"/>
              <a:gd name="connsiteY7" fmla="*/ 327252 h 3706155"/>
              <a:gd name="connsiteX8" fmla="*/ 38640 w 2797517"/>
              <a:gd name="connsiteY8" fmla="*/ 201979 h 370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7517" h="3706155">
                <a:moveTo>
                  <a:pt x="329206" y="0"/>
                </a:moveTo>
                <a:lnTo>
                  <a:pt x="439647" y="0"/>
                </a:lnTo>
                <a:lnTo>
                  <a:pt x="459508" y="19034"/>
                </a:lnTo>
                <a:lnTo>
                  <a:pt x="2781409" y="3359298"/>
                </a:lnTo>
                <a:cubicBezTo>
                  <a:pt x="2809781" y="3400113"/>
                  <a:pt x="2799693" y="3456199"/>
                  <a:pt x="2758878" y="3484571"/>
                </a:cubicBezTo>
                <a:lnTo>
                  <a:pt x="2463283" y="3690046"/>
                </a:lnTo>
                <a:cubicBezTo>
                  <a:pt x="2422468" y="3718418"/>
                  <a:pt x="2366382" y="3708331"/>
                  <a:pt x="2338011" y="3667516"/>
                </a:cubicBezTo>
                <a:lnTo>
                  <a:pt x="16109" y="327252"/>
                </a:lnTo>
                <a:cubicBezTo>
                  <a:pt x="-12262" y="286437"/>
                  <a:pt x="-2175" y="230351"/>
                  <a:pt x="38640" y="201979"/>
                </a:cubicBezTo>
                <a:close/>
              </a:path>
            </a:pathLst>
          </a:cu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F9E88FFD-BD74-4D3B-A350-A193BC5483B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6" t="4306" r="39181" b="16526"/>
          <a:stretch/>
        </p:blipFill>
        <p:spPr bwMode="auto">
          <a:xfrm>
            <a:off x="6446309" y="12697481"/>
            <a:ext cx="2791353" cy="3705074"/>
          </a:xfrm>
          <a:custGeom>
            <a:avLst/>
            <a:gdLst>
              <a:gd name="connsiteX0" fmla="*/ 344156 w 2791353"/>
              <a:gd name="connsiteY0" fmla="*/ 0 h 3705074"/>
              <a:gd name="connsiteX1" fmla="*/ 428313 w 2791353"/>
              <a:gd name="connsiteY1" fmla="*/ 0 h 3705074"/>
              <a:gd name="connsiteX2" fmla="*/ 433704 w 2791353"/>
              <a:gd name="connsiteY2" fmla="*/ 2092 h 3705074"/>
              <a:gd name="connsiteX3" fmla="*/ 459508 w 2791353"/>
              <a:gd name="connsiteY3" fmla="*/ 26821 h 3705074"/>
              <a:gd name="connsiteX4" fmla="*/ 2775245 w 2791353"/>
              <a:gd name="connsiteY4" fmla="*/ 3358217 h 3705074"/>
              <a:gd name="connsiteX5" fmla="*/ 2752714 w 2791353"/>
              <a:gd name="connsiteY5" fmla="*/ 3483490 h 3705074"/>
              <a:gd name="connsiteX6" fmla="*/ 2457119 w 2791353"/>
              <a:gd name="connsiteY6" fmla="*/ 3688965 h 3705074"/>
              <a:gd name="connsiteX7" fmla="*/ 2331847 w 2791353"/>
              <a:gd name="connsiteY7" fmla="*/ 3666435 h 3705074"/>
              <a:gd name="connsiteX8" fmla="*/ 16109 w 2791353"/>
              <a:gd name="connsiteY8" fmla="*/ 335039 h 3705074"/>
              <a:gd name="connsiteX9" fmla="*/ 38640 w 2791353"/>
              <a:gd name="connsiteY9" fmla="*/ 209766 h 3705074"/>
              <a:gd name="connsiteX10" fmla="*/ 334236 w 2791353"/>
              <a:gd name="connsiteY10" fmla="*/ 4291 h 370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1353" h="3705074">
                <a:moveTo>
                  <a:pt x="344156" y="0"/>
                </a:moveTo>
                <a:lnTo>
                  <a:pt x="428313" y="0"/>
                </a:lnTo>
                <a:lnTo>
                  <a:pt x="433704" y="2092"/>
                </a:lnTo>
                <a:cubicBezTo>
                  <a:pt x="443590" y="8334"/>
                  <a:pt x="452415" y="16617"/>
                  <a:pt x="459508" y="26821"/>
                </a:cubicBezTo>
                <a:lnTo>
                  <a:pt x="2775245" y="3358217"/>
                </a:lnTo>
                <a:cubicBezTo>
                  <a:pt x="2803616" y="3399032"/>
                  <a:pt x="2793529" y="3455118"/>
                  <a:pt x="2752714" y="3483490"/>
                </a:cubicBezTo>
                <a:lnTo>
                  <a:pt x="2457119" y="3688965"/>
                </a:lnTo>
                <a:cubicBezTo>
                  <a:pt x="2416304" y="3717337"/>
                  <a:pt x="2360218" y="3707250"/>
                  <a:pt x="2331847" y="3666435"/>
                </a:cubicBezTo>
                <a:lnTo>
                  <a:pt x="16109" y="335039"/>
                </a:lnTo>
                <a:cubicBezTo>
                  <a:pt x="-12262" y="294224"/>
                  <a:pt x="-2175" y="238138"/>
                  <a:pt x="38640" y="209766"/>
                </a:cubicBezTo>
                <a:lnTo>
                  <a:pt x="334236" y="4291"/>
                </a:lnTo>
                <a:close/>
              </a:path>
            </a:pathLst>
          </a:cu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18FC4610-5B92-4BAB-87B8-0AE00569B7A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4306" r="50500" b="16485"/>
          <a:stretch/>
        </p:blipFill>
        <p:spPr bwMode="auto">
          <a:xfrm>
            <a:off x="-15785006" y="-5570186"/>
            <a:ext cx="2797517" cy="3707000"/>
          </a:xfrm>
          <a:custGeom>
            <a:avLst/>
            <a:gdLst>
              <a:gd name="connsiteX0" fmla="*/ 330422 w 2797517"/>
              <a:gd name="connsiteY0" fmla="*/ 0 h 3707000"/>
              <a:gd name="connsiteX1" fmla="*/ 438765 w 2797517"/>
              <a:gd name="connsiteY1" fmla="*/ 0 h 3707000"/>
              <a:gd name="connsiteX2" fmla="*/ 459508 w 2797517"/>
              <a:gd name="connsiteY2" fmla="*/ 19879 h 3707000"/>
              <a:gd name="connsiteX3" fmla="*/ 2781409 w 2797517"/>
              <a:gd name="connsiteY3" fmla="*/ 3360143 h 3707000"/>
              <a:gd name="connsiteX4" fmla="*/ 2758878 w 2797517"/>
              <a:gd name="connsiteY4" fmla="*/ 3485416 h 3707000"/>
              <a:gd name="connsiteX5" fmla="*/ 2463283 w 2797517"/>
              <a:gd name="connsiteY5" fmla="*/ 3690891 h 3707000"/>
              <a:gd name="connsiteX6" fmla="*/ 2338011 w 2797517"/>
              <a:gd name="connsiteY6" fmla="*/ 3668361 h 3707000"/>
              <a:gd name="connsiteX7" fmla="*/ 16109 w 2797517"/>
              <a:gd name="connsiteY7" fmla="*/ 328097 h 3707000"/>
              <a:gd name="connsiteX8" fmla="*/ 38640 w 2797517"/>
              <a:gd name="connsiteY8" fmla="*/ 202824 h 37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7517" h="3707000">
                <a:moveTo>
                  <a:pt x="330422" y="0"/>
                </a:moveTo>
                <a:lnTo>
                  <a:pt x="438765" y="0"/>
                </a:lnTo>
                <a:lnTo>
                  <a:pt x="459508" y="19879"/>
                </a:lnTo>
                <a:lnTo>
                  <a:pt x="2781409" y="3360143"/>
                </a:lnTo>
                <a:cubicBezTo>
                  <a:pt x="2809780" y="3400958"/>
                  <a:pt x="2799693" y="3457044"/>
                  <a:pt x="2758878" y="3485416"/>
                </a:cubicBezTo>
                <a:lnTo>
                  <a:pt x="2463283" y="3690891"/>
                </a:lnTo>
                <a:cubicBezTo>
                  <a:pt x="2422468" y="3719263"/>
                  <a:pt x="2366382" y="3709176"/>
                  <a:pt x="2338011" y="3668361"/>
                </a:cubicBezTo>
                <a:lnTo>
                  <a:pt x="16109" y="328097"/>
                </a:lnTo>
                <a:cubicBezTo>
                  <a:pt x="-12262" y="287282"/>
                  <a:pt x="-2175" y="231196"/>
                  <a:pt x="38640" y="202824"/>
                </a:cubicBezTo>
                <a:close/>
              </a:path>
            </a:pathLst>
          </a:cu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6CA1ACFF-6671-4594-A479-C27907DCB77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" t="18854" r="62227" b="16341"/>
          <a:stretch/>
        </p:blipFill>
        <p:spPr bwMode="auto">
          <a:xfrm>
            <a:off x="3784732" y="12697481"/>
            <a:ext cx="2318809" cy="3032866"/>
          </a:xfrm>
          <a:custGeom>
            <a:avLst/>
            <a:gdLst>
              <a:gd name="connsiteX0" fmla="*/ 401538 w 2318809"/>
              <a:gd name="connsiteY0" fmla="*/ 1430 h 3032866"/>
              <a:gd name="connsiteX1" fmla="*/ 459508 w 2318809"/>
              <a:gd name="connsiteY1" fmla="*/ 38640 h 3032866"/>
              <a:gd name="connsiteX2" fmla="*/ 2302701 w 2318809"/>
              <a:gd name="connsiteY2" fmla="*/ 2690238 h 3032866"/>
              <a:gd name="connsiteX3" fmla="*/ 2280170 w 2318809"/>
              <a:gd name="connsiteY3" fmla="*/ 2815510 h 3032866"/>
              <a:gd name="connsiteX4" fmla="*/ 1984574 w 2318809"/>
              <a:gd name="connsiteY4" fmla="*/ 3020986 h 3032866"/>
              <a:gd name="connsiteX5" fmla="*/ 1957108 w 2318809"/>
              <a:gd name="connsiteY5" fmla="*/ 3032866 h 3032866"/>
              <a:gd name="connsiteX6" fmla="*/ 1910058 w 2318809"/>
              <a:gd name="connsiteY6" fmla="*/ 3032866 h 3032866"/>
              <a:gd name="connsiteX7" fmla="*/ 1885106 w 2318809"/>
              <a:gd name="connsiteY7" fmla="*/ 3023184 h 3032866"/>
              <a:gd name="connsiteX8" fmla="*/ 1859302 w 2318809"/>
              <a:gd name="connsiteY8" fmla="*/ 2998455 h 3032866"/>
              <a:gd name="connsiteX9" fmla="*/ 16110 w 2318809"/>
              <a:gd name="connsiteY9" fmla="*/ 346857 h 3032866"/>
              <a:gd name="connsiteX10" fmla="*/ 38640 w 2318809"/>
              <a:gd name="connsiteY10" fmla="*/ 221585 h 3032866"/>
              <a:gd name="connsiteX11" fmla="*/ 334236 w 2318809"/>
              <a:gd name="connsiteY11" fmla="*/ 16109 h 3032866"/>
              <a:gd name="connsiteX12" fmla="*/ 401538 w 2318809"/>
              <a:gd name="connsiteY12" fmla="*/ 1430 h 303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8809" h="3032866">
                <a:moveTo>
                  <a:pt x="401538" y="1430"/>
                </a:moveTo>
                <a:cubicBezTo>
                  <a:pt x="424208" y="5507"/>
                  <a:pt x="445322" y="18233"/>
                  <a:pt x="459508" y="38640"/>
                </a:cubicBezTo>
                <a:lnTo>
                  <a:pt x="2302701" y="2690238"/>
                </a:lnTo>
                <a:cubicBezTo>
                  <a:pt x="2331072" y="2731053"/>
                  <a:pt x="2320985" y="2787139"/>
                  <a:pt x="2280170" y="2815510"/>
                </a:cubicBezTo>
                <a:lnTo>
                  <a:pt x="1984574" y="3020986"/>
                </a:lnTo>
                <a:lnTo>
                  <a:pt x="1957108" y="3032866"/>
                </a:lnTo>
                <a:lnTo>
                  <a:pt x="1910058" y="3032866"/>
                </a:lnTo>
                <a:lnTo>
                  <a:pt x="1885106" y="3023184"/>
                </a:lnTo>
                <a:cubicBezTo>
                  <a:pt x="1875220" y="3016942"/>
                  <a:pt x="1866395" y="3008659"/>
                  <a:pt x="1859302" y="2998455"/>
                </a:cubicBezTo>
                <a:lnTo>
                  <a:pt x="16110" y="346857"/>
                </a:lnTo>
                <a:cubicBezTo>
                  <a:pt x="-12262" y="306042"/>
                  <a:pt x="-2175" y="249956"/>
                  <a:pt x="38640" y="221585"/>
                </a:cubicBezTo>
                <a:lnTo>
                  <a:pt x="334236" y="16109"/>
                </a:lnTo>
                <a:cubicBezTo>
                  <a:pt x="354643" y="1924"/>
                  <a:pt x="378869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3F50E047-A89E-4C93-AC3C-8053DEC92E5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39676" r="73501" b="16341"/>
          <a:stretch/>
        </p:blipFill>
        <p:spPr bwMode="auto">
          <a:xfrm>
            <a:off x="-16609292" y="-2878963"/>
            <a:ext cx="1647451" cy="2058409"/>
          </a:xfrm>
          <a:custGeom>
            <a:avLst/>
            <a:gdLst>
              <a:gd name="connsiteX0" fmla="*/ 401538 w 1647451"/>
              <a:gd name="connsiteY0" fmla="*/ 1430 h 2058409"/>
              <a:gd name="connsiteX1" fmla="*/ 459508 w 1647451"/>
              <a:gd name="connsiteY1" fmla="*/ 38640 h 2058409"/>
              <a:gd name="connsiteX2" fmla="*/ 1631343 w 1647451"/>
              <a:gd name="connsiteY2" fmla="*/ 1724430 h 2058409"/>
              <a:gd name="connsiteX3" fmla="*/ 1608812 w 1647451"/>
              <a:gd name="connsiteY3" fmla="*/ 1849702 h 2058409"/>
              <a:gd name="connsiteX4" fmla="*/ 1313216 w 1647451"/>
              <a:gd name="connsiteY4" fmla="*/ 2055178 h 2058409"/>
              <a:gd name="connsiteX5" fmla="*/ 1305746 w 1647451"/>
              <a:gd name="connsiteY5" fmla="*/ 2058409 h 2058409"/>
              <a:gd name="connsiteX6" fmla="*/ 1216410 w 1647451"/>
              <a:gd name="connsiteY6" fmla="*/ 2058409 h 2058409"/>
              <a:gd name="connsiteX7" fmla="*/ 1213748 w 1647451"/>
              <a:gd name="connsiteY7" fmla="*/ 2057376 h 2058409"/>
              <a:gd name="connsiteX8" fmla="*/ 1187944 w 1647451"/>
              <a:gd name="connsiteY8" fmla="*/ 2032647 h 2058409"/>
              <a:gd name="connsiteX9" fmla="*/ 16110 w 1647451"/>
              <a:gd name="connsiteY9" fmla="*/ 346857 h 2058409"/>
              <a:gd name="connsiteX10" fmla="*/ 38640 w 1647451"/>
              <a:gd name="connsiteY10" fmla="*/ 221585 h 2058409"/>
              <a:gd name="connsiteX11" fmla="*/ 334236 w 1647451"/>
              <a:gd name="connsiteY11" fmla="*/ 16109 h 2058409"/>
              <a:gd name="connsiteX12" fmla="*/ 401538 w 1647451"/>
              <a:gd name="connsiteY12" fmla="*/ 1430 h 2058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7451" h="2058409">
                <a:moveTo>
                  <a:pt x="401538" y="1430"/>
                </a:moveTo>
                <a:cubicBezTo>
                  <a:pt x="424208" y="5507"/>
                  <a:pt x="445322" y="18233"/>
                  <a:pt x="459508" y="38640"/>
                </a:cubicBezTo>
                <a:lnTo>
                  <a:pt x="1631343" y="1724430"/>
                </a:lnTo>
                <a:cubicBezTo>
                  <a:pt x="1659714" y="1765245"/>
                  <a:pt x="1649627" y="1821330"/>
                  <a:pt x="1608812" y="1849702"/>
                </a:cubicBezTo>
                <a:lnTo>
                  <a:pt x="1313216" y="2055178"/>
                </a:lnTo>
                <a:lnTo>
                  <a:pt x="1305746" y="2058409"/>
                </a:lnTo>
                <a:lnTo>
                  <a:pt x="1216410" y="2058409"/>
                </a:lnTo>
                <a:lnTo>
                  <a:pt x="1213748" y="2057376"/>
                </a:lnTo>
                <a:cubicBezTo>
                  <a:pt x="1203862" y="2051134"/>
                  <a:pt x="1195037" y="2042851"/>
                  <a:pt x="1187944" y="2032647"/>
                </a:cubicBezTo>
                <a:lnTo>
                  <a:pt x="16110" y="346857"/>
                </a:lnTo>
                <a:cubicBezTo>
                  <a:pt x="-12262" y="306042"/>
                  <a:pt x="-2175" y="249957"/>
                  <a:pt x="38640" y="221585"/>
                </a:cubicBezTo>
                <a:lnTo>
                  <a:pt x="334236" y="16109"/>
                </a:lnTo>
                <a:cubicBezTo>
                  <a:pt x="354643" y="1924"/>
                  <a:pt x="378868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2A49B29-08B2-485D-8E93-C68228BD477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t="63129" r="85305" b="16341"/>
          <a:stretch/>
        </p:blipFill>
        <p:spPr bwMode="auto">
          <a:xfrm>
            <a:off x="1739872" y="12697481"/>
            <a:ext cx="881685" cy="960803"/>
          </a:xfrm>
          <a:custGeom>
            <a:avLst/>
            <a:gdLst>
              <a:gd name="connsiteX0" fmla="*/ 401538 w 881685"/>
              <a:gd name="connsiteY0" fmla="*/ 1430 h 960803"/>
              <a:gd name="connsiteX1" fmla="*/ 459508 w 881685"/>
              <a:gd name="connsiteY1" fmla="*/ 38640 h 960803"/>
              <a:gd name="connsiteX2" fmla="*/ 865577 w 881685"/>
              <a:gd name="connsiteY2" fmla="*/ 622807 h 960803"/>
              <a:gd name="connsiteX3" fmla="*/ 843046 w 881685"/>
              <a:gd name="connsiteY3" fmla="*/ 748079 h 960803"/>
              <a:gd name="connsiteX4" fmla="*/ 547451 w 881685"/>
              <a:gd name="connsiteY4" fmla="*/ 953555 h 960803"/>
              <a:gd name="connsiteX5" fmla="*/ 530693 w 881685"/>
              <a:gd name="connsiteY5" fmla="*/ 960803 h 960803"/>
              <a:gd name="connsiteX6" fmla="*/ 460997 w 881685"/>
              <a:gd name="connsiteY6" fmla="*/ 960803 h 960803"/>
              <a:gd name="connsiteX7" fmla="*/ 447982 w 881685"/>
              <a:gd name="connsiteY7" fmla="*/ 955753 h 960803"/>
              <a:gd name="connsiteX8" fmla="*/ 422179 w 881685"/>
              <a:gd name="connsiteY8" fmla="*/ 931024 h 960803"/>
              <a:gd name="connsiteX9" fmla="*/ 16109 w 881685"/>
              <a:gd name="connsiteY9" fmla="*/ 346857 h 960803"/>
              <a:gd name="connsiteX10" fmla="*/ 38640 w 881685"/>
              <a:gd name="connsiteY10" fmla="*/ 221585 h 960803"/>
              <a:gd name="connsiteX11" fmla="*/ 334236 w 881685"/>
              <a:gd name="connsiteY11" fmla="*/ 16109 h 960803"/>
              <a:gd name="connsiteX12" fmla="*/ 401538 w 881685"/>
              <a:gd name="connsiteY12" fmla="*/ 1430 h 96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1685" h="960803">
                <a:moveTo>
                  <a:pt x="401538" y="1430"/>
                </a:moveTo>
                <a:cubicBezTo>
                  <a:pt x="424208" y="5507"/>
                  <a:pt x="445322" y="18232"/>
                  <a:pt x="459508" y="38640"/>
                </a:cubicBezTo>
                <a:lnTo>
                  <a:pt x="865577" y="622807"/>
                </a:lnTo>
                <a:cubicBezTo>
                  <a:pt x="893948" y="663622"/>
                  <a:pt x="883861" y="719708"/>
                  <a:pt x="843046" y="748079"/>
                </a:cubicBezTo>
                <a:lnTo>
                  <a:pt x="547451" y="953555"/>
                </a:lnTo>
                <a:lnTo>
                  <a:pt x="530693" y="960803"/>
                </a:lnTo>
                <a:lnTo>
                  <a:pt x="460997" y="960803"/>
                </a:lnTo>
                <a:lnTo>
                  <a:pt x="447982" y="955753"/>
                </a:lnTo>
                <a:cubicBezTo>
                  <a:pt x="438097" y="949511"/>
                  <a:pt x="429272" y="941228"/>
                  <a:pt x="422179" y="931024"/>
                </a:cubicBezTo>
                <a:lnTo>
                  <a:pt x="16109" y="346857"/>
                </a:lnTo>
                <a:cubicBezTo>
                  <a:pt x="-12262" y="306042"/>
                  <a:pt x="-2175" y="249956"/>
                  <a:pt x="38640" y="221585"/>
                </a:cubicBezTo>
                <a:lnTo>
                  <a:pt x="334236" y="16109"/>
                </a:lnTo>
                <a:cubicBezTo>
                  <a:pt x="354643" y="1923"/>
                  <a:pt x="378868" y="-2648"/>
                  <a:pt x="401538" y="1430"/>
                </a:cubicBezTo>
                <a:close/>
              </a:path>
            </a:pathLst>
          </a:custGeom>
        </p:spPr>
      </p:pic>
      <p:sp>
        <p:nvSpPr>
          <p:cNvPr id="92" name="Прямоугольник: скругленные углы 91">
            <a:extLst>
              <a:ext uri="{FF2B5EF4-FFF2-40B4-BE49-F238E27FC236}">
                <a16:creationId xmlns:a16="http://schemas.microsoft.com/office/drawing/2014/main" id="{866AD42D-88F3-42F8-B681-745B5A56BF93}"/>
              </a:ext>
            </a:extLst>
          </p:cNvPr>
          <p:cNvSpPr/>
          <p:nvPr/>
        </p:nvSpPr>
        <p:spPr bwMode="auto">
          <a:xfrm>
            <a:off x="12991647" y="1397199"/>
            <a:ext cx="11737974" cy="1272020"/>
          </a:xfrm>
          <a:prstGeom prst="roundRect">
            <a:avLst/>
          </a:prstGeom>
          <a:solidFill>
            <a:srgbClr val="B7CE1B"/>
          </a:solidFill>
          <a:ln w="9525">
            <a:solidFill>
              <a:srgbClr val="63666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/>
            <a:r>
              <a:rPr lang="ru-RU" sz="2000" dirty="0"/>
              <a:t>Задачи:</a:t>
            </a:r>
          </a:p>
          <a:p>
            <a:pPr marL="714375"/>
            <a:r>
              <a:rPr lang="ru-RU" sz="1600" dirty="0">
                <a:solidFill>
                  <a:schemeClr val="bg1"/>
                </a:solidFill>
              </a:rPr>
              <a:t>1) Активное включение </a:t>
            </a:r>
            <a:r>
              <a:rPr lang="ru-RU" sz="1600" dirty="0" err="1">
                <a:solidFill>
                  <a:schemeClr val="bg1"/>
                </a:solidFill>
              </a:rPr>
              <a:t>цементоёмких</a:t>
            </a:r>
            <a:r>
              <a:rPr lang="ru-RU" sz="1600" dirty="0">
                <a:solidFill>
                  <a:schemeClr val="bg1"/>
                </a:solidFill>
              </a:rPr>
              <a:t> технологий в государственные программы дорожного строительства, а именно: строительство обходов городов (как самых </a:t>
            </a:r>
            <a:r>
              <a:rPr lang="ru-RU" sz="1600" dirty="0" err="1">
                <a:solidFill>
                  <a:schemeClr val="bg1"/>
                </a:solidFill>
              </a:rPr>
              <a:t>грузонапряжённых</a:t>
            </a:r>
            <a:r>
              <a:rPr lang="ru-RU" sz="1600" dirty="0">
                <a:solidFill>
                  <a:schemeClr val="bg1"/>
                </a:solidFill>
              </a:rPr>
              <a:t> участков дорог)</a:t>
            </a:r>
          </a:p>
          <a:p>
            <a:pPr marL="714375"/>
            <a:r>
              <a:rPr lang="ru-RU" sz="1600" dirty="0">
                <a:solidFill>
                  <a:schemeClr val="bg1"/>
                </a:solidFill>
              </a:rPr>
              <a:t>2) Актуализация сметных нормативов</a:t>
            </a:r>
          </a:p>
        </p:txBody>
      </p: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CA52FAA7-57F9-4AF0-B0F9-615D3BF20F5F}"/>
              </a:ext>
            </a:extLst>
          </p:cNvPr>
          <p:cNvGrpSpPr/>
          <p:nvPr/>
        </p:nvGrpSpPr>
        <p:grpSpPr>
          <a:xfrm>
            <a:off x="14909712" y="2863369"/>
            <a:ext cx="6007033" cy="877449"/>
            <a:chOff x="5864225" y="2834238"/>
            <a:chExt cx="6007033" cy="877449"/>
          </a:xfrm>
        </p:grpSpPr>
        <p:cxnSp>
          <p:nvCxnSpPr>
            <p:cNvPr id="94" name="Прямая соединительная линия 93">
              <a:extLst>
                <a:ext uri="{FF2B5EF4-FFF2-40B4-BE49-F238E27FC236}">
                  <a16:creationId xmlns:a16="http://schemas.microsoft.com/office/drawing/2014/main" id="{80BF2BB3-6D45-4FEB-AA38-C98427A76A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9944" y="2834238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E869CC56-CBE8-4B0A-ABC2-2A5E5A984B5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79944" y="2923662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01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33CC4E79-0B1B-41CA-AAC0-DB13BE41B9D7}"/>
                </a:ext>
              </a:extLst>
            </p:cNvPr>
            <p:cNvGrpSpPr/>
            <p:nvPr/>
          </p:nvGrpSpPr>
          <p:grpSpPr>
            <a:xfrm flipH="1">
              <a:off x="5864225" y="3159396"/>
              <a:ext cx="271462" cy="197872"/>
              <a:chOff x="1492112" y="2114550"/>
              <a:chExt cx="271462" cy="197872"/>
            </a:xfrm>
          </p:grpSpPr>
          <p:cxnSp>
            <p:nvCxnSpPr>
              <p:cNvPr id="99" name="Прямая соединительная линия 98">
                <a:extLst>
                  <a:ext uri="{FF2B5EF4-FFF2-40B4-BE49-F238E27FC236}">
                    <a16:creationId xmlns:a16="http://schemas.microsoft.com/office/drawing/2014/main" id="{54F802B9-79C2-4AB7-9FE6-9136AEADA1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Прямая соединительная линия 99">
                <a:extLst>
                  <a:ext uri="{FF2B5EF4-FFF2-40B4-BE49-F238E27FC236}">
                    <a16:creationId xmlns:a16="http://schemas.microsoft.com/office/drawing/2014/main" id="{09A200C6-BE2E-4694-AF98-860699F1E768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Прямая соединительная линия 100">
                <a:extLst>
                  <a:ext uri="{FF2B5EF4-FFF2-40B4-BE49-F238E27FC236}">
                    <a16:creationId xmlns:a16="http://schemas.microsoft.com/office/drawing/2014/main" id="{189B0958-5375-4D20-96C7-AEAEE96AC1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39FC6AA-B30D-40F3-88F9-C772A69CC5D3}"/>
                </a:ext>
              </a:extLst>
            </p:cNvPr>
            <p:cNvSpPr txBox="1"/>
            <p:nvPr/>
          </p:nvSpPr>
          <p:spPr bwMode="auto">
            <a:xfrm>
              <a:off x="6990140" y="2979815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Прямая экономия бюджетных средств </a:t>
              </a:r>
              <a:br>
                <a:rPr lang="ru-RU" sz="1400" dirty="0"/>
              </a:br>
              <a:r>
                <a:rPr lang="ru-RU" sz="1400" dirty="0"/>
                <a:t>на сотни млрд рублей.</a:t>
              </a:r>
            </a:p>
          </p:txBody>
        </p:sp>
        <p:cxnSp>
          <p:nvCxnSpPr>
            <p:cNvPr id="98" name="Прямая соединительная линия 97">
              <a:extLst>
                <a:ext uri="{FF2B5EF4-FFF2-40B4-BE49-F238E27FC236}">
                  <a16:creationId xmlns:a16="http://schemas.microsoft.com/office/drawing/2014/main" id="{2A75113E-BEF5-4E9C-80EB-1D4A89CFBC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5320" y="3711687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A76A6111-77F9-48C0-BF55-79677C691569}"/>
              </a:ext>
            </a:extLst>
          </p:cNvPr>
          <p:cNvGrpSpPr/>
          <p:nvPr/>
        </p:nvGrpSpPr>
        <p:grpSpPr>
          <a:xfrm>
            <a:off x="16972416" y="3860562"/>
            <a:ext cx="6017309" cy="836933"/>
            <a:chOff x="5859601" y="3920307"/>
            <a:chExt cx="6017309" cy="836933"/>
          </a:xfrm>
        </p:grpSpPr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95EA70CD-F762-4AC2-A1D0-B0FC2261EB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75320" y="3950198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02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35FBD493-6769-4E37-97AA-B8913B95D0EA}"/>
                </a:ext>
              </a:extLst>
            </p:cNvPr>
            <p:cNvGrpSpPr/>
            <p:nvPr/>
          </p:nvGrpSpPr>
          <p:grpSpPr>
            <a:xfrm flipH="1">
              <a:off x="5859601" y="4175262"/>
              <a:ext cx="271462" cy="197872"/>
              <a:chOff x="1492112" y="2114550"/>
              <a:chExt cx="271462" cy="197872"/>
            </a:xfrm>
          </p:grpSpPr>
          <p:cxnSp>
            <p:nvCxnSpPr>
              <p:cNvPr id="107" name="Прямая соединительная линия 106">
                <a:extLst>
                  <a:ext uri="{FF2B5EF4-FFF2-40B4-BE49-F238E27FC236}">
                    <a16:creationId xmlns:a16="http://schemas.microsoft.com/office/drawing/2014/main" id="{B8FB9B0D-F956-4E14-B2A8-5EDCA793C6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Прямая соединительная линия 107">
                <a:extLst>
                  <a:ext uri="{FF2B5EF4-FFF2-40B4-BE49-F238E27FC236}">
                    <a16:creationId xmlns:a16="http://schemas.microsoft.com/office/drawing/2014/main" id="{C34FED4D-F77B-487D-9FC0-A71C181B0127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Прямая соединительная линия 108">
                <a:extLst>
                  <a:ext uri="{FF2B5EF4-FFF2-40B4-BE49-F238E27FC236}">
                    <a16:creationId xmlns:a16="http://schemas.microsoft.com/office/drawing/2014/main" id="{7D459AD5-F9DD-484C-BBD9-5A3A3A3B06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A411D63-5C8A-45A0-91F0-32BCBCA8C085}"/>
                </a:ext>
              </a:extLst>
            </p:cNvPr>
            <p:cNvSpPr txBox="1"/>
            <p:nvPr/>
          </p:nvSpPr>
          <p:spPr bwMode="auto">
            <a:xfrm>
              <a:off x="6985516" y="3920307"/>
              <a:ext cx="46126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Создание долговечной </a:t>
              </a:r>
              <a:br>
                <a:rPr lang="ru-RU" sz="1400" dirty="0"/>
              </a:br>
              <a:r>
                <a:rPr lang="ru-RU" sz="1400" dirty="0"/>
                <a:t>и надежной инфраструктуры </a:t>
              </a:r>
            </a:p>
            <a:p>
              <a:r>
                <a:rPr lang="ru-RU" sz="1400" dirty="0"/>
                <a:t>без сезонных ограничений</a:t>
              </a:r>
            </a:p>
          </p:txBody>
        </p:sp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id="{CDBA659B-27FE-470B-9535-EEF4FEFD1C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4757240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DBF6C3D2-8459-43FE-835B-7FA11E6A15B3}"/>
              </a:ext>
            </a:extLst>
          </p:cNvPr>
          <p:cNvGrpSpPr/>
          <p:nvPr/>
        </p:nvGrpSpPr>
        <p:grpSpPr>
          <a:xfrm>
            <a:off x="19165454" y="4837639"/>
            <a:ext cx="6007033" cy="801139"/>
            <a:chOff x="5869877" y="4838325"/>
            <a:chExt cx="6007033" cy="801139"/>
          </a:xfrm>
        </p:grpSpPr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D9CD57C6-1E59-4BC2-89C6-A7DAF1D1B4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85596" y="4838325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03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12" name="Группа 111">
              <a:extLst>
                <a:ext uri="{FF2B5EF4-FFF2-40B4-BE49-F238E27FC236}">
                  <a16:creationId xmlns:a16="http://schemas.microsoft.com/office/drawing/2014/main" id="{FD522052-92D4-4D3C-8567-907FA2662D5C}"/>
                </a:ext>
              </a:extLst>
            </p:cNvPr>
            <p:cNvGrpSpPr/>
            <p:nvPr/>
          </p:nvGrpSpPr>
          <p:grpSpPr>
            <a:xfrm flipH="1">
              <a:off x="5869877" y="5067859"/>
              <a:ext cx="271462" cy="197872"/>
              <a:chOff x="1492112" y="2114550"/>
              <a:chExt cx="271462" cy="197872"/>
            </a:xfrm>
          </p:grpSpPr>
          <p:cxnSp>
            <p:nvCxnSpPr>
              <p:cNvPr id="115" name="Прямая соединительная линия 114">
                <a:extLst>
                  <a:ext uri="{FF2B5EF4-FFF2-40B4-BE49-F238E27FC236}">
                    <a16:creationId xmlns:a16="http://schemas.microsoft.com/office/drawing/2014/main" id="{CDFBC7AB-70D4-42F5-835F-F958CBA41C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Прямая соединительная линия 115">
                <a:extLst>
                  <a:ext uri="{FF2B5EF4-FFF2-40B4-BE49-F238E27FC236}">
                    <a16:creationId xmlns:a16="http://schemas.microsoft.com/office/drawing/2014/main" id="{2F9F93CB-4875-404E-B6C5-F7ADF3E18BE2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>
                <a:extLst>
                  <a:ext uri="{FF2B5EF4-FFF2-40B4-BE49-F238E27FC236}">
                    <a16:creationId xmlns:a16="http://schemas.microsoft.com/office/drawing/2014/main" id="{E4CECFF7-795B-4073-A388-5B5A6C2530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E7E648E-FFEF-406B-AB20-B0DD32997D76}"/>
                </a:ext>
              </a:extLst>
            </p:cNvPr>
            <p:cNvSpPr txBox="1"/>
            <p:nvPr/>
          </p:nvSpPr>
          <p:spPr bwMode="auto">
            <a:xfrm>
              <a:off x="6995792" y="4907470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Снижение издержек бизнеса, </a:t>
              </a:r>
            </a:p>
            <a:p>
              <a:r>
                <a:rPr lang="ru-RU" sz="1400" dirty="0"/>
                <a:t>повышение конкурентоспособности экономики</a:t>
              </a:r>
            </a:p>
          </p:txBody>
        </p: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id="{3B3F3F03-006D-489A-A8CF-47F2D3E2B8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5639464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5901A6AE-2F3F-4DFF-ACBC-C96828615EC8}"/>
              </a:ext>
            </a:extLst>
          </p:cNvPr>
          <p:cNvGrpSpPr/>
          <p:nvPr/>
        </p:nvGrpSpPr>
        <p:grpSpPr>
          <a:xfrm>
            <a:off x="21726104" y="5797603"/>
            <a:ext cx="6007033" cy="789422"/>
            <a:chOff x="5869877" y="5808228"/>
            <a:chExt cx="6007033" cy="789422"/>
          </a:xfrm>
        </p:grpSpPr>
        <p:sp>
          <p:nvSpPr>
            <p:cNvPr id="119" name="Овал 118">
              <a:extLst>
                <a:ext uri="{FF2B5EF4-FFF2-40B4-BE49-F238E27FC236}">
                  <a16:creationId xmlns:a16="http://schemas.microsoft.com/office/drawing/2014/main" id="{9594C734-EBCC-4A7A-AB84-FDBAE071AC4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85596" y="5808228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120" name="Группа 119">
              <a:extLst>
                <a:ext uri="{FF2B5EF4-FFF2-40B4-BE49-F238E27FC236}">
                  <a16:creationId xmlns:a16="http://schemas.microsoft.com/office/drawing/2014/main" id="{4587EB54-B3C8-43CA-ADE3-AA05BCFD60F2}"/>
                </a:ext>
              </a:extLst>
            </p:cNvPr>
            <p:cNvGrpSpPr/>
            <p:nvPr/>
          </p:nvGrpSpPr>
          <p:grpSpPr>
            <a:xfrm flipH="1">
              <a:off x="5869877" y="6040843"/>
              <a:ext cx="271462" cy="197872"/>
              <a:chOff x="1492112" y="2114550"/>
              <a:chExt cx="271462" cy="197872"/>
            </a:xfrm>
          </p:grpSpPr>
          <p:cxnSp>
            <p:nvCxnSpPr>
              <p:cNvPr id="123" name="Прямая соединительная линия 122">
                <a:extLst>
                  <a:ext uri="{FF2B5EF4-FFF2-40B4-BE49-F238E27FC236}">
                    <a16:creationId xmlns:a16="http://schemas.microsoft.com/office/drawing/2014/main" id="{67DE8E20-1C5A-4120-9658-B64B73CD52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>
                <a:extLst>
                  <a:ext uri="{FF2B5EF4-FFF2-40B4-BE49-F238E27FC236}">
                    <a16:creationId xmlns:a16="http://schemas.microsoft.com/office/drawing/2014/main" id="{E886B9BB-5AE1-4C0E-8819-30E62763F7CB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>
                <a:extLst>
                  <a:ext uri="{FF2B5EF4-FFF2-40B4-BE49-F238E27FC236}">
                    <a16:creationId xmlns:a16="http://schemas.microsoft.com/office/drawing/2014/main" id="{EB7F8346-BB4D-4C8A-B09E-7876E78DC12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878D7D0-2624-43A4-8AB6-734F1CB4B47F}"/>
                </a:ext>
              </a:extLst>
            </p:cNvPr>
            <p:cNvSpPr txBox="1"/>
            <p:nvPr/>
          </p:nvSpPr>
          <p:spPr bwMode="auto">
            <a:xfrm>
              <a:off x="6995792" y="5870618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Запуск положительного мультипликативного эффекта в смежных отраслях</a:t>
              </a:r>
            </a:p>
          </p:txBody>
        </p:sp>
        <p:cxnSp>
          <p:nvCxnSpPr>
            <p:cNvPr id="122" name="Прямая соединительная линия 121">
              <a:extLst>
                <a:ext uri="{FF2B5EF4-FFF2-40B4-BE49-F238E27FC236}">
                  <a16:creationId xmlns:a16="http://schemas.microsoft.com/office/drawing/2014/main" id="{3C41F400-9D61-4680-A6D6-9B2784C07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6597650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9393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8BAEDDF3-C654-4E64-A775-F4C118938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" r="12238" b="16341"/>
          <a:stretch/>
        </p:blipFill>
        <p:spPr bwMode="auto">
          <a:xfrm>
            <a:off x="-947165" y="13196447"/>
            <a:ext cx="5476311" cy="3713716"/>
          </a:xfrm>
          <a:custGeom>
            <a:avLst/>
            <a:gdLst>
              <a:gd name="connsiteX0" fmla="*/ 226979 w 5476311"/>
              <a:gd name="connsiteY0" fmla="*/ 0 h 3713716"/>
              <a:gd name="connsiteX1" fmla="*/ 5243322 w 5476311"/>
              <a:gd name="connsiteY1" fmla="*/ 0 h 3713716"/>
              <a:gd name="connsiteX2" fmla="*/ 5476311 w 5476311"/>
              <a:gd name="connsiteY2" fmla="*/ 232989 h 3713716"/>
              <a:gd name="connsiteX3" fmla="*/ 5476311 w 5476311"/>
              <a:gd name="connsiteY3" fmla="*/ 3490667 h 3713716"/>
              <a:gd name="connsiteX4" fmla="*/ 5334012 w 5476311"/>
              <a:gd name="connsiteY4" fmla="*/ 3705347 h 3713716"/>
              <a:gd name="connsiteX5" fmla="*/ 5307050 w 5476311"/>
              <a:gd name="connsiteY5" fmla="*/ 3713716 h 3713716"/>
              <a:gd name="connsiteX6" fmla="*/ 163251 w 5476311"/>
              <a:gd name="connsiteY6" fmla="*/ 3713716 h 3713716"/>
              <a:gd name="connsiteX7" fmla="*/ 136289 w 5476311"/>
              <a:gd name="connsiteY7" fmla="*/ 3705347 h 3713716"/>
              <a:gd name="connsiteX8" fmla="*/ 12300 w 5476311"/>
              <a:gd name="connsiteY8" fmla="*/ 3581357 h 3713716"/>
              <a:gd name="connsiteX9" fmla="*/ 0 w 5476311"/>
              <a:gd name="connsiteY9" fmla="*/ 3520435 h 3713716"/>
              <a:gd name="connsiteX10" fmla="*/ 0 w 5476311"/>
              <a:gd name="connsiteY10" fmla="*/ 203221 h 3713716"/>
              <a:gd name="connsiteX11" fmla="*/ 12300 w 5476311"/>
              <a:gd name="connsiteY11" fmla="*/ 142299 h 3713716"/>
              <a:gd name="connsiteX12" fmla="*/ 226979 w 5476311"/>
              <a:gd name="connsiteY12" fmla="*/ 0 h 37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76311" h="3713716">
                <a:moveTo>
                  <a:pt x="226979" y="0"/>
                </a:moveTo>
                <a:lnTo>
                  <a:pt x="5243322" y="0"/>
                </a:lnTo>
                <a:cubicBezTo>
                  <a:pt x="5371998" y="0"/>
                  <a:pt x="5476311" y="104313"/>
                  <a:pt x="5476311" y="232989"/>
                </a:cubicBezTo>
                <a:lnTo>
                  <a:pt x="5476311" y="3490667"/>
                </a:lnTo>
                <a:cubicBezTo>
                  <a:pt x="5476311" y="3587174"/>
                  <a:pt x="5417635" y="3669977"/>
                  <a:pt x="5334012" y="3705347"/>
                </a:cubicBezTo>
                <a:lnTo>
                  <a:pt x="5307050" y="3713716"/>
                </a:lnTo>
                <a:lnTo>
                  <a:pt x="163251" y="3713716"/>
                </a:lnTo>
                <a:lnTo>
                  <a:pt x="136289" y="3705347"/>
                </a:lnTo>
                <a:cubicBezTo>
                  <a:pt x="80541" y="3681767"/>
                  <a:pt x="35879" y="3637106"/>
                  <a:pt x="12300" y="3581357"/>
                </a:cubicBezTo>
                <a:lnTo>
                  <a:pt x="0" y="3520435"/>
                </a:lnTo>
                <a:lnTo>
                  <a:pt x="0" y="203221"/>
                </a:lnTo>
                <a:lnTo>
                  <a:pt x="12300" y="142299"/>
                </a:lnTo>
                <a:cubicBezTo>
                  <a:pt x="47669" y="58676"/>
                  <a:pt x="130472" y="0"/>
                  <a:pt x="226979" y="0"/>
                </a:cubicBezTo>
                <a:close/>
              </a:path>
            </a:pathLst>
          </a:cu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1861C788-272B-42B2-8B9F-F48237E67F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2" t="4398" r="12369" b="30940"/>
          <a:stretch/>
        </p:blipFill>
        <p:spPr bwMode="auto">
          <a:xfrm>
            <a:off x="3392692" y="2026876"/>
            <a:ext cx="2311208" cy="3026161"/>
          </a:xfrm>
          <a:custGeom>
            <a:avLst/>
            <a:gdLst>
              <a:gd name="connsiteX0" fmla="*/ 401537 w 2311208"/>
              <a:gd name="connsiteY0" fmla="*/ 1430 h 3026161"/>
              <a:gd name="connsiteX1" fmla="*/ 459507 w 2311208"/>
              <a:gd name="connsiteY1" fmla="*/ 38641 h 3026161"/>
              <a:gd name="connsiteX2" fmla="*/ 2295100 w 2311208"/>
              <a:gd name="connsiteY2" fmla="*/ 2679305 h 3026161"/>
              <a:gd name="connsiteX3" fmla="*/ 2272569 w 2311208"/>
              <a:gd name="connsiteY3" fmla="*/ 2804577 h 3026161"/>
              <a:gd name="connsiteX4" fmla="*/ 1976973 w 2311208"/>
              <a:gd name="connsiteY4" fmla="*/ 3010053 h 3026161"/>
              <a:gd name="connsiteX5" fmla="*/ 1851701 w 2311208"/>
              <a:gd name="connsiteY5" fmla="*/ 2987522 h 3026161"/>
              <a:gd name="connsiteX6" fmla="*/ 16109 w 2311208"/>
              <a:gd name="connsiteY6" fmla="*/ 346858 h 3026161"/>
              <a:gd name="connsiteX7" fmla="*/ 38640 w 2311208"/>
              <a:gd name="connsiteY7" fmla="*/ 221586 h 3026161"/>
              <a:gd name="connsiteX8" fmla="*/ 334235 w 2311208"/>
              <a:gd name="connsiteY8" fmla="*/ 16110 h 3026161"/>
              <a:gd name="connsiteX9" fmla="*/ 401537 w 2311208"/>
              <a:gd name="connsiteY9" fmla="*/ 1430 h 3026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11208" h="3026161">
                <a:moveTo>
                  <a:pt x="401537" y="1430"/>
                </a:moveTo>
                <a:cubicBezTo>
                  <a:pt x="424207" y="5508"/>
                  <a:pt x="445321" y="18234"/>
                  <a:pt x="459507" y="38641"/>
                </a:cubicBezTo>
                <a:lnTo>
                  <a:pt x="2295100" y="2679305"/>
                </a:lnTo>
                <a:cubicBezTo>
                  <a:pt x="2323471" y="2720120"/>
                  <a:pt x="2313384" y="2776206"/>
                  <a:pt x="2272569" y="2804577"/>
                </a:cubicBezTo>
                <a:lnTo>
                  <a:pt x="1976973" y="3010053"/>
                </a:lnTo>
                <a:cubicBezTo>
                  <a:pt x="1936158" y="3038425"/>
                  <a:pt x="1880073" y="3028337"/>
                  <a:pt x="1851701" y="2987522"/>
                </a:cubicBezTo>
                <a:lnTo>
                  <a:pt x="16109" y="346858"/>
                </a:lnTo>
                <a:cubicBezTo>
                  <a:pt x="-12263" y="306043"/>
                  <a:pt x="-2175" y="249957"/>
                  <a:pt x="38640" y="221586"/>
                </a:cubicBezTo>
                <a:lnTo>
                  <a:pt x="334235" y="16110"/>
                </a:lnTo>
                <a:cubicBezTo>
                  <a:pt x="354643" y="1924"/>
                  <a:pt x="378868" y="-2647"/>
                  <a:pt x="401537" y="1430"/>
                </a:cubicBezTo>
                <a:close/>
              </a:path>
            </a:pathLst>
          </a:cu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0A09C9A8-6870-487E-B114-700F6EEF0B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46" t="4306" r="12238" b="74369"/>
          <a:stretch/>
        </p:blipFill>
        <p:spPr bwMode="auto">
          <a:xfrm>
            <a:off x="4797913" y="2023348"/>
            <a:ext cx="912043" cy="998025"/>
          </a:xfrm>
          <a:custGeom>
            <a:avLst/>
            <a:gdLst>
              <a:gd name="connsiteX0" fmla="*/ 324257 w 912043"/>
              <a:gd name="connsiteY0" fmla="*/ 0 h 998025"/>
              <a:gd name="connsiteX1" fmla="*/ 443235 w 912043"/>
              <a:gd name="connsiteY1" fmla="*/ 0 h 998025"/>
              <a:gd name="connsiteX2" fmla="*/ 459508 w 912043"/>
              <a:gd name="connsiteY2" fmla="*/ 15595 h 998025"/>
              <a:gd name="connsiteX3" fmla="*/ 901311 w 912043"/>
              <a:gd name="connsiteY3" fmla="*/ 651169 h 998025"/>
              <a:gd name="connsiteX4" fmla="*/ 912043 w 912043"/>
              <a:gd name="connsiteY4" fmla="*/ 675981 h 998025"/>
              <a:gd name="connsiteX5" fmla="*/ 912043 w 912043"/>
              <a:gd name="connsiteY5" fmla="*/ 728645 h 998025"/>
              <a:gd name="connsiteX6" fmla="*/ 903509 w 912043"/>
              <a:gd name="connsiteY6" fmla="*/ 750638 h 998025"/>
              <a:gd name="connsiteX7" fmla="*/ 878781 w 912043"/>
              <a:gd name="connsiteY7" fmla="*/ 776441 h 998025"/>
              <a:gd name="connsiteX8" fmla="*/ 583185 w 912043"/>
              <a:gd name="connsiteY8" fmla="*/ 981917 h 998025"/>
              <a:gd name="connsiteX9" fmla="*/ 457913 w 912043"/>
              <a:gd name="connsiteY9" fmla="*/ 959386 h 998025"/>
              <a:gd name="connsiteX10" fmla="*/ 16109 w 912043"/>
              <a:gd name="connsiteY10" fmla="*/ 323812 h 998025"/>
              <a:gd name="connsiteX11" fmla="*/ 38640 w 912043"/>
              <a:gd name="connsiteY11" fmla="*/ 198540 h 99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2043" h="998025">
                <a:moveTo>
                  <a:pt x="324257" y="0"/>
                </a:moveTo>
                <a:lnTo>
                  <a:pt x="443235" y="0"/>
                </a:lnTo>
                <a:lnTo>
                  <a:pt x="459508" y="15595"/>
                </a:lnTo>
                <a:lnTo>
                  <a:pt x="901311" y="651169"/>
                </a:lnTo>
                <a:lnTo>
                  <a:pt x="912043" y="675981"/>
                </a:lnTo>
                <a:lnTo>
                  <a:pt x="912043" y="728645"/>
                </a:lnTo>
                <a:lnTo>
                  <a:pt x="903509" y="750638"/>
                </a:lnTo>
                <a:cubicBezTo>
                  <a:pt x="897268" y="760523"/>
                  <a:pt x="888984" y="769348"/>
                  <a:pt x="878781" y="776441"/>
                </a:cubicBezTo>
                <a:lnTo>
                  <a:pt x="583185" y="981917"/>
                </a:lnTo>
                <a:cubicBezTo>
                  <a:pt x="542370" y="1010289"/>
                  <a:pt x="486284" y="1000201"/>
                  <a:pt x="457913" y="959386"/>
                </a:cubicBezTo>
                <a:lnTo>
                  <a:pt x="16109" y="323812"/>
                </a:lnTo>
                <a:cubicBezTo>
                  <a:pt x="-12262" y="282997"/>
                  <a:pt x="-2175" y="226911"/>
                  <a:pt x="38640" y="198540"/>
                </a:cubicBezTo>
                <a:close/>
              </a:path>
            </a:pathLst>
          </a:cu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D517A8BE-BC42-4A6B-9FA3-AB33DC981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2" t="4306" r="12238" b="52943"/>
          <a:stretch/>
        </p:blipFill>
        <p:spPr>
          <a:xfrm>
            <a:off x="4089576" y="2015655"/>
            <a:ext cx="1597405" cy="2000766"/>
          </a:xfrm>
          <a:custGeom>
            <a:avLst/>
            <a:gdLst>
              <a:gd name="connsiteX0" fmla="*/ 328723 w 1597405"/>
              <a:gd name="connsiteY0" fmla="*/ 0 h 2000766"/>
              <a:gd name="connsiteX1" fmla="*/ 439996 w 1597405"/>
              <a:gd name="connsiteY1" fmla="*/ 0 h 2000766"/>
              <a:gd name="connsiteX2" fmla="*/ 459508 w 1597405"/>
              <a:gd name="connsiteY2" fmla="*/ 18699 h 2000766"/>
              <a:gd name="connsiteX3" fmla="*/ 1596183 w 1597405"/>
              <a:gd name="connsiteY3" fmla="*/ 1653910 h 2000766"/>
              <a:gd name="connsiteX4" fmla="*/ 1597405 w 1597405"/>
              <a:gd name="connsiteY4" fmla="*/ 1656735 h 2000766"/>
              <a:gd name="connsiteX5" fmla="*/ 1597405 w 1597405"/>
              <a:gd name="connsiteY5" fmla="*/ 1754397 h 2000766"/>
              <a:gd name="connsiteX6" fmla="*/ 1573653 w 1597405"/>
              <a:gd name="connsiteY6" fmla="*/ 1779182 h 2000766"/>
              <a:gd name="connsiteX7" fmla="*/ 1278057 w 1597405"/>
              <a:gd name="connsiteY7" fmla="*/ 1984658 h 2000766"/>
              <a:gd name="connsiteX8" fmla="*/ 1152785 w 1597405"/>
              <a:gd name="connsiteY8" fmla="*/ 1962127 h 2000766"/>
              <a:gd name="connsiteX9" fmla="*/ 16109 w 1597405"/>
              <a:gd name="connsiteY9" fmla="*/ 326916 h 2000766"/>
              <a:gd name="connsiteX10" fmla="*/ 38640 w 1597405"/>
              <a:gd name="connsiteY10" fmla="*/ 201644 h 2000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97405" h="2000766">
                <a:moveTo>
                  <a:pt x="328723" y="0"/>
                </a:moveTo>
                <a:lnTo>
                  <a:pt x="439996" y="0"/>
                </a:lnTo>
                <a:lnTo>
                  <a:pt x="459508" y="18699"/>
                </a:lnTo>
                <a:lnTo>
                  <a:pt x="1596183" y="1653910"/>
                </a:lnTo>
                <a:lnTo>
                  <a:pt x="1597405" y="1656735"/>
                </a:lnTo>
                <a:lnTo>
                  <a:pt x="1597405" y="1754397"/>
                </a:lnTo>
                <a:lnTo>
                  <a:pt x="1573653" y="1779182"/>
                </a:lnTo>
                <a:lnTo>
                  <a:pt x="1278057" y="1984658"/>
                </a:lnTo>
                <a:cubicBezTo>
                  <a:pt x="1237242" y="2013029"/>
                  <a:pt x="1181156" y="2002942"/>
                  <a:pt x="1152785" y="1962127"/>
                </a:cubicBezTo>
                <a:lnTo>
                  <a:pt x="16109" y="326916"/>
                </a:lnTo>
                <a:cubicBezTo>
                  <a:pt x="-12262" y="286102"/>
                  <a:pt x="-2175" y="230016"/>
                  <a:pt x="38640" y="201644"/>
                </a:cubicBezTo>
                <a:close/>
              </a:path>
            </a:pathLst>
          </a:cu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44342280-2087-4D07-A1CC-9E4F4F9BF6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2" t="4780" r="16368" b="16803"/>
          <a:stretch/>
        </p:blipFill>
        <p:spPr>
          <a:xfrm>
            <a:off x="2675560" y="2031000"/>
            <a:ext cx="2758696" cy="3669913"/>
          </a:xfrm>
          <a:custGeom>
            <a:avLst/>
            <a:gdLst>
              <a:gd name="connsiteX0" fmla="*/ 401538 w 2758696"/>
              <a:gd name="connsiteY0" fmla="*/ 1430 h 3669913"/>
              <a:gd name="connsiteX1" fmla="*/ 459507 w 2758696"/>
              <a:gd name="connsiteY1" fmla="*/ 38640 h 3669913"/>
              <a:gd name="connsiteX2" fmla="*/ 2742587 w 2758696"/>
              <a:gd name="connsiteY2" fmla="*/ 3323056 h 3669913"/>
              <a:gd name="connsiteX3" fmla="*/ 2720057 w 2758696"/>
              <a:gd name="connsiteY3" fmla="*/ 3448328 h 3669913"/>
              <a:gd name="connsiteX4" fmla="*/ 2424461 w 2758696"/>
              <a:gd name="connsiteY4" fmla="*/ 3653804 h 3669913"/>
              <a:gd name="connsiteX5" fmla="*/ 2299189 w 2758696"/>
              <a:gd name="connsiteY5" fmla="*/ 3631274 h 3669913"/>
              <a:gd name="connsiteX6" fmla="*/ 16109 w 2758696"/>
              <a:gd name="connsiteY6" fmla="*/ 346858 h 3669913"/>
              <a:gd name="connsiteX7" fmla="*/ 38640 w 2758696"/>
              <a:gd name="connsiteY7" fmla="*/ 221586 h 3669913"/>
              <a:gd name="connsiteX8" fmla="*/ 334235 w 2758696"/>
              <a:gd name="connsiteY8" fmla="*/ 16110 h 3669913"/>
              <a:gd name="connsiteX9" fmla="*/ 401538 w 2758696"/>
              <a:gd name="connsiteY9" fmla="*/ 1430 h 3669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58696" h="3669913">
                <a:moveTo>
                  <a:pt x="401538" y="1430"/>
                </a:moveTo>
                <a:cubicBezTo>
                  <a:pt x="424207" y="5508"/>
                  <a:pt x="445322" y="18233"/>
                  <a:pt x="459507" y="38640"/>
                </a:cubicBezTo>
                <a:lnTo>
                  <a:pt x="2742587" y="3323056"/>
                </a:lnTo>
                <a:cubicBezTo>
                  <a:pt x="2770959" y="3363871"/>
                  <a:pt x="2760871" y="3419957"/>
                  <a:pt x="2720057" y="3448328"/>
                </a:cubicBezTo>
                <a:lnTo>
                  <a:pt x="2424461" y="3653804"/>
                </a:lnTo>
                <a:cubicBezTo>
                  <a:pt x="2383646" y="3682176"/>
                  <a:pt x="2327560" y="3672088"/>
                  <a:pt x="2299189" y="3631274"/>
                </a:cubicBezTo>
                <a:lnTo>
                  <a:pt x="16109" y="346858"/>
                </a:lnTo>
                <a:cubicBezTo>
                  <a:pt x="-12262" y="306043"/>
                  <a:pt x="-2175" y="249957"/>
                  <a:pt x="38640" y="221586"/>
                </a:cubicBezTo>
                <a:lnTo>
                  <a:pt x="334235" y="16110"/>
                </a:lnTo>
                <a:cubicBezTo>
                  <a:pt x="354643" y="1924"/>
                  <a:pt x="378868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3F4466CA-713D-427D-B36B-C674F499C4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4" t="4306" r="27783" b="16503"/>
          <a:stretch/>
        </p:blipFill>
        <p:spPr>
          <a:xfrm>
            <a:off x="1931976" y="2015846"/>
            <a:ext cx="2797517" cy="3706155"/>
          </a:xfrm>
          <a:custGeom>
            <a:avLst/>
            <a:gdLst>
              <a:gd name="connsiteX0" fmla="*/ 329206 w 2797517"/>
              <a:gd name="connsiteY0" fmla="*/ 0 h 3706155"/>
              <a:gd name="connsiteX1" fmla="*/ 439647 w 2797517"/>
              <a:gd name="connsiteY1" fmla="*/ 0 h 3706155"/>
              <a:gd name="connsiteX2" fmla="*/ 459508 w 2797517"/>
              <a:gd name="connsiteY2" fmla="*/ 19034 h 3706155"/>
              <a:gd name="connsiteX3" fmla="*/ 2781409 w 2797517"/>
              <a:gd name="connsiteY3" fmla="*/ 3359298 h 3706155"/>
              <a:gd name="connsiteX4" fmla="*/ 2758878 w 2797517"/>
              <a:gd name="connsiteY4" fmla="*/ 3484571 h 3706155"/>
              <a:gd name="connsiteX5" fmla="*/ 2463283 w 2797517"/>
              <a:gd name="connsiteY5" fmla="*/ 3690046 h 3706155"/>
              <a:gd name="connsiteX6" fmla="*/ 2338011 w 2797517"/>
              <a:gd name="connsiteY6" fmla="*/ 3667516 h 3706155"/>
              <a:gd name="connsiteX7" fmla="*/ 16109 w 2797517"/>
              <a:gd name="connsiteY7" fmla="*/ 327252 h 3706155"/>
              <a:gd name="connsiteX8" fmla="*/ 38640 w 2797517"/>
              <a:gd name="connsiteY8" fmla="*/ 201979 h 370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7517" h="3706155">
                <a:moveTo>
                  <a:pt x="329206" y="0"/>
                </a:moveTo>
                <a:lnTo>
                  <a:pt x="439647" y="0"/>
                </a:lnTo>
                <a:lnTo>
                  <a:pt x="459508" y="19034"/>
                </a:lnTo>
                <a:lnTo>
                  <a:pt x="2781409" y="3359298"/>
                </a:lnTo>
                <a:cubicBezTo>
                  <a:pt x="2809781" y="3400113"/>
                  <a:pt x="2799693" y="3456199"/>
                  <a:pt x="2758878" y="3484571"/>
                </a:cubicBezTo>
                <a:lnTo>
                  <a:pt x="2463283" y="3690046"/>
                </a:lnTo>
                <a:cubicBezTo>
                  <a:pt x="2422468" y="3718418"/>
                  <a:pt x="2366382" y="3708331"/>
                  <a:pt x="2338011" y="3667516"/>
                </a:cubicBezTo>
                <a:lnTo>
                  <a:pt x="16109" y="327252"/>
                </a:lnTo>
                <a:cubicBezTo>
                  <a:pt x="-12262" y="286437"/>
                  <a:pt x="-2175" y="230351"/>
                  <a:pt x="38640" y="201979"/>
                </a:cubicBezTo>
                <a:close/>
              </a:path>
            </a:pathLst>
          </a:cu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68074699-E6BE-49F3-A841-70E9FE0703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6" t="4306" r="39181" b="16526"/>
          <a:stretch/>
        </p:blipFill>
        <p:spPr>
          <a:xfrm>
            <a:off x="1223521" y="2008835"/>
            <a:ext cx="2791353" cy="3705074"/>
          </a:xfrm>
          <a:custGeom>
            <a:avLst/>
            <a:gdLst>
              <a:gd name="connsiteX0" fmla="*/ 344156 w 2791353"/>
              <a:gd name="connsiteY0" fmla="*/ 0 h 3705074"/>
              <a:gd name="connsiteX1" fmla="*/ 428313 w 2791353"/>
              <a:gd name="connsiteY1" fmla="*/ 0 h 3705074"/>
              <a:gd name="connsiteX2" fmla="*/ 433704 w 2791353"/>
              <a:gd name="connsiteY2" fmla="*/ 2092 h 3705074"/>
              <a:gd name="connsiteX3" fmla="*/ 459508 w 2791353"/>
              <a:gd name="connsiteY3" fmla="*/ 26821 h 3705074"/>
              <a:gd name="connsiteX4" fmla="*/ 2775245 w 2791353"/>
              <a:gd name="connsiteY4" fmla="*/ 3358217 h 3705074"/>
              <a:gd name="connsiteX5" fmla="*/ 2752714 w 2791353"/>
              <a:gd name="connsiteY5" fmla="*/ 3483490 h 3705074"/>
              <a:gd name="connsiteX6" fmla="*/ 2457119 w 2791353"/>
              <a:gd name="connsiteY6" fmla="*/ 3688965 h 3705074"/>
              <a:gd name="connsiteX7" fmla="*/ 2331847 w 2791353"/>
              <a:gd name="connsiteY7" fmla="*/ 3666435 h 3705074"/>
              <a:gd name="connsiteX8" fmla="*/ 16109 w 2791353"/>
              <a:gd name="connsiteY8" fmla="*/ 335039 h 3705074"/>
              <a:gd name="connsiteX9" fmla="*/ 38640 w 2791353"/>
              <a:gd name="connsiteY9" fmla="*/ 209766 h 3705074"/>
              <a:gd name="connsiteX10" fmla="*/ 334236 w 2791353"/>
              <a:gd name="connsiteY10" fmla="*/ 4291 h 3705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91353" h="3705074">
                <a:moveTo>
                  <a:pt x="344156" y="0"/>
                </a:moveTo>
                <a:lnTo>
                  <a:pt x="428313" y="0"/>
                </a:lnTo>
                <a:lnTo>
                  <a:pt x="433704" y="2092"/>
                </a:lnTo>
                <a:cubicBezTo>
                  <a:pt x="443590" y="8334"/>
                  <a:pt x="452415" y="16617"/>
                  <a:pt x="459508" y="26821"/>
                </a:cubicBezTo>
                <a:lnTo>
                  <a:pt x="2775245" y="3358217"/>
                </a:lnTo>
                <a:cubicBezTo>
                  <a:pt x="2803616" y="3399032"/>
                  <a:pt x="2793529" y="3455118"/>
                  <a:pt x="2752714" y="3483490"/>
                </a:cubicBezTo>
                <a:lnTo>
                  <a:pt x="2457119" y="3688965"/>
                </a:lnTo>
                <a:cubicBezTo>
                  <a:pt x="2416304" y="3717337"/>
                  <a:pt x="2360218" y="3707250"/>
                  <a:pt x="2331847" y="3666435"/>
                </a:cubicBezTo>
                <a:lnTo>
                  <a:pt x="16109" y="335039"/>
                </a:lnTo>
                <a:cubicBezTo>
                  <a:pt x="-12262" y="294224"/>
                  <a:pt x="-2175" y="238138"/>
                  <a:pt x="38640" y="209766"/>
                </a:cubicBezTo>
                <a:lnTo>
                  <a:pt x="334236" y="4291"/>
                </a:lnTo>
                <a:close/>
              </a:path>
            </a:pathLst>
          </a:cu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F1858BBE-8E35-41E9-B1AD-1AC02FB368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" t="4306" r="50500" b="16485"/>
          <a:stretch/>
        </p:blipFill>
        <p:spPr>
          <a:xfrm>
            <a:off x="503790" y="2015331"/>
            <a:ext cx="2797517" cy="3707000"/>
          </a:xfrm>
          <a:custGeom>
            <a:avLst/>
            <a:gdLst>
              <a:gd name="connsiteX0" fmla="*/ 330422 w 2797517"/>
              <a:gd name="connsiteY0" fmla="*/ 0 h 3707000"/>
              <a:gd name="connsiteX1" fmla="*/ 438765 w 2797517"/>
              <a:gd name="connsiteY1" fmla="*/ 0 h 3707000"/>
              <a:gd name="connsiteX2" fmla="*/ 459508 w 2797517"/>
              <a:gd name="connsiteY2" fmla="*/ 19879 h 3707000"/>
              <a:gd name="connsiteX3" fmla="*/ 2781409 w 2797517"/>
              <a:gd name="connsiteY3" fmla="*/ 3360143 h 3707000"/>
              <a:gd name="connsiteX4" fmla="*/ 2758878 w 2797517"/>
              <a:gd name="connsiteY4" fmla="*/ 3485416 h 3707000"/>
              <a:gd name="connsiteX5" fmla="*/ 2463283 w 2797517"/>
              <a:gd name="connsiteY5" fmla="*/ 3690891 h 3707000"/>
              <a:gd name="connsiteX6" fmla="*/ 2338011 w 2797517"/>
              <a:gd name="connsiteY6" fmla="*/ 3668361 h 3707000"/>
              <a:gd name="connsiteX7" fmla="*/ 16109 w 2797517"/>
              <a:gd name="connsiteY7" fmla="*/ 328097 h 3707000"/>
              <a:gd name="connsiteX8" fmla="*/ 38640 w 2797517"/>
              <a:gd name="connsiteY8" fmla="*/ 202824 h 370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97517" h="3707000">
                <a:moveTo>
                  <a:pt x="330422" y="0"/>
                </a:moveTo>
                <a:lnTo>
                  <a:pt x="438765" y="0"/>
                </a:lnTo>
                <a:lnTo>
                  <a:pt x="459508" y="19879"/>
                </a:lnTo>
                <a:lnTo>
                  <a:pt x="2781409" y="3360143"/>
                </a:lnTo>
                <a:cubicBezTo>
                  <a:pt x="2809780" y="3400958"/>
                  <a:pt x="2799693" y="3457044"/>
                  <a:pt x="2758878" y="3485416"/>
                </a:cubicBezTo>
                <a:lnTo>
                  <a:pt x="2463283" y="3690891"/>
                </a:lnTo>
                <a:cubicBezTo>
                  <a:pt x="2422468" y="3719263"/>
                  <a:pt x="2366382" y="3709176"/>
                  <a:pt x="2338011" y="3668361"/>
                </a:cubicBezTo>
                <a:lnTo>
                  <a:pt x="16109" y="328097"/>
                </a:lnTo>
                <a:cubicBezTo>
                  <a:pt x="-12262" y="287282"/>
                  <a:pt x="-2175" y="231196"/>
                  <a:pt x="38640" y="202824"/>
                </a:cubicBezTo>
                <a:close/>
              </a:path>
            </a:pathLst>
          </a:cu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94F969A3-FDB4-4490-8A94-70E1FE359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" t="18854" r="62227" b="16341"/>
          <a:stretch/>
        </p:blipFill>
        <p:spPr>
          <a:xfrm>
            <a:off x="257069" y="2689682"/>
            <a:ext cx="2318809" cy="3032866"/>
          </a:xfrm>
          <a:custGeom>
            <a:avLst/>
            <a:gdLst>
              <a:gd name="connsiteX0" fmla="*/ 401538 w 2318809"/>
              <a:gd name="connsiteY0" fmla="*/ 1430 h 3032866"/>
              <a:gd name="connsiteX1" fmla="*/ 459508 w 2318809"/>
              <a:gd name="connsiteY1" fmla="*/ 38640 h 3032866"/>
              <a:gd name="connsiteX2" fmla="*/ 2302701 w 2318809"/>
              <a:gd name="connsiteY2" fmla="*/ 2690238 h 3032866"/>
              <a:gd name="connsiteX3" fmla="*/ 2280170 w 2318809"/>
              <a:gd name="connsiteY3" fmla="*/ 2815510 h 3032866"/>
              <a:gd name="connsiteX4" fmla="*/ 1984574 w 2318809"/>
              <a:gd name="connsiteY4" fmla="*/ 3020986 h 3032866"/>
              <a:gd name="connsiteX5" fmla="*/ 1957108 w 2318809"/>
              <a:gd name="connsiteY5" fmla="*/ 3032866 h 3032866"/>
              <a:gd name="connsiteX6" fmla="*/ 1910058 w 2318809"/>
              <a:gd name="connsiteY6" fmla="*/ 3032866 h 3032866"/>
              <a:gd name="connsiteX7" fmla="*/ 1885106 w 2318809"/>
              <a:gd name="connsiteY7" fmla="*/ 3023184 h 3032866"/>
              <a:gd name="connsiteX8" fmla="*/ 1859302 w 2318809"/>
              <a:gd name="connsiteY8" fmla="*/ 2998455 h 3032866"/>
              <a:gd name="connsiteX9" fmla="*/ 16110 w 2318809"/>
              <a:gd name="connsiteY9" fmla="*/ 346857 h 3032866"/>
              <a:gd name="connsiteX10" fmla="*/ 38640 w 2318809"/>
              <a:gd name="connsiteY10" fmla="*/ 221585 h 3032866"/>
              <a:gd name="connsiteX11" fmla="*/ 334236 w 2318809"/>
              <a:gd name="connsiteY11" fmla="*/ 16109 h 3032866"/>
              <a:gd name="connsiteX12" fmla="*/ 401538 w 2318809"/>
              <a:gd name="connsiteY12" fmla="*/ 1430 h 303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8809" h="3032866">
                <a:moveTo>
                  <a:pt x="401538" y="1430"/>
                </a:moveTo>
                <a:cubicBezTo>
                  <a:pt x="424208" y="5507"/>
                  <a:pt x="445322" y="18233"/>
                  <a:pt x="459508" y="38640"/>
                </a:cubicBezTo>
                <a:lnTo>
                  <a:pt x="2302701" y="2690238"/>
                </a:lnTo>
                <a:cubicBezTo>
                  <a:pt x="2331072" y="2731053"/>
                  <a:pt x="2320985" y="2787139"/>
                  <a:pt x="2280170" y="2815510"/>
                </a:cubicBezTo>
                <a:lnTo>
                  <a:pt x="1984574" y="3020986"/>
                </a:lnTo>
                <a:lnTo>
                  <a:pt x="1957108" y="3032866"/>
                </a:lnTo>
                <a:lnTo>
                  <a:pt x="1910058" y="3032866"/>
                </a:lnTo>
                <a:lnTo>
                  <a:pt x="1885106" y="3023184"/>
                </a:lnTo>
                <a:cubicBezTo>
                  <a:pt x="1875220" y="3016942"/>
                  <a:pt x="1866395" y="3008659"/>
                  <a:pt x="1859302" y="2998455"/>
                </a:cubicBezTo>
                <a:lnTo>
                  <a:pt x="16110" y="346857"/>
                </a:lnTo>
                <a:cubicBezTo>
                  <a:pt x="-12262" y="306042"/>
                  <a:pt x="-2175" y="249956"/>
                  <a:pt x="38640" y="221585"/>
                </a:cubicBezTo>
                <a:lnTo>
                  <a:pt x="334236" y="16109"/>
                </a:lnTo>
                <a:cubicBezTo>
                  <a:pt x="354643" y="1924"/>
                  <a:pt x="378869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CCF0B827-5CCC-45EF-959A-C0F07F5A5F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" t="39676" r="73501" b="16341"/>
          <a:stretch/>
        </p:blipFill>
        <p:spPr>
          <a:xfrm>
            <a:off x="211338" y="3649626"/>
            <a:ext cx="1647451" cy="2058409"/>
          </a:xfrm>
          <a:custGeom>
            <a:avLst/>
            <a:gdLst>
              <a:gd name="connsiteX0" fmla="*/ 401538 w 1647451"/>
              <a:gd name="connsiteY0" fmla="*/ 1430 h 2058409"/>
              <a:gd name="connsiteX1" fmla="*/ 459508 w 1647451"/>
              <a:gd name="connsiteY1" fmla="*/ 38640 h 2058409"/>
              <a:gd name="connsiteX2" fmla="*/ 1631343 w 1647451"/>
              <a:gd name="connsiteY2" fmla="*/ 1724430 h 2058409"/>
              <a:gd name="connsiteX3" fmla="*/ 1608812 w 1647451"/>
              <a:gd name="connsiteY3" fmla="*/ 1849702 h 2058409"/>
              <a:gd name="connsiteX4" fmla="*/ 1313216 w 1647451"/>
              <a:gd name="connsiteY4" fmla="*/ 2055178 h 2058409"/>
              <a:gd name="connsiteX5" fmla="*/ 1305746 w 1647451"/>
              <a:gd name="connsiteY5" fmla="*/ 2058409 h 2058409"/>
              <a:gd name="connsiteX6" fmla="*/ 1216410 w 1647451"/>
              <a:gd name="connsiteY6" fmla="*/ 2058409 h 2058409"/>
              <a:gd name="connsiteX7" fmla="*/ 1213748 w 1647451"/>
              <a:gd name="connsiteY7" fmla="*/ 2057376 h 2058409"/>
              <a:gd name="connsiteX8" fmla="*/ 1187944 w 1647451"/>
              <a:gd name="connsiteY8" fmla="*/ 2032647 h 2058409"/>
              <a:gd name="connsiteX9" fmla="*/ 16110 w 1647451"/>
              <a:gd name="connsiteY9" fmla="*/ 346857 h 2058409"/>
              <a:gd name="connsiteX10" fmla="*/ 38640 w 1647451"/>
              <a:gd name="connsiteY10" fmla="*/ 221585 h 2058409"/>
              <a:gd name="connsiteX11" fmla="*/ 334236 w 1647451"/>
              <a:gd name="connsiteY11" fmla="*/ 16109 h 2058409"/>
              <a:gd name="connsiteX12" fmla="*/ 401538 w 1647451"/>
              <a:gd name="connsiteY12" fmla="*/ 1430 h 2058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47451" h="2058409">
                <a:moveTo>
                  <a:pt x="401538" y="1430"/>
                </a:moveTo>
                <a:cubicBezTo>
                  <a:pt x="424208" y="5507"/>
                  <a:pt x="445322" y="18233"/>
                  <a:pt x="459508" y="38640"/>
                </a:cubicBezTo>
                <a:lnTo>
                  <a:pt x="1631343" y="1724430"/>
                </a:lnTo>
                <a:cubicBezTo>
                  <a:pt x="1659714" y="1765245"/>
                  <a:pt x="1649627" y="1821330"/>
                  <a:pt x="1608812" y="1849702"/>
                </a:cubicBezTo>
                <a:lnTo>
                  <a:pt x="1313216" y="2055178"/>
                </a:lnTo>
                <a:lnTo>
                  <a:pt x="1305746" y="2058409"/>
                </a:lnTo>
                <a:lnTo>
                  <a:pt x="1216410" y="2058409"/>
                </a:lnTo>
                <a:lnTo>
                  <a:pt x="1213748" y="2057376"/>
                </a:lnTo>
                <a:cubicBezTo>
                  <a:pt x="1203862" y="2051134"/>
                  <a:pt x="1195037" y="2042851"/>
                  <a:pt x="1187944" y="2032647"/>
                </a:cubicBezTo>
                <a:lnTo>
                  <a:pt x="16110" y="346857"/>
                </a:lnTo>
                <a:cubicBezTo>
                  <a:pt x="-12262" y="306042"/>
                  <a:pt x="-2175" y="249957"/>
                  <a:pt x="38640" y="221585"/>
                </a:cubicBezTo>
                <a:lnTo>
                  <a:pt x="334236" y="16109"/>
                </a:lnTo>
                <a:cubicBezTo>
                  <a:pt x="354643" y="1924"/>
                  <a:pt x="378868" y="-2647"/>
                  <a:pt x="401538" y="1430"/>
                </a:cubicBezTo>
                <a:close/>
              </a:path>
            </a:pathLst>
          </a:cu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E36D6E2F-2DB9-4D5F-82B1-02109CCD1E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t="63129" r="85305" b="16341"/>
          <a:stretch/>
        </p:blipFill>
        <p:spPr>
          <a:xfrm>
            <a:off x="249365" y="4743153"/>
            <a:ext cx="881685" cy="960803"/>
          </a:xfrm>
          <a:custGeom>
            <a:avLst/>
            <a:gdLst>
              <a:gd name="connsiteX0" fmla="*/ 401538 w 881685"/>
              <a:gd name="connsiteY0" fmla="*/ 1430 h 960803"/>
              <a:gd name="connsiteX1" fmla="*/ 459508 w 881685"/>
              <a:gd name="connsiteY1" fmla="*/ 38640 h 960803"/>
              <a:gd name="connsiteX2" fmla="*/ 865577 w 881685"/>
              <a:gd name="connsiteY2" fmla="*/ 622807 h 960803"/>
              <a:gd name="connsiteX3" fmla="*/ 843046 w 881685"/>
              <a:gd name="connsiteY3" fmla="*/ 748079 h 960803"/>
              <a:gd name="connsiteX4" fmla="*/ 547451 w 881685"/>
              <a:gd name="connsiteY4" fmla="*/ 953555 h 960803"/>
              <a:gd name="connsiteX5" fmla="*/ 530693 w 881685"/>
              <a:gd name="connsiteY5" fmla="*/ 960803 h 960803"/>
              <a:gd name="connsiteX6" fmla="*/ 460997 w 881685"/>
              <a:gd name="connsiteY6" fmla="*/ 960803 h 960803"/>
              <a:gd name="connsiteX7" fmla="*/ 447982 w 881685"/>
              <a:gd name="connsiteY7" fmla="*/ 955753 h 960803"/>
              <a:gd name="connsiteX8" fmla="*/ 422179 w 881685"/>
              <a:gd name="connsiteY8" fmla="*/ 931024 h 960803"/>
              <a:gd name="connsiteX9" fmla="*/ 16109 w 881685"/>
              <a:gd name="connsiteY9" fmla="*/ 346857 h 960803"/>
              <a:gd name="connsiteX10" fmla="*/ 38640 w 881685"/>
              <a:gd name="connsiteY10" fmla="*/ 221585 h 960803"/>
              <a:gd name="connsiteX11" fmla="*/ 334236 w 881685"/>
              <a:gd name="connsiteY11" fmla="*/ 16109 h 960803"/>
              <a:gd name="connsiteX12" fmla="*/ 401538 w 881685"/>
              <a:gd name="connsiteY12" fmla="*/ 1430 h 96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1685" h="960803">
                <a:moveTo>
                  <a:pt x="401538" y="1430"/>
                </a:moveTo>
                <a:cubicBezTo>
                  <a:pt x="424208" y="5507"/>
                  <a:pt x="445322" y="18232"/>
                  <a:pt x="459508" y="38640"/>
                </a:cubicBezTo>
                <a:lnTo>
                  <a:pt x="865577" y="622807"/>
                </a:lnTo>
                <a:cubicBezTo>
                  <a:pt x="893948" y="663622"/>
                  <a:pt x="883861" y="719708"/>
                  <a:pt x="843046" y="748079"/>
                </a:cubicBezTo>
                <a:lnTo>
                  <a:pt x="547451" y="953555"/>
                </a:lnTo>
                <a:lnTo>
                  <a:pt x="530693" y="960803"/>
                </a:lnTo>
                <a:lnTo>
                  <a:pt x="460997" y="960803"/>
                </a:lnTo>
                <a:lnTo>
                  <a:pt x="447982" y="955753"/>
                </a:lnTo>
                <a:cubicBezTo>
                  <a:pt x="438097" y="949511"/>
                  <a:pt x="429272" y="941228"/>
                  <a:pt x="422179" y="931024"/>
                </a:cubicBezTo>
                <a:lnTo>
                  <a:pt x="16109" y="346857"/>
                </a:lnTo>
                <a:cubicBezTo>
                  <a:pt x="-12262" y="306042"/>
                  <a:pt x="-2175" y="249956"/>
                  <a:pt x="38640" y="221585"/>
                </a:cubicBezTo>
                <a:lnTo>
                  <a:pt x="334236" y="16109"/>
                </a:lnTo>
                <a:cubicBezTo>
                  <a:pt x="354643" y="1923"/>
                  <a:pt x="378868" y="-2648"/>
                  <a:pt x="401538" y="1430"/>
                </a:cubicBezTo>
                <a:close/>
              </a:path>
            </a:pathLst>
          </a:cu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25E9E5-9F26-4F7E-B771-4E2B5A2FB8CC}"/>
              </a:ext>
            </a:extLst>
          </p:cNvPr>
          <p:cNvSpPr/>
          <p:nvPr/>
        </p:nvSpPr>
        <p:spPr>
          <a:xfrm>
            <a:off x="7964904" y="7148700"/>
            <a:ext cx="6096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Слайд 10: Выводы и рекомендации</a:t>
            </a:r>
          </a:p>
          <a:p>
            <a:r>
              <a:rPr lang="ru-RU" b="1" dirty="0"/>
              <a:t>Заголовок:</a:t>
            </a:r>
            <a:r>
              <a:rPr lang="ru-RU" dirty="0"/>
              <a:t> </a:t>
            </a:r>
            <a:r>
              <a:rPr lang="ru-RU" dirty="0" err="1"/>
              <a:t>Цементобетон</a:t>
            </a:r>
            <a:r>
              <a:rPr lang="ru-RU" dirty="0"/>
              <a:t> — стратегический выбор для инфраструктуры будущего</a:t>
            </a:r>
          </a:p>
          <a:p>
            <a:r>
              <a:rPr lang="ru-RU" b="1" dirty="0"/>
              <a:t>Текст (тезисно):</a:t>
            </a:r>
            <a:endParaRPr lang="ru-RU" dirty="0"/>
          </a:p>
          <a:p>
            <a:pPr lvl="1"/>
            <a:r>
              <a:rPr lang="ru-RU" dirty="0"/>
              <a:t>Обеспечивает </a:t>
            </a:r>
            <a:r>
              <a:rPr lang="ru-RU" b="1" dirty="0"/>
              <a:t>прямую экономию бюджетных средств</a:t>
            </a:r>
            <a:r>
              <a:rPr lang="ru-RU" dirty="0"/>
              <a:t> на сотни млрд рублей.</a:t>
            </a:r>
          </a:p>
          <a:p>
            <a:pPr lvl="1"/>
            <a:r>
              <a:rPr lang="ru-RU" dirty="0"/>
              <a:t>Создает </a:t>
            </a:r>
            <a:r>
              <a:rPr lang="ru-RU" b="1" dirty="0"/>
              <a:t>долговечную и надежную</a:t>
            </a:r>
            <a:r>
              <a:rPr lang="ru-RU" dirty="0"/>
              <a:t> инфраструктуру без сезонных ограничений.</a:t>
            </a:r>
          </a:p>
          <a:p>
            <a:pPr lvl="1"/>
            <a:r>
              <a:rPr lang="ru-RU" b="1" dirty="0"/>
              <a:t>Снижает издержки бизнеса</a:t>
            </a:r>
            <a:r>
              <a:rPr lang="ru-RU" dirty="0"/>
              <a:t>, повышая конкурентоспособность экономики.</a:t>
            </a:r>
          </a:p>
          <a:p>
            <a:pPr lvl="1"/>
            <a:r>
              <a:rPr lang="ru-RU" dirty="0"/>
              <a:t>Запускает </a:t>
            </a:r>
            <a:r>
              <a:rPr lang="ru-RU" b="1" dirty="0"/>
              <a:t>положительный мультипликативный эффект</a:t>
            </a:r>
            <a:r>
              <a:rPr lang="ru-RU" dirty="0"/>
              <a:t> в смежных отраслях.</a:t>
            </a:r>
          </a:p>
          <a:p>
            <a:r>
              <a:rPr lang="ru-RU" b="1" dirty="0"/>
              <a:t>Призыв к действию:</a:t>
            </a:r>
            <a:r>
              <a:rPr lang="ru-RU" dirty="0"/>
              <a:t> Активно включать ЦБ-решения в госпрограммы дорожного строительства и актуализировать сметные нормативы.</a:t>
            </a:r>
          </a:p>
          <a:p>
            <a:r>
              <a:rPr lang="ru-RU" b="1" dirty="0" err="1"/>
              <a:t>Визуал</a:t>
            </a:r>
            <a:r>
              <a:rPr lang="ru-RU" b="1" dirty="0"/>
              <a:t>:</a:t>
            </a:r>
            <a:r>
              <a:rPr lang="ru-RU" dirty="0"/>
              <a:t> Лаконичный, строгий дизайн. Фото фуры на фоне бесконечной бетонной магистрали.</a:t>
            </a:r>
          </a:p>
          <a:p>
            <a:endParaRPr lang="ru-RU" dirty="0"/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F4051742-0F70-48E6-9059-42D612B1BAB9}"/>
              </a:ext>
            </a:extLst>
          </p:cNvPr>
          <p:cNvGrpSpPr/>
          <p:nvPr/>
        </p:nvGrpSpPr>
        <p:grpSpPr>
          <a:xfrm>
            <a:off x="5864225" y="1988267"/>
            <a:ext cx="6007033" cy="877449"/>
            <a:chOff x="5864225" y="2834238"/>
            <a:chExt cx="6007033" cy="877449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5006CD87-5A61-46BC-916A-2223B104A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9944" y="2834238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1174274C-4179-4A8B-89B5-A9D8BB215F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79944" y="2923662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01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EF42C9C4-7BFE-443E-BC1C-3FCAC08FD650}"/>
                </a:ext>
              </a:extLst>
            </p:cNvPr>
            <p:cNvGrpSpPr/>
            <p:nvPr/>
          </p:nvGrpSpPr>
          <p:grpSpPr>
            <a:xfrm flipH="1">
              <a:off x="5864225" y="3159396"/>
              <a:ext cx="271462" cy="197872"/>
              <a:chOff x="1492112" y="2114550"/>
              <a:chExt cx="271462" cy="197872"/>
            </a:xfrm>
          </p:grpSpPr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B6BA7750-C5FE-4717-B12D-CD505316E6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>
                <a:extLst>
                  <a:ext uri="{FF2B5EF4-FFF2-40B4-BE49-F238E27FC236}">
                    <a16:creationId xmlns:a16="http://schemas.microsoft.com/office/drawing/2014/main" id="{9BCBB89B-9313-4FC1-8A7A-752C5F8F46E4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71EBD732-DE7E-493E-94D2-7F3CE68EFA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C5FA81-1D48-40AB-A039-2CC9EA2763F5}"/>
                </a:ext>
              </a:extLst>
            </p:cNvPr>
            <p:cNvSpPr txBox="1"/>
            <p:nvPr/>
          </p:nvSpPr>
          <p:spPr bwMode="auto">
            <a:xfrm>
              <a:off x="6990140" y="2979815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Прямая экономия бюджетных средств </a:t>
              </a:r>
              <a:br>
                <a:rPr lang="ru-RU" sz="1400" dirty="0"/>
              </a:br>
              <a:r>
                <a:rPr lang="ru-RU" sz="1400" dirty="0"/>
                <a:t>на сотни млрд рублей.</a:t>
              </a:r>
            </a:p>
          </p:txBody>
        </p: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29844AB6-CCE5-4762-9A05-0B72C69BAD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75320" y="3711687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020E06E2-55AA-42B0-9414-DE43677D4679}"/>
              </a:ext>
            </a:extLst>
          </p:cNvPr>
          <p:cNvGrpSpPr/>
          <p:nvPr/>
        </p:nvGrpSpPr>
        <p:grpSpPr>
          <a:xfrm>
            <a:off x="5859601" y="2985460"/>
            <a:ext cx="6017309" cy="836933"/>
            <a:chOff x="5859601" y="3920307"/>
            <a:chExt cx="6017309" cy="836933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F42FD8C5-4CD1-4703-B6FA-FB806F4144B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75320" y="3950198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02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27470F9C-6D53-4009-8444-601F588E6091}"/>
                </a:ext>
              </a:extLst>
            </p:cNvPr>
            <p:cNvGrpSpPr/>
            <p:nvPr/>
          </p:nvGrpSpPr>
          <p:grpSpPr>
            <a:xfrm flipH="1">
              <a:off x="5859601" y="4175262"/>
              <a:ext cx="271462" cy="197872"/>
              <a:chOff x="1492112" y="2114550"/>
              <a:chExt cx="271462" cy="197872"/>
            </a:xfrm>
          </p:grpSpPr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id="{CE83D624-0996-4529-8A78-926DC31115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Прямая соединительная линия 39">
                <a:extLst>
                  <a:ext uri="{FF2B5EF4-FFF2-40B4-BE49-F238E27FC236}">
                    <a16:creationId xmlns:a16="http://schemas.microsoft.com/office/drawing/2014/main" id="{86CF24B2-9746-4F5B-A6EF-77CEA098A625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Прямая соединительная линия 40">
                <a:extLst>
                  <a:ext uri="{FF2B5EF4-FFF2-40B4-BE49-F238E27FC236}">
                    <a16:creationId xmlns:a16="http://schemas.microsoft.com/office/drawing/2014/main" id="{3153731D-02B5-43F6-AF4D-9DD9CD0070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AB1614-6D98-415A-A485-E2064C70A8FF}"/>
                </a:ext>
              </a:extLst>
            </p:cNvPr>
            <p:cNvSpPr txBox="1"/>
            <p:nvPr/>
          </p:nvSpPr>
          <p:spPr bwMode="auto">
            <a:xfrm>
              <a:off x="6985516" y="3920307"/>
              <a:ext cx="461269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Создание долговечной </a:t>
              </a:r>
              <a:br>
                <a:rPr lang="ru-RU" sz="1400" dirty="0"/>
              </a:br>
              <a:r>
                <a:rPr lang="ru-RU" sz="1400" dirty="0"/>
                <a:t>и надежной инфраструктуры </a:t>
              </a:r>
            </a:p>
            <a:p>
              <a:r>
                <a:rPr lang="ru-RU" sz="1400" dirty="0"/>
                <a:t>без сезонных ограничений</a:t>
              </a:r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B9E6CEF2-9442-4224-B9B6-10B9F990E3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4757240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2B11339E-1BFA-4354-8358-CD95F7DD9965}"/>
              </a:ext>
            </a:extLst>
          </p:cNvPr>
          <p:cNvGrpSpPr/>
          <p:nvPr/>
        </p:nvGrpSpPr>
        <p:grpSpPr>
          <a:xfrm>
            <a:off x="5869877" y="3962537"/>
            <a:ext cx="6007033" cy="801139"/>
            <a:chOff x="5869877" y="4838325"/>
            <a:chExt cx="6007033" cy="801139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8BFE215D-BA0B-4164-BAA1-811EFD4C9CC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85596" y="4838325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03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5" name="Группа 44">
              <a:extLst>
                <a:ext uri="{FF2B5EF4-FFF2-40B4-BE49-F238E27FC236}">
                  <a16:creationId xmlns:a16="http://schemas.microsoft.com/office/drawing/2014/main" id="{7E1C062E-BE0D-4A20-A877-F981DDF6B1D3}"/>
                </a:ext>
              </a:extLst>
            </p:cNvPr>
            <p:cNvGrpSpPr/>
            <p:nvPr/>
          </p:nvGrpSpPr>
          <p:grpSpPr>
            <a:xfrm flipH="1">
              <a:off x="5869877" y="5067859"/>
              <a:ext cx="271462" cy="197872"/>
              <a:chOff x="1492112" y="2114550"/>
              <a:chExt cx="271462" cy="197872"/>
            </a:xfrm>
          </p:grpSpPr>
          <p:cxnSp>
            <p:nvCxnSpPr>
              <p:cNvPr id="46" name="Прямая соединительная линия 45">
                <a:extLst>
                  <a:ext uri="{FF2B5EF4-FFF2-40B4-BE49-F238E27FC236}">
                    <a16:creationId xmlns:a16="http://schemas.microsoft.com/office/drawing/2014/main" id="{BF80DCCE-E60B-473D-ABB9-28DB558E80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Прямая соединительная линия 46">
                <a:extLst>
                  <a:ext uri="{FF2B5EF4-FFF2-40B4-BE49-F238E27FC236}">
                    <a16:creationId xmlns:a16="http://schemas.microsoft.com/office/drawing/2014/main" id="{333A2637-568D-48BB-8D2D-9C3205BA9F3A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2F7064E0-FCC7-4899-8E56-B101B8D5C3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DA543EE-A18F-4A8E-B1EB-8CF4DE3B8418}"/>
                </a:ext>
              </a:extLst>
            </p:cNvPr>
            <p:cNvSpPr txBox="1"/>
            <p:nvPr/>
          </p:nvSpPr>
          <p:spPr bwMode="auto">
            <a:xfrm>
              <a:off x="6995792" y="4907470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Снижение транспортно-логистических издержек, </a:t>
              </a:r>
            </a:p>
            <a:p>
              <a:r>
                <a:rPr lang="ru-RU" sz="1400" dirty="0"/>
                <a:t>повышение конкурентоспособности экономики</a:t>
              </a:r>
            </a:p>
          </p:txBody>
        </p: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0404A31E-E5D3-4243-924C-7DE58FAC813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5639464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37EB8FF6-A308-4475-9569-A09761BC2CAA}"/>
              </a:ext>
            </a:extLst>
          </p:cNvPr>
          <p:cNvGrpSpPr/>
          <p:nvPr/>
        </p:nvGrpSpPr>
        <p:grpSpPr>
          <a:xfrm>
            <a:off x="5869877" y="4922501"/>
            <a:ext cx="6007033" cy="789422"/>
            <a:chOff x="5869877" y="5808228"/>
            <a:chExt cx="6007033" cy="789422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DF3AE1D3-CB0B-47F3-B07A-66F7009DA2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85596" y="5808228"/>
              <a:ext cx="648000" cy="648000"/>
            </a:xfrm>
            <a:prstGeom prst="ellipse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7F76046E-6E95-4FBA-88B5-3E97B01CB7F0}"/>
                </a:ext>
              </a:extLst>
            </p:cNvPr>
            <p:cNvGrpSpPr/>
            <p:nvPr/>
          </p:nvGrpSpPr>
          <p:grpSpPr>
            <a:xfrm flipH="1">
              <a:off x="5869877" y="6040843"/>
              <a:ext cx="271462" cy="197872"/>
              <a:chOff x="1492112" y="2114550"/>
              <a:chExt cx="271462" cy="197872"/>
            </a:xfrm>
          </p:grpSpPr>
          <p:cxnSp>
            <p:nvCxnSpPr>
              <p:cNvPr id="53" name="Прямая соединительная линия 52">
                <a:extLst>
                  <a:ext uri="{FF2B5EF4-FFF2-40B4-BE49-F238E27FC236}">
                    <a16:creationId xmlns:a16="http://schemas.microsoft.com/office/drawing/2014/main" id="{24B82904-20B3-4502-9922-E53E2A27A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92112" y="2213486"/>
                <a:ext cx="271462" cy="0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Прямая соединительная линия 53">
                <a:extLst>
                  <a:ext uri="{FF2B5EF4-FFF2-40B4-BE49-F238E27FC236}">
                    <a16:creationId xmlns:a16="http://schemas.microsoft.com/office/drawing/2014/main" id="{E9CF0312-3990-4CDF-AC5E-B030003797C3}"/>
                  </a:ext>
                </a:extLst>
              </p:cNvPr>
              <p:cNvCxnSpPr/>
              <p:nvPr/>
            </p:nvCxnSpPr>
            <p:spPr>
              <a:xfrm flipH="1" flipV="1">
                <a:off x="1612900" y="2114550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Прямая соединительная линия 54">
                <a:extLst>
                  <a:ext uri="{FF2B5EF4-FFF2-40B4-BE49-F238E27FC236}">
                    <a16:creationId xmlns:a16="http://schemas.microsoft.com/office/drawing/2014/main" id="{F6DEB546-2DA7-4AD9-BDFF-5B14C684C3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12900" y="2213486"/>
                <a:ext cx="146050" cy="98936"/>
              </a:xfrm>
              <a:prstGeom prst="line">
                <a:avLst/>
              </a:prstGeom>
              <a:ln w="28575">
                <a:solidFill>
                  <a:srgbClr val="B7CE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9B10496-0EDA-4617-91AC-155882209B38}"/>
                </a:ext>
              </a:extLst>
            </p:cNvPr>
            <p:cNvSpPr txBox="1"/>
            <p:nvPr/>
          </p:nvSpPr>
          <p:spPr bwMode="auto">
            <a:xfrm>
              <a:off x="6995792" y="5870618"/>
              <a:ext cx="46126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/>
                <a:t>Запуск положительного мультипликативного эффекта в смежных отраслях</a:t>
              </a:r>
            </a:p>
          </p:txBody>
        </p: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1FDCE634-BB05-419C-A0CC-20D6002E6E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5596" y="6597650"/>
              <a:ext cx="5591314" cy="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4C59DA7B-6CDB-4844-BDF7-FDEA4F7A93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" r="12238" b="16341"/>
          <a:stretch/>
        </p:blipFill>
        <p:spPr>
          <a:xfrm>
            <a:off x="6984309" y="12418169"/>
            <a:ext cx="5476311" cy="3713716"/>
          </a:xfrm>
          <a:custGeom>
            <a:avLst/>
            <a:gdLst>
              <a:gd name="connsiteX0" fmla="*/ 226979 w 5476311"/>
              <a:gd name="connsiteY0" fmla="*/ 0 h 3713716"/>
              <a:gd name="connsiteX1" fmla="*/ 5243322 w 5476311"/>
              <a:gd name="connsiteY1" fmla="*/ 0 h 3713716"/>
              <a:gd name="connsiteX2" fmla="*/ 5476311 w 5476311"/>
              <a:gd name="connsiteY2" fmla="*/ 232989 h 3713716"/>
              <a:gd name="connsiteX3" fmla="*/ 5476311 w 5476311"/>
              <a:gd name="connsiteY3" fmla="*/ 3490667 h 3713716"/>
              <a:gd name="connsiteX4" fmla="*/ 5334012 w 5476311"/>
              <a:gd name="connsiteY4" fmla="*/ 3705347 h 3713716"/>
              <a:gd name="connsiteX5" fmla="*/ 5307050 w 5476311"/>
              <a:gd name="connsiteY5" fmla="*/ 3713716 h 3713716"/>
              <a:gd name="connsiteX6" fmla="*/ 163251 w 5476311"/>
              <a:gd name="connsiteY6" fmla="*/ 3713716 h 3713716"/>
              <a:gd name="connsiteX7" fmla="*/ 136289 w 5476311"/>
              <a:gd name="connsiteY7" fmla="*/ 3705347 h 3713716"/>
              <a:gd name="connsiteX8" fmla="*/ 12300 w 5476311"/>
              <a:gd name="connsiteY8" fmla="*/ 3581357 h 3713716"/>
              <a:gd name="connsiteX9" fmla="*/ 0 w 5476311"/>
              <a:gd name="connsiteY9" fmla="*/ 3520435 h 3713716"/>
              <a:gd name="connsiteX10" fmla="*/ 0 w 5476311"/>
              <a:gd name="connsiteY10" fmla="*/ 203221 h 3713716"/>
              <a:gd name="connsiteX11" fmla="*/ 12300 w 5476311"/>
              <a:gd name="connsiteY11" fmla="*/ 142299 h 3713716"/>
              <a:gd name="connsiteX12" fmla="*/ 226979 w 5476311"/>
              <a:gd name="connsiteY12" fmla="*/ 0 h 37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76311" h="3713716">
                <a:moveTo>
                  <a:pt x="226979" y="0"/>
                </a:moveTo>
                <a:lnTo>
                  <a:pt x="5243322" y="0"/>
                </a:lnTo>
                <a:cubicBezTo>
                  <a:pt x="5371998" y="0"/>
                  <a:pt x="5476311" y="104313"/>
                  <a:pt x="5476311" y="232989"/>
                </a:cubicBezTo>
                <a:lnTo>
                  <a:pt x="5476311" y="3490667"/>
                </a:lnTo>
                <a:cubicBezTo>
                  <a:pt x="5476311" y="3587174"/>
                  <a:pt x="5417635" y="3669977"/>
                  <a:pt x="5334012" y="3705347"/>
                </a:cubicBezTo>
                <a:lnTo>
                  <a:pt x="5307050" y="3713716"/>
                </a:lnTo>
                <a:lnTo>
                  <a:pt x="163251" y="3713716"/>
                </a:lnTo>
                <a:lnTo>
                  <a:pt x="136289" y="3705347"/>
                </a:lnTo>
                <a:cubicBezTo>
                  <a:pt x="80541" y="3681767"/>
                  <a:pt x="35879" y="3637106"/>
                  <a:pt x="12300" y="3581357"/>
                </a:cubicBezTo>
                <a:lnTo>
                  <a:pt x="0" y="3520435"/>
                </a:lnTo>
                <a:lnTo>
                  <a:pt x="0" y="203221"/>
                </a:lnTo>
                <a:lnTo>
                  <a:pt x="12300" y="142299"/>
                </a:lnTo>
                <a:cubicBezTo>
                  <a:pt x="47669" y="58676"/>
                  <a:pt x="130472" y="0"/>
                  <a:pt x="226979" y="0"/>
                </a:cubicBezTo>
                <a:close/>
              </a:path>
            </a:pathLst>
          </a:custGeom>
        </p:spPr>
      </p:pic>
      <p:sp>
        <p:nvSpPr>
          <p:cNvPr id="87" name="Прямоугольник: скругленные углы 86">
            <a:extLst>
              <a:ext uri="{FF2B5EF4-FFF2-40B4-BE49-F238E27FC236}">
                <a16:creationId xmlns:a16="http://schemas.microsoft.com/office/drawing/2014/main" id="{D7495A60-AB3D-438A-88B6-36BAF23B4744}"/>
              </a:ext>
            </a:extLst>
          </p:cNvPr>
          <p:cNvSpPr/>
          <p:nvPr/>
        </p:nvSpPr>
        <p:spPr bwMode="auto">
          <a:xfrm rot="19511752">
            <a:off x="7099954" y="8018382"/>
            <a:ext cx="540000" cy="3702127"/>
          </a:xfrm>
          <a:prstGeom prst="roundRect">
            <a:avLst/>
          </a:prstGeom>
          <a:noFill/>
          <a:ln w="9525">
            <a:solidFill>
              <a:srgbClr val="007E7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730D9CB9-C597-4F14-8DE7-0BCD0168D111}"/>
              </a:ext>
            </a:extLst>
          </p:cNvPr>
          <p:cNvSpPr/>
          <p:nvPr/>
        </p:nvSpPr>
        <p:spPr bwMode="auto">
          <a:xfrm rot="19511752">
            <a:off x="7584411" y="7681624"/>
            <a:ext cx="540000" cy="3702127"/>
          </a:xfrm>
          <a:prstGeom prst="roundRect">
            <a:avLst/>
          </a:prstGeom>
          <a:noFill/>
          <a:ln w="9525">
            <a:solidFill>
              <a:srgbClr val="007E7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900" b="1" dirty="0">
              <a:solidFill>
                <a:srgbClr val="007E71"/>
              </a:solidFill>
            </a:endParaRPr>
          </a:p>
        </p:txBody>
      </p:sp>
      <p:sp>
        <p:nvSpPr>
          <p:cNvPr id="58" name="Заголовок 3">
            <a:extLst>
              <a:ext uri="{FF2B5EF4-FFF2-40B4-BE49-F238E27FC236}">
                <a16:creationId xmlns:a16="http://schemas.microsoft.com/office/drawing/2014/main" id="{CD1B610D-E2FC-48A6-9B3F-B4F4445DF3A0}"/>
              </a:ext>
            </a:extLst>
          </p:cNvPr>
          <p:cNvSpPr txBox="1"/>
          <p:nvPr/>
        </p:nvSpPr>
        <p:spPr bwMode="auto">
          <a:xfrm>
            <a:off x="174582" y="433614"/>
            <a:ext cx="11545887" cy="646331"/>
          </a:xfrm>
          <a:prstGeom prst="rect">
            <a:avLst/>
          </a:prstGeom>
        </p:spPr>
        <p:txBody>
          <a:bodyPr vert="horz" wrap="square" lIns="36000" tIns="45720" rIns="90000" bIns="45720" rtlCol="0" anchor="t">
            <a:spAutoFit/>
          </a:bodyPr>
          <a:lstStyle>
            <a:lvl1pPr algn="l" defTabSz="1219155">
              <a:spcBef>
                <a:spcPts val="0"/>
              </a:spcBef>
              <a:buNone/>
              <a:defRPr sz="215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219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latin typeface="Verdana"/>
              </a:rPr>
              <a:t>Цементобетонные покрытия – </a:t>
            </a:r>
            <a:br>
              <a:rPr lang="en-US" sz="1800" dirty="0">
                <a:latin typeface="Verdana"/>
              </a:rPr>
            </a:br>
            <a:r>
              <a:rPr lang="ru-RU" sz="1800" dirty="0">
                <a:latin typeface="Verdana"/>
              </a:rPr>
              <a:t>стратегический выбор для инфраструктуры будущего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296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F5F410C5-3DF4-418F-BE82-7AB6F3BE67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02598" y="7189980"/>
            <a:ext cx="10682230" cy="846419"/>
          </a:xfrm>
        </p:spPr>
        <p:txBody>
          <a:bodyPr/>
          <a:lstStyle/>
          <a:p>
            <a:r>
              <a:rPr lang="ru-RU" dirty="0"/>
              <a:t>Дополнительно:</a:t>
            </a:r>
          </a:p>
          <a:p>
            <a:endParaRPr lang="ru-RU" dirty="0"/>
          </a:p>
          <a:p>
            <a:r>
              <a:rPr lang="ru-RU" dirty="0"/>
              <a:t>Северные и южные регионы РФ </a:t>
            </a:r>
          </a:p>
          <a:p>
            <a:endParaRPr lang="ru-RU" dirty="0"/>
          </a:p>
          <a:p>
            <a:r>
              <a:rPr lang="ru-RU" dirty="0"/>
              <a:t>Полосы разгона и торможения </a:t>
            </a:r>
          </a:p>
          <a:p>
            <a:endParaRPr lang="ru-RU" dirty="0"/>
          </a:p>
          <a:p>
            <a:r>
              <a:rPr lang="ru-RU" dirty="0"/>
              <a:t>Подъездные участки к автоматическим пунктам весогабаритного контроля </a:t>
            </a:r>
          </a:p>
          <a:p>
            <a:endParaRPr lang="ru-RU" dirty="0"/>
          </a:p>
          <a:p>
            <a:r>
              <a:rPr lang="ru-RU" dirty="0"/>
              <a:t>Подъездные участки и зоны пунктов взимания платы </a:t>
            </a:r>
          </a:p>
          <a:p>
            <a:endParaRPr lang="ru-RU" dirty="0"/>
          </a:p>
          <a:p>
            <a:r>
              <a:rPr lang="ru-RU" dirty="0"/>
              <a:t>Площадки отстоя автотранспорта и автодорожной техники </a:t>
            </a:r>
          </a:p>
          <a:p>
            <a:endParaRPr lang="ru-RU" dirty="0"/>
          </a:p>
          <a:p>
            <a:r>
              <a:rPr lang="ru-RU" dirty="0"/>
              <a:t>Сельские дороги с нагрузкой от зерновозов и тяжелой сельскохозяйственной техники (южные регионы РФ) </a:t>
            </a:r>
          </a:p>
          <a:p>
            <a:endParaRPr lang="ru-RU" dirty="0"/>
          </a:p>
          <a:p>
            <a:r>
              <a:rPr lang="ru-RU" dirty="0"/>
              <a:t>Технологии укрепления грунтов минеральными вяжущими </a:t>
            </a:r>
          </a:p>
          <a:p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2C457CF-6972-4775-8516-A6DC44BE6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06" y="433077"/>
            <a:ext cx="7660370" cy="646331"/>
          </a:xfrm>
        </p:spPr>
        <p:txBody>
          <a:bodyPr/>
          <a:lstStyle/>
          <a:p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</a:rPr>
              <a:t>Предложения по строительству автомобильных дорог </a:t>
            </a:r>
            <a:br>
              <a:rPr lang="ru-RU" sz="1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800" dirty="0">
                <a:latin typeface="Verdana" panose="020B0604030504040204" pitchFamily="34" charset="0"/>
                <a:ea typeface="Verdana" panose="020B0604030504040204" pitchFamily="34" charset="0"/>
              </a:rPr>
              <a:t>с цементобетонным покрытием 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1130FF5A-C3E9-4F57-B361-91505AA3B473}"/>
              </a:ext>
            </a:extLst>
          </p:cNvPr>
          <p:cNvGrpSpPr/>
          <p:nvPr/>
        </p:nvGrpSpPr>
        <p:grpSpPr>
          <a:xfrm>
            <a:off x="227013" y="1382226"/>
            <a:ext cx="4901578" cy="527094"/>
            <a:chOff x="6310135" y="5723276"/>
            <a:chExt cx="4901578" cy="52709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F099DA-C466-48DB-B068-38FD806B420F}"/>
                </a:ext>
              </a:extLst>
            </p:cNvPr>
            <p:cNvSpPr txBox="1"/>
            <p:nvPr/>
          </p:nvSpPr>
          <p:spPr>
            <a:xfrm>
              <a:off x="6681160" y="5740098"/>
              <a:ext cx="406585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М-4 «Дон», </a:t>
              </a:r>
              <a:r>
                <a:rPr lang="en-US" sz="1300" dirty="0" err="1">
                  <a:solidFill>
                    <a:srgbClr val="B7CE1B"/>
                  </a:solidFill>
                </a:rPr>
                <a:t>Ростовская</a:t>
              </a:r>
              <a:r>
                <a:rPr lang="en-US" sz="1300" dirty="0">
                  <a:solidFill>
                    <a:srgbClr val="B7CE1B"/>
                  </a:solidFill>
                </a:rPr>
                <a:t> </a:t>
              </a:r>
              <a:r>
                <a:rPr lang="en-US" sz="1300" dirty="0" err="1">
                  <a:solidFill>
                    <a:srgbClr val="B7CE1B"/>
                  </a:solidFill>
                </a:rPr>
                <a:t>область</a:t>
              </a:r>
              <a:r>
                <a:rPr lang="en-US" sz="1300" dirty="0">
                  <a:solidFill>
                    <a:srgbClr val="B7CE1B"/>
                  </a:solidFill>
                </a:rPr>
                <a:t> – </a:t>
              </a:r>
              <a:r>
                <a:rPr lang="en-US" sz="1300" dirty="0" err="1">
                  <a:solidFill>
                    <a:srgbClr val="B7CE1B"/>
                  </a:solidFill>
                </a:rPr>
                <a:t>Краснодарский</a:t>
              </a:r>
              <a:r>
                <a:rPr lang="en-US" sz="1300" dirty="0">
                  <a:solidFill>
                    <a:srgbClr val="B7CE1B"/>
                  </a:solidFill>
                </a:rPr>
                <a:t> </a:t>
              </a:r>
              <a:r>
                <a:rPr lang="en-US" sz="1300" dirty="0" err="1">
                  <a:solidFill>
                    <a:srgbClr val="B7CE1B"/>
                  </a:solidFill>
                </a:rPr>
                <a:t>край</a:t>
              </a:r>
              <a:r>
                <a:rPr lang="ru-RU" sz="1300" dirty="0">
                  <a:solidFill>
                    <a:srgbClr val="B7CE1B"/>
                  </a:solidFill>
                </a:rPr>
                <a:t> 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A00DC4A-054F-4BA3-8046-EA5D8DD27D9E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</a:t>
              </a:r>
              <a:r>
                <a:rPr lang="en-US" sz="1300" dirty="0"/>
                <a:t>45 </a:t>
              </a:r>
              <a:r>
                <a:rPr lang="en-US" sz="1300" dirty="0" err="1"/>
                <a:t>км</a:t>
              </a:r>
              <a:r>
                <a:rPr lang="ru-RU" sz="1300" dirty="0"/>
                <a:t> </a:t>
              </a:r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F8BD1152-059E-411E-B6DD-92EA2F2EFE8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1</a:t>
              </a:r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5F0FCA89-711B-4CE1-B85F-3C86E288C475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27829"/>
              <a:ext cx="4685578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FE4BFAF-9D30-46BC-9A25-319B8D195645}"/>
              </a:ext>
            </a:extLst>
          </p:cNvPr>
          <p:cNvGrpSpPr/>
          <p:nvPr/>
        </p:nvGrpSpPr>
        <p:grpSpPr>
          <a:xfrm>
            <a:off x="227013" y="3144099"/>
            <a:ext cx="4901578" cy="527094"/>
            <a:chOff x="6310135" y="5723276"/>
            <a:chExt cx="4901578" cy="52709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D433A84-B63E-4B0E-95F9-1980A37A9E1B}"/>
                </a:ext>
              </a:extLst>
            </p:cNvPr>
            <p:cNvSpPr txBox="1"/>
            <p:nvPr/>
          </p:nvSpPr>
          <p:spPr>
            <a:xfrm>
              <a:off x="6681160" y="5740098"/>
              <a:ext cx="2690160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М-7 «Волга», Республика Татарстан</a:t>
              </a: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5B7FBB32-7661-4F2A-83C6-CF35A38B0685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</a:t>
              </a:r>
              <a:r>
                <a:rPr lang="en-US" sz="1300" dirty="0"/>
                <a:t>79.8 </a:t>
              </a:r>
              <a:r>
                <a:rPr lang="en-US" sz="1300" dirty="0" err="1"/>
                <a:t>км</a:t>
              </a:r>
              <a:endParaRPr lang="ru-RU" sz="1300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10A5F791-F0D7-475D-BAAE-7B5A07A830C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4</a:t>
              </a:r>
            </a:p>
          </p:txBody>
        </p: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FB2D0FD-9757-4370-AF4F-1905AF0E17EA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6794"/>
              <a:ext cx="4685578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CDFFF90-ED11-461B-815C-2C2E09468A73}"/>
              </a:ext>
            </a:extLst>
          </p:cNvPr>
          <p:cNvGrpSpPr/>
          <p:nvPr/>
        </p:nvGrpSpPr>
        <p:grpSpPr>
          <a:xfrm>
            <a:off x="227476" y="3731390"/>
            <a:ext cx="4901115" cy="527094"/>
            <a:chOff x="6310135" y="5723276"/>
            <a:chExt cx="4901115" cy="52709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22BB985-A8AE-4408-BFAA-FCC4CCA7442E}"/>
                </a:ext>
              </a:extLst>
            </p:cNvPr>
            <p:cNvSpPr txBox="1"/>
            <p:nvPr/>
          </p:nvSpPr>
          <p:spPr>
            <a:xfrm>
              <a:off x="6681160" y="5740098"/>
              <a:ext cx="300139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М-7 «Волга», Республика Башкортостан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B9266718-2AD6-42F0-8495-710DE239C936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65.1 км</a:t>
              </a:r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F8F1974B-EC48-4A77-A494-CD3D8E0305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5</a:t>
              </a:r>
            </a:p>
          </p:txBody>
        </p: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CF138ABE-256D-4526-A50E-987F77E93825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685115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C219644A-03E8-4AD9-9113-3C189AF757B9}"/>
              </a:ext>
            </a:extLst>
          </p:cNvPr>
          <p:cNvGrpSpPr/>
          <p:nvPr/>
        </p:nvGrpSpPr>
        <p:grpSpPr>
          <a:xfrm>
            <a:off x="227476" y="1969517"/>
            <a:ext cx="4901115" cy="527094"/>
            <a:chOff x="6310135" y="5723276"/>
            <a:chExt cx="4901115" cy="52709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44D6F1-B3BD-48AD-BEE9-0B8B027FF973}"/>
                </a:ext>
              </a:extLst>
            </p:cNvPr>
            <p:cNvSpPr txBox="1"/>
            <p:nvPr/>
          </p:nvSpPr>
          <p:spPr>
            <a:xfrm>
              <a:off x="6681160" y="5740098"/>
              <a:ext cx="26836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М-5 «Урал», Республика Мордовия</a:t>
              </a:r>
            </a:p>
            <a:p>
              <a:endParaRPr lang="ru-RU" sz="1300" dirty="0">
                <a:solidFill>
                  <a:srgbClr val="B7CE1B"/>
                </a:solidFill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8F723279-8E2C-40C3-BF7C-819AD00C4B6B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57.2 км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AAC319DE-DFAC-4E73-9E65-9F2A8677AD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2</a:t>
              </a:r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175B16CE-E8A4-43AE-AAD8-E51C9C21096A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685115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C21524E2-C5B7-4E17-96AD-E9F4BCC3D576}"/>
              </a:ext>
            </a:extLst>
          </p:cNvPr>
          <p:cNvGrpSpPr/>
          <p:nvPr/>
        </p:nvGrpSpPr>
        <p:grpSpPr>
          <a:xfrm>
            <a:off x="227476" y="2556808"/>
            <a:ext cx="4901115" cy="527094"/>
            <a:chOff x="6310135" y="5723276"/>
            <a:chExt cx="4901115" cy="52709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995251-DEEA-4C67-AF44-77D07A888582}"/>
                </a:ext>
              </a:extLst>
            </p:cNvPr>
            <p:cNvSpPr txBox="1"/>
            <p:nvPr/>
          </p:nvSpPr>
          <p:spPr>
            <a:xfrm>
              <a:off x="6681160" y="5740098"/>
              <a:ext cx="258634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М-5 «Урал», Челябинская область</a:t>
              </a: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291817E6-8C9E-4DA8-92AA-5180A1826D5D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43.7 км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34BD6861-AD4E-497E-9915-6B0873443C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3</a:t>
              </a:r>
            </a:p>
          </p:txBody>
        </p: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D5C8D0B4-50E1-400E-8DE7-6C9806045BE4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6794"/>
              <a:ext cx="4685115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3F96A863-3DD8-44D0-8BA4-15962B9577E3}"/>
              </a:ext>
            </a:extLst>
          </p:cNvPr>
          <p:cNvGrpSpPr/>
          <p:nvPr/>
        </p:nvGrpSpPr>
        <p:grpSpPr>
          <a:xfrm>
            <a:off x="227476" y="4318683"/>
            <a:ext cx="4901115" cy="527094"/>
            <a:chOff x="6310135" y="5723276"/>
            <a:chExt cx="4901115" cy="52709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6ABC34A-2C2D-46CD-A37F-640C68D6569D}"/>
                </a:ext>
              </a:extLst>
            </p:cNvPr>
            <p:cNvSpPr txBox="1"/>
            <p:nvPr/>
          </p:nvSpPr>
          <p:spPr>
            <a:xfrm>
              <a:off x="6681160" y="5740098"/>
              <a:ext cx="212763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А-298, Саратовская область</a:t>
              </a: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971AB2AE-A308-41CF-A043-A6BA614A0365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63.3 км</a:t>
              </a:r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A9CA19FE-7A05-4C4E-9F23-A977BE99D9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6</a:t>
              </a:r>
            </a:p>
          </p:txBody>
        </p: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B104CD0E-1A7B-40A7-BD19-80AD387BF09C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685115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D54D4875-2CFE-4246-803F-E5B645FC2E69}"/>
              </a:ext>
            </a:extLst>
          </p:cNvPr>
          <p:cNvGrpSpPr/>
          <p:nvPr/>
        </p:nvGrpSpPr>
        <p:grpSpPr>
          <a:xfrm>
            <a:off x="5752524" y="2562045"/>
            <a:ext cx="5033583" cy="527094"/>
            <a:chOff x="6310135" y="5723276"/>
            <a:chExt cx="5033583" cy="52709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506C82D-A982-403A-AA78-75D1CBA0F073}"/>
                </a:ext>
              </a:extLst>
            </p:cNvPr>
            <p:cNvSpPr txBox="1"/>
            <p:nvPr/>
          </p:nvSpPr>
          <p:spPr>
            <a:xfrm>
              <a:off x="6681160" y="5740098"/>
              <a:ext cx="466255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Р-254 «Иртыш», Новосибирская область (подъезд к аэропорту)</a:t>
              </a:r>
            </a:p>
            <a:p>
              <a:endParaRPr lang="ru-RU" sz="1300" dirty="0">
                <a:solidFill>
                  <a:srgbClr val="B7CE1B"/>
                </a:solidFill>
              </a:endParaRPr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6FA14AE5-8E33-420F-B1E7-0E7301A19043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20</a:t>
              </a:r>
              <a:r>
                <a:rPr lang="en-US" sz="1300" dirty="0"/>
                <a:t> </a:t>
              </a:r>
              <a:r>
                <a:rPr lang="en-US" sz="1300" dirty="0" err="1"/>
                <a:t>км</a:t>
              </a:r>
              <a:r>
                <a:rPr lang="ru-RU" sz="1300" dirty="0"/>
                <a:t> </a:t>
              </a:r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45075DDD-10B5-48BA-9F78-5FC88D80343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9</a:t>
              </a:r>
            </a:p>
          </p:txBody>
        </p: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FD2585C5-3096-4383-BEEE-F2502CC180DC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27829"/>
              <a:ext cx="4737017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015CBAA2-24A1-4414-9BE2-97D87C615111}"/>
              </a:ext>
            </a:extLst>
          </p:cNvPr>
          <p:cNvGrpSpPr/>
          <p:nvPr/>
        </p:nvGrpSpPr>
        <p:grpSpPr>
          <a:xfrm>
            <a:off x="5750184" y="3153668"/>
            <a:ext cx="4955357" cy="527094"/>
            <a:chOff x="6310135" y="5723276"/>
            <a:chExt cx="4955357" cy="52709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6BBB931-C4F3-4F02-A4F9-5CCDC892B802}"/>
                </a:ext>
              </a:extLst>
            </p:cNvPr>
            <p:cNvSpPr txBox="1"/>
            <p:nvPr/>
          </p:nvSpPr>
          <p:spPr>
            <a:xfrm>
              <a:off x="6681160" y="5740098"/>
              <a:ext cx="4262834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Восточный обход Новосибирска, Новосибирская область </a:t>
              </a:r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17770066-71D5-420D-B44E-5445C367F8CA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80</a:t>
              </a:r>
              <a:r>
                <a:rPr lang="en-US" sz="1300" dirty="0"/>
                <a:t> </a:t>
              </a:r>
              <a:r>
                <a:rPr lang="en-US" sz="1300" dirty="0" err="1"/>
                <a:t>км</a:t>
              </a:r>
              <a:endParaRPr lang="ru-RU" sz="1300" dirty="0"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BCF7ABBB-8EF7-4584-9E03-18663D68C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135" y="5723276"/>
              <a:ext cx="396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10</a:t>
              </a:r>
            </a:p>
          </p:txBody>
        </p: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D0E3FE24-B9CC-4BCB-8393-9C7815839351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27269"/>
              <a:ext cx="4739357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6FACB4D4-DBD7-4A11-8BC4-7CAF7C58FDB1}"/>
              </a:ext>
            </a:extLst>
          </p:cNvPr>
          <p:cNvGrpSpPr/>
          <p:nvPr/>
        </p:nvGrpSpPr>
        <p:grpSpPr>
          <a:xfrm>
            <a:off x="5750647" y="3745291"/>
            <a:ext cx="4954894" cy="527094"/>
            <a:chOff x="6310135" y="5723276"/>
            <a:chExt cx="4954894" cy="52709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7443D3C-C184-4384-A1BF-90122DE42BD5}"/>
                </a:ext>
              </a:extLst>
            </p:cNvPr>
            <p:cNvSpPr txBox="1"/>
            <p:nvPr/>
          </p:nvSpPr>
          <p:spPr>
            <a:xfrm>
              <a:off x="6681160" y="5740098"/>
              <a:ext cx="362060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Южный обход Краснодара, Краснодарский край</a:t>
              </a:r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F2106166-9949-4CEF-9DED-E3E2BD356301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13.6 км</a:t>
              </a:r>
            </a:p>
          </p:txBody>
        </p:sp>
        <p:sp>
          <p:nvSpPr>
            <p:cNvPr id="71" name="Прямоугольник: скругленные углы 70">
              <a:extLst>
                <a:ext uri="{FF2B5EF4-FFF2-40B4-BE49-F238E27FC236}">
                  <a16:creationId xmlns:a16="http://schemas.microsoft.com/office/drawing/2014/main" id="{B274A7C8-B9B2-46C8-9AAB-CD14AA497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135" y="5723276"/>
              <a:ext cx="396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11</a:t>
              </a:r>
            </a:p>
          </p:txBody>
        </p: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B7FBFA6F-7E55-47B2-949A-883F8B7FB1CD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738894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3A67CC76-7E98-4303-9179-73297BA34B8F}"/>
              </a:ext>
            </a:extLst>
          </p:cNvPr>
          <p:cNvGrpSpPr/>
          <p:nvPr/>
        </p:nvGrpSpPr>
        <p:grpSpPr>
          <a:xfrm>
            <a:off x="5750647" y="1970422"/>
            <a:ext cx="4954894" cy="527094"/>
            <a:chOff x="6310135" y="5723276"/>
            <a:chExt cx="4954894" cy="52709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0B82CE-CA34-4370-BCC0-071038ED259A}"/>
                </a:ext>
              </a:extLst>
            </p:cNvPr>
            <p:cNvSpPr txBox="1"/>
            <p:nvPr/>
          </p:nvSpPr>
          <p:spPr>
            <a:xfrm>
              <a:off x="6681160" y="5740098"/>
              <a:ext cx="399308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Р-255 «Сибирь», Иркутская область (развязки, мосты)</a:t>
              </a:r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7EEED0CE-5363-40BC-B4A9-5091FE788A2E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20 км</a:t>
              </a:r>
            </a:p>
          </p:txBody>
        </p:sp>
        <p:sp>
          <p:nvSpPr>
            <p:cNvPr id="76" name="Прямоугольник: скругленные углы 75">
              <a:extLst>
                <a:ext uri="{FF2B5EF4-FFF2-40B4-BE49-F238E27FC236}">
                  <a16:creationId xmlns:a16="http://schemas.microsoft.com/office/drawing/2014/main" id="{E9744B05-F1CC-4B49-9022-FA600699AC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8</a:t>
              </a:r>
            </a:p>
          </p:txBody>
        </p:sp>
        <p:cxnSp>
          <p:nvCxnSpPr>
            <p:cNvPr id="77" name="Прямая соединительная линия 76">
              <a:extLst>
                <a:ext uri="{FF2B5EF4-FFF2-40B4-BE49-F238E27FC236}">
                  <a16:creationId xmlns:a16="http://schemas.microsoft.com/office/drawing/2014/main" id="{25F7CAD9-3061-4ED2-9611-578385B0166A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738894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7D4F78F2-C57F-4AB1-994F-96834BD5FB45}"/>
              </a:ext>
            </a:extLst>
          </p:cNvPr>
          <p:cNvGrpSpPr/>
          <p:nvPr/>
        </p:nvGrpSpPr>
        <p:grpSpPr>
          <a:xfrm>
            <a:off x="5750647" y="1378799"/>
            <a:ext cx="4954894" cy="527094"/>
            <a:chOff x="6310135" y="5723276"/>
            <a:chExt cx="4954894" cy="52709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B7F1B5D-8E16-49B3-A4EE-2AD7D8B22767}"/>
                </a:ext>
              </a:extLst>
            </p:cNvPr>
            <p:cNvSpPr txBox="1"/>
            <p:nvPr/>
          </p:nvSpPr>
          <p:spPr>
            <a:xfrm>
              <a:off x="6681160" y="5740098"/>
              <a:ext cx="2865143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Р-217 «Кавказ», Ставропольский край</a:t>
              </a:r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F5167BA1-4662-4D73-8EDA-6348A6B68FD1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10 км</a:t>
              </a:r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24B95C67-C632-4786-BE9A-45E7C8AAA3B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10135" y="5723276"/>
              <a:ext cx="360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7</a:t>
              </a:r>
            </a:p>
          </p:txBody>
        </p:sp>
        <p:cxnSp>
          <p:nvCxnSpPr>
            <p:cNvPr id="82" name="Прямая соединительная линия 81">
              <a:extLst>
                <a:ext uri="{FF2B5EF4-FFF2-40B4-BE49-F238E27FC236}">
                  <a16:creationId xmlns:a16="http://schemas.microsoft.com/office/drawing/2014/main" id="{FFD0CE60-4749-48A6-A0D0-E070C728BED4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6794"/>
              <a:ext cx="4738894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7940E5DD-7548-48E4-AA45-1710CCA05465}"/>
              </a:ext>
            </a:extLst>
          </p:cNvPr>
          <p:cNvGrpSpPr/>
          <p:nvPr/>
        </p:nvGrpSpPr>
        <p:grpSpPr>
          <a:xfrm>
            <a:off x="5750647" y="4336913"/>
            <a:ext cx="5035460" cy="527094"/>
            <a:chOff x="6310135" y="5723276"/>
            <a:chExt cx="5035460" cy="52709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55E069B-F95B-40E0-A088-92964214974F}"/>
                </a:ext>
              </a:extLst>
            </p:cNvPr>
            <p:cNvSpPr txBox="1"/>
            <p:nvPr/>
          </p:nvSpPr>
          <p:spPr>
            <a:xfrm>
              <a:off x="6681160" y="5740098"/>
              <a:ext cx="373826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dirty="0">
                  <a:solidFill>
                    <a:srgbClr val="B7CE1B"/>
                  </a:solidFill>
                </a:rPr>
                <a:t>Северный обход Астрахани, Астраханская область</a:t>
              </a:r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BAE18713-4C26-4196-A7EC-479B335CC4EA}"/>
                </a:ext>
              </a:extLst>
            </p:cNvPr>
            <p:cNvSpPr/>
            <p:nvPr/>
          </p:nvSpPr>
          <p:spPr>
            <a:xfrm>
              <a:off x="6681160" y="5957982"/>
              <a:ext cx="401740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/>
                <a:t>Протяжённость участка: 12.6 км</a:t>
              </a:r>
            </a:p>
          </p:txBody>
        </p:sp>
        <p:sp>
          <p:nvSpPr>
            <p:cNvPr id="86" name="Прямоугольник: скругленные углы 85">
              <a:extLst>
                <a:ext uri="{FF2B5EF4-FFF2-40B4-BE49-F238E27FC236}">
                  <a16:creationId xmlns:a16="http://schemas.microsoft.com/office/drawing/2014/main" id="{A74197D3-15A5-456F-BC0E-7433E02E4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0135" y="5723276"/>
              <a:ext cx="396000" cy="360000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B7CE1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300" dirty="0">
                  <a:solidFill>
                    <a:schemeClr val="bg1"/>
                  </a:solidFill>
                </a:rPr>
                <a:t>12</a:t>
              </a:r>
            </a:p>
          </p:txBody>
        </p: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FB6EA87C-FDE6-4A58-8DF2-407D4806BB56}"/>
                </a:ext>
              </a:extLst>
            </p:cNvPr>
            <p:cNvCxnSpPr>
              <a:cxnSpLocks/>
            </p:cNvCxnSpPr>
            <p:nvPr/>
          </p:nvCxnSpPr>
          <p:spPr>
            <a:xfrm>
              <a:off x="6526135" y="5737354"/>
              <a:ext cx="4819460" cy="0"/>
            </a:xfrm>
            <a:prstGeom prst="line">
              <a:avLst/>
            </a:prstGeom>
            <a:ln w="19050">
              <a:solidFill>
                <a:srgbClr val="B7CE1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380C3D82-B990-4F80-8A84-BB2527C2BFCF}"/>
              </a:ext>
            </a:extLst>
          </p:cNvPr>
          <p:cNvGrpSpPr/>
          <p:nvPr/>
        </p:nvGrpSpPr>
        <p:grpSpPr>
          <a:xfrm>
            <a:off x="227013" y="4916873"/>
            <a:ext cx="11737975" cy="1716321"/>
            <a:chOff x="227013" y="4916873"/>
            <a:chExt cx="11737975" cy="1716321"/>
          </a:xfrm>
        </p:grpSpPr>
        <p:sp>
          <p:nvSpPr>
            <p:cNvPr id="97" name="Прямоугольник: скругленные углы 96">
              <a:extLst>
                <a:ext uri="{FF2B5EF4-FFF2-40B4-BE49-F238E27FC236}">
                  <a16:creationId xmlns:a16="http://schemas.microsoft.com/office/drawing/2014/main" id="{E7DF0039-6524-4AAA-B854-5D57832B5838}"/>
                </a:ext>
              </a:extLst>
            </p:cNvPr>
            <p:cNvSpPr/>
            <p:nvPr/>
          </p:nvSpPr>
          <p:spPr bwMode="auto">
            <a:xfrm>
              <a:off x="227013" y="4916873"/>
              <a:ext cx="11737975" cy="1716321"/>
            </a:xfrm>
            <a:prstGeom prst="roundRect">
              <a:avLst/>
            </a:prstGeom>
            <a:solidFill>
              <a:srgbClr val="B7CE1B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40000"/>
              <a:endParaRPr lang="ru-RU" sz="1600" dirty="0"/>
            </a:p>
            <a:p>
              <a:pPr marL="714375"/>
              <a:endParaRPr lang="ru-RU" sz="2000" dirty="0"/>
            </a:p>
            <a:p>
              <a:pPr marL="714375"/>
              <a:endParaRPr lang="ru-RU" sz="2000" dirty="0"/>
            </a:p>
            <a:p>
              <a:pPr marL="714375"/>
              <a:endParaRPr lang="ru-RU" sz="2000" dirty="0"/>
            </a:p>
          </p:txBody>
        </p:sp>
        <p:sp>
          <p:nvSpPr>
            <p:cNvPr id="100" name="Прямоугольник: скругленные углы 99">
              <a:extLst>
                <a:ext uri="{FF2B5EF4-FFF2-40B4-BE49-F238E27FC236}">
                  <a16:creationId xmlns:a16="http://schemas.microsoft.com/office/drawing/2014/main" id="{395D5253-CD7D-474D-8498-8AA588743998}"/>
                </a:ext>
              </a:extLst>
            </p:cNvPr>
            <p:cNvSpPr/>
            <p:nvPr/>
          </p:nvSpPr>
          <p:spPr bwMode="auto">
            <a:xfrm>
              <a:off x="345807" y="6163272"/>
              <a:ext cx="3152767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>
                  <a:solidFill>
                    <a:schemeClr val="tx1"/>
                  </a:solidFill>
                </a:rPr>
                <a:t>Дороги в северных и южных регионах РФ</a:t>
              </a:r>
            </a:p>
          </p:txBody>
        </p:sp>
        <p:sp>
          <p:nvSpPr>
            <p:cNvPr id="101" name="Прямоугольник: скругленные углы 100">
              <a:extLst>
                <a:ext uri="{FF2B5EF4-FFF2-40B4-BE49-F238E27FC236}">
                  <a16:creationId xmlns:a16="http://schemas.microsoft.com/office/drawing/2014/main" id="{9FEE665D-42FF-4C72-9A69-8F7DE90F711C}"/>
                </a:ext>
              </a:extLst>
            </p:cNvPr>
            <p:cNvSpPr/>
            <p:nvPr/>
          </p:nvSpPr>
          <p:spPr bwMode="auto">
            <a:xfrm>
              <a:off x="345807" y="5305816"/>
              <a:ext cx="2443921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Полосы разгона и торможения </a:t>
              </a:r>
            </a:p>
          </p:txBody>
        </p:sp>
        <p:sp>
          <p:nvSpPr>
            <p:cNvPr id="102" name="Прямоугольник: скругленные углы 101">
              <a:extLst>
                <a:ext uri="{FF2B5EF4-FFF2-40B4-BE49-F238E27FC236}">
                  <a16:creationId xmlns:a16="http://schemas.microsoft.com/office/drawing/2014/main" id="{F7C34CA8-25E8-48DA-929A-EDFE3E491306}"/>
                </a:ext>
              </a:extLst>
            </p:cNvPr>
            <p:cNvSpPr/>
            <p:nvPr/>
          </p:nvSpPr>
          <p:spPr bwMode="auto">
            <a:xfrm>
              <a:off x="4447157" y="5731231"/>
              <a:ext cx="5508308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Подъездные участки к автоматическим пунктам весогабаритного контроля </a:t>
              </a:r>
            </a:p>
          </p:txBody>
        </p:sp>
        <p:sp>
          <p:nvSpPr>
            <p:cNvPr id="103" name="Прямоугольник: скругленные углы 102">
              <a:extLst>
                <a:ext uri="{FF2B5EF4-FFF2-40B4-BE49-F238E27FC236}">
                  <a16:creationId xmlns:a16="http://schemas.microsoft.com/office/drawing/2014/main" id="{E2759FE8-A961-4DE6-B1F4-65FBE0118E4A}"/>
                </a:ext>
              </a:extLst>
            </p:cNvPr>
            <p:cNvSpPr/>
            <p:nvPr/>
          </p:nvSpPr>
          <p:spPr bwMode="auto">
            <a:xfrm>
              <a:off x="345807" y="5732654"/>
              <a:ext cx="4002434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Подъездные участки и зоны пунктов взимания платы </a:t>
              </a:r>
            </a:p>
          </p:txBody>
        </p:sp>
        <p:sp>
          <p:nvSpPr>
            <p:cNvPr id="104" name="Прямоугольник: скругленные углы 103">
              <a:extLst>
                <a:ext uri="{FF2B5EF4-FFF2-40B4-BE49-F238E27FC236}">
                  <a16:creationId xmlns:a16="http://schemas.microsoft.com/office/drawing/2014/main" id="{1D29AA58-5204-4472-A752-81D1AD33A897}"/>
                </a:ext>
              </a:extLst>
            </p:cNvPr>
            <p:cNvSpPr/>
            <p:nvPr/>
          </p:nvSpPr>
          <p:spPr bwMode="auto">
            <a:xfrm>
              <a:off x="2908522" y="5308914"/>
              <a:ext cx="4374000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Площадки отстоя автотранспорта и автодорожной техники </a:t>
              </a:r>
            </a:p>
          </p:txBody>
        </p:sp>
        <p:sp>
          <p:nvSpPr>
            <p:cNvPr id="105" name="Прямоугольник: скругленные углы 104">
              <a:extLst>
                <a:ext uri="{FF2B5EF4-FFF2-40B4-BE49-F238E27FC236}">
                  <a16:creationId xmlns:a16="http://schemas.microsoft.com/office/drawing/2014/main" id="{54753383-D2C0-49FD-A5CC-B446E3047C22}"/>
                </a:ext>
              </a:extLst>
            </p:cNvPr>
            <p:cNvSpPr/>
            <p:nvPr/>
          </p:nvSpPr>
          <p:spPr bwMode="auto">
            <a:xfrm>
              <a:off x="3587847" y="6163041"/>
              <a:ext cx="7828277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Сельские дороги с нагрузкой от зерновозов и тяжелой сельскохозяйственной техники (южные регионы РФ) </a:t>
              </a:r>
            </a:p>
          </p:txBody>
        </p:sp>
        <p:sp>
          <p:nvSpPr>
            <p:cNvPr id="106" name="Прямоугольник: скругленные углы 105">
              <a:extLst>
                <a:ext uri="{FF2B5EF4-FFF2-40B4-BE49-F238E27FC236}">
                  <a16:creationId xmlns:a16="http://schemas.microsoft.com/office/drawing/2014/main" id="{B9A64483-AE83-41D5-AC20-9DE7ADADF83A}"/>
                </a:ext>
              </a:extLst>
            </p:cNvPr>
            <p:cNvSpPr/>
            <p:nvPr/>
          </p:nvSpPr>
          <p:spPr bwMode="auto">
            <a:xfrm>
              <a:off x="7374579" y="5313935"/>
              <a:ext cx="4392000" cy="352077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63666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300" dirty="0">
                  <a:solidFill>
                    <a:schemeClr val="tx1"/>
                  </a:solidFill>
                </a:rPr>
                <a:t>Технологии укрепления грунтов минеральными вяжущими </a:t>
              </a:r>
            </a:p>
          </p:txBody>
        </p:sp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BA2F0361-A5D0-498B-A4FD-7313177E03A0}"/>
                </a:ext>
              </a:extLst>
            </p:cNvPr>
            <p:cNvSpPr/>
            <p:nvPr/>
          </p:nvSpPr>
          <p:spPr>
            <a:xfrm>
              <a:off x="481339" y="4934688"/>
              <a:ext cx="233512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Дополнительно: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9077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4">
            <a:extLst>
              <a:ext uri="{FF2B5EF4-FFF2-40B4-BE49-F238E27FC236}">
                <a16:creationId xmlns:a16="http://schemas.microsoft.com/office/drawing/2014/main" id="{FCAE170A-ED49-41C3-ADB5-650F836A1B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58476" y="417964"/>
            <a:ext cx="2167075" cy="1013824"/>
          </a:xfrm>
          <a:prstGeom prst="rect">
            <a:avLst/>
          </a:prstGeom>
        </p:spPr>
        <p:txBody>
          <a:bodyPr vert="horz" wrap="square" lIns="0" tIns="18499" rIns="0" bIns="0" rtlCol="0" anchor="ctr">
            <a:spAutoFit/>
          </a:bodyPr>
          <a:lstStyle>
            <a:lvl1pPr>
              <a:defRPr b="0"/>
            </a:lvl1pPr>
          </a:lstStyle>
          <a:p>
            <a:pPr marL="26427" marR="10571" algn="just">
              <a:lnSpc>
                <a:spcPct val="105200"/>
              </a:lnSpc>
              <a:spcBef>
                <a:spcPts val="146"/>
              </a:spcBef>
            </a:pPr>
            <a:r>
              <a:rPr sz="2081" spc="-21" dirty="0">
                <a:solidFill>
                  <a:srgbClr val="636666"/>
                </a:solidFill>
              </a:rPr>
              <a:t>www.soyuzcem.ru info@soyuzcem.ru @soyuzcement</a:t>
            </a:r>
            <a:endParaRPr sz="20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устой слайд">
  <a:themeElements>
    <a:clrScheme name="Пользовательские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007E71"/>
      </a:accent1>
      <a:accent2>
        <a:srgbClr val="004B41"/>
      </a:accent2>
      <a:accent3>
        <a:srgbClr val="0E449D"/>
      </a:accent3>
      <a:accent4>
        <a:srgbClr val="F36B7A"/>
      </a:accent4>
      <a:accent5>
        <a:srgbClr val="EE9900"/>
      </a:accent5>
      <a:accent6>
        <a:srgbClr val="B37300"/>
      </a:accent6>
      <a:hlink>
        <a:srgbClr val="F36C7A"/>
      </a:hlink>
      <a:folHlink>
        <a:srgbClr val="914048"/>
      </a:folHlink>
    </a:clrScheme>
    <a:fontScheme name="Другая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rgbClr val="007E71"/>
          </a:solidFill>
          <a:prstDash val="sysDash"/>
        </a:ln>
      </a:spPr>
      <a:bodyPr rtlCol="0" anchor="ctr"/>
      <a:lstStyle>
        <a:defPPr algn="l">
          <a:defRPr sz="900" b="1" dirty="0" smtClean="0">
            <a:solidFill>
              <a:srgbClr val="007E7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Тема1" id="{586A5FC4-D64C-42FE-BF4F-4E1C5AD73B78}" vid="{22930492-3A2C-47A2-82D0-9DE8BCB8267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28773</TotalTime>
  <Words>2081</Words>
  <Application>Microsoft Office PowerPoint</Application>
  <PresentationFormat>Широкоэкранный</PresentationFormat>
  <Paragraphs>393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MS Mincho</vt:lpstr>
      <vt:lpstr>Arial</vt:lpstr>
      <vt:lpstr>Calibri</vt:lpstr>
      <vt:lpstr>Cambria</vt:lpstr>
      <vt:lpstr>Times New Roman</vt:lpstr>
      <vt:lpstr>Verdana</vt:lpstr>
      <vt:lpstr>Пустой слайд</vt:lpstr>
      <vt:lpstr>    Соловьёв Леонид Геннадьевич Член Комитета по дорожному строительству НО «СОЮЗЦЕМЕНТ»  Руководитель проекта строительства транспортной инфраструктуры АО «ЦЕМРОС»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Предложения по строительству автомобильных дорог  с цементобетонным покрытием </vt:lpstr>
      <vt:lpstr>www.soyuzcem.ru info@soyuzcem.ru @soyuzcement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Соловьёв Леонид Геннадьевич</dc:creator>
  <cp:lastModifiedBy>Соловьёв Леонид Геннадьевич</cp:lastModifiedBy>
  <cp:revision>966</cp:revision>
  <cp:lastPrinted>2025-10-28T15:52:00Z</cp:lastPrinted>
  <dcterms:created xsi:type="dcterms:W3CDTF">2025-09-17T06:59:00Z</dcterms:created>
  <dcterms:modified xsi:type="dcterms:W3CDTF">2026-01-27T15:00:29Z</dcterms:modified>
</cp:coreProperties>
</file>