
<file path=[Content_Types].xml><?xml version="1.0" encoding="utf-8"?>
<Types xmlns="http://schemas.openxmlformats.org/package/2006/content-types">
  <Default Extension="jpeg" ContentType="image/jpeg"/>
  <Default Extension="jpg" ContentType="image/pn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21.JPG" ContentType="image/jpeg"/>
  <Override PartName="/ppt/media/image26.jpg" ContentType="image/jpeg"/>
  <Override PartName="/ppt/media/image27.jpg" ContentType="image/jpeg"/>
  <Override PartName="/ppt/notesSlides/notesSlide1.xml" ContentType="application/vnd.openxmlformats-officedocument.presentationml.notesSlide+xml"/>
  <Override PartName="/ppt/media/image38.jpg" ContentType="image/jpeg"/>
  <Override PartName="/ppt/media/image39.jpg" ContentType="image/jpeg"/>
  <Override PartName="/ppt/media/image40.jpg" ContentType="image/jpeg"/>
  <Override PartName="/ppt/notesSlides/notesSlide2.xml" ContentType="application/vnd.openxmlformats-officedocument.presentationml.notesSlide+xml"/>
  <Override PartName="/ppt/media/image42.jpg" ContentType="image/jpeg"/>
  <Override PartName="/ppt/media/image43.jpg" ContentType="image/jpeg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image50.jpg" ContentType="image/jpeg"/>
  <Override PartName="/ppt/notesSlides/notesSlide5.xml" ContentType="application/vnd.openxmlformats-officedocument.presentationml.notesSlide+xml"/>
  <Override PartName="/ppt/media/image51.jpg" ContentType="image/jpeg"/>
  <Override PartName="/ppt/media/image52.jpg" ContentType="image/jpeg"/>
  <Override PartName="/ppt/media/image53.jpg" ContentType="image/jpeg"/>
  <Override PartName="/ppt/notesSlides/notesSlide6.xml" ContentType="application/vnd.openxmlformats-officedocument.presentationml.notesSlide+xml"/>
  <Override PartName="/ppt/media/image54.jpg" ContentType="image/jpeg"/>
  <Override PartName="/ppt/media/image55.jpg" ContentType="image/jpeg"/>
  <Override PartName="/ppt/media/image56.jpg" ContentType="image/jpeg"/>
  <Override PartName="/ppt/notesSlides/notesSlide7.xml" ContentType="application/vnd.openxmlformats-officedocument.presentationml.notesSlide+xml"/>
  <Override PartName="/ppt/media/image57.jpg" ContentType="image/jpeg"/>
  <Override PartName="/ppt/media/image58.jpg" ContentType="image/jpeg"/>
  <Override PartName="/ppt/media/image59.jpg" ContentType="image/jpeg"/>
  <Override PartName="/ppt/notesSlides/notesSlide8.xml" ContentType="application/vnd.openxmlformats-officedocument.presentationml.notesSlide+xml"/>
  <Override PartName="/ppt/media/image60.jpg" ContentType="image/jpeg"/>
  <Override PartName="/ppt/media/image61.jpg" ContentType="image/jpeg"/>
  <Override PartName="/ppt/media/image62.jpg" ContentType="image/jpeg"/>
  <Override PartName="/ppt/media/image63.jpg" ContentType="image/jpeg"/>
  <Override PartName="/ppt/media/image64.jpg" ContentType="image/jpeg"/>
  <Override PartName="/ppt/media/image65.jpg" ContentType="image/jpeg"/>
  <Override PartName="/ppt/media/image66.jpg" ContentType="image/jpeg"/>
  <Override PartName="/ppt/media/image67.jpg" ContentType="image/jpeg"/>
  <Override PartName="/ppt/media/image69.jpg" ContentType="image/jpeg"/>
  <Override PartName="/ppt/media/image70.jpg" ContentType="image/jpeg"/>
  <Override PartName="/ppt/notesSlides/notesSlide9.xml" ContentType="application/vnd.openxmlformats-officedocument.presentationml.notesSlide+xml"/>
  <Override PartName="/ppt/media/image71.jpg" ContentType="image/jpeg"/>
  <Override PartName="/ppt/media/image72.jpg" ContentType="image/jpeg"/>
  <Override PartName="/ppt/media/image73.jpg" ContentType="image/jpeg"/>
  <Override PartName="/ppt/media/image74.jpg" ContentType="image/jpeg"/>
  <Override PartName="/ppt/notesSlides/notesSlide10.xml" ContentType="application/vnd.openxmlformats-officedocument.presentationml.notesSlide+xml"/>
  <Override PartName="/ppt/media/image76.jpg" ContentType="image/jpeg"/>
  <Override PartName="/ppt/media/image77.jpg" ContentType="image/jpeg"/>
  <Override PartName="/ppt/media/image78.jpg" ContentType="image/jpeg"/>
  <Override PartName="/ppt/media/image79.jpg" ContentType="image/jpeg"/>
  <Override PartName="/ppt/media/image80.jpg" ContentType="image/jpeg"/>
  <Override PartName="/ppt/media/image81.jpg" ContentType="image/jpeg"/>
  <Override PartName="/ppt/media/image82.jpg" ContentType="image/jpeg"/>
  <Override PartName="/ppt/media/image84.jpg" ContentType="image/jpeg"/>
  <Override PartName="/ppt/media/image86.jpg" ContentType="image/jpeg"/>
  <Override PartName="/ppt/media/image90.jpg" ContentType="image/jpeg"/>
  <Override PartName="/ppt/media/image91.jpg" ContentType="image/jpeg"/>
  <Override PartName="/ppt/media/image92.jpg" ContentType="image/jpeg"/>
  <Override PartName="/ppt/media/image93.jpg" ContentType="image/jpeg"/>
  <Override PartName="/ppt/media/image94.jpg" ContentType="image/jpeg"/>
  <Override PartName="/ppt/media/image95.jpg" ContentType="image/jpeg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2"/>
  </p:sldMasterIdLst>
  <p:notesMasterIdLst>
    <p:notesMasterId r:id="rId34"/>
  </p:notesMasterIdLst>
  <p:sldIdLst>
    <p:sldId id="256" r:id="rId3"/>
    <p:sldId id="331" r:id="rId4"/>
    <p:sldId id="453" r:id="rId5"/>
    <p:sldId id="450" r:id="rId6"/>
    <p:sldId id="443" r:id="rId7"/>
    <p:sldId id="346" r:id="rId8"/>
    <p:sldId id="356" r:id="rId9"/>
    <p:sldId id="449" r:id="rId10"/>
    <p:sldId id="451" r:id="rId11"/>
    <p:sldId id="329" r:id="rId12"/>
    <p:sldId id="338" r:id="rId13"/>
    <p:sldId id="330" r:id="rId14"/>
    <p:sldId id="339" r:id="rId15"/>
    <p:sldId id="684" r:id="rId16"/>
    <p:sldId id="685" r:id="rId17"/>
    <p:sldId id="670" r:id="rId18"/>
    <p:sldId id="671" r:id="rId19"/>
    <p:sldId id="674" r:id="rId20"/>
    <p:sldId id="343" r:id="rId21"/>
    <p:sldId id="689" r:id="rId22"/>
    <p:sldId id="366" r:id="rId23"/>
    <p:sldId id="414" r:id="rId24"/>
    <p:sldId id="672" r:id="rId25"/>
    <p:sldId id="448" r:id="rId26"/>
    <p:sldId id="456" r:id="rId27"/>
    <p:sldId id="457" r:id="rId28"/>
    <p:sldId id="454" r:id="rId29"/>
    <p:sldId id="355" r:id="rId30"/>
    <p:sldId id="455" r:id="rId31"/>
    <p:sldId id="459" r:id="rId32"/>
    <p:sldId id="271" r:id="rId3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2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>
      <p:cViewPr varScale="1">
        <p:scale>
          <a:sx n="35" d="100"/>
          <a:sy n="35" d="100"/>
        </p:scale>
        <p:origin x="284" y="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250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4" name="Shape 14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0f28a4abdd_0_4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20f28a4abdd_0_4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066470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918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0f28a4abdd_0_4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20f28a4abdd_0_4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068941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7539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0f28a4abdd_0_4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20f28a4abdd_0_4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31338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0f28a4abdd_0_4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20f28a4abdd_0_4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09979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07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1961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" name="Google Shape;1382;g1e426fdcc2a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3" name="Google Shape;1383;g1e426fdcc2a_0_1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84" name="Google Shape;1384;g1e426fdcc2a_0_16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22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741467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0f28a4abdd_0_4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20f28a4abdd_0_4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44836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448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2500">
                <a:latin typeface="+mj-lt"/>
                <a:ea typeface="+mj-ea"/>
                <a:cs typeface="+mj-cs"/>
                <a:sym typeface="GraphikLCG-Regular"/>
              </a:defRPr>
            </a:lvl1pPr>
            <a:lvl2pPr marL="0" indent="0">
              <a:spcBef>
                <a:spcPts val="0"/>
              </a:spcBef>
              <a:buSzTx/>
              <a:buNone/>
              <a:defRPr sz="2500">
                <a:latin typeface="+mj-lt"/>
                <a:ea typeface="+mj-ea"/>
                <a:cs typeface="+mj-cs"/>
                <a:sym typeface="GraphikLCG-Regular"/>
              </a:defRPr>
            </a:lvl2pPr>
            <a:lvl3pPr marL="0" indent="0">
              <a:spcBef>
                <a:spcPts val="0"/>
              </a:spcBef>
              <a:buSzTx/>
              <a:buNone/>
              <a:defRPr sz="2500">
                <a:latin typeface="+mj-lt"/>
                <a:ea typeface="+mj-ea"/>
                <a:cs typeface="+mj-cs"/>
                <a:sym typeface="GraphikLCG-Regular"/>
              </a:defRPr>
            </a:lvl3pPr>
            <a:lvl4pPr marL="0" indent="0">
              <a:spcBef>
                <a:spcPts val="0"/>
              </a:spcBef>
              <a:buSzTx/>
              <a:buNone/>
              <a:defRPr sz="2500">
                <a:latin typeface="+mj-lt"/>
                <a:ea typeface="+mj-ea"/>
                <a:cs typeface="+mj-cs"/>
                <a:sym typeface="GraphikLCG-Regular"/>
              </a:defRPr>
            </a:lvl4pPr>
            <a:lvl5pPr marL="0" indent="0">
              <a:spcBef>
                <a:spcPts val="0"/>
              </a:spcBef>
              <a:buSzTx/>
              <a:buNone/>
              <a:defRPr sz="2500">
                <a:latin typeface="+mj-lt"/>
                <a:ea typeface="+mj-ea"/>
                <a:cs typeface="+mj-cs"/>
                <a:sym typeface="GraphikLCG-Regular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Вид на пляж и море с песчаной дюны, покрытой травой"/>
          <p:cNvSpPr>
            <a:spLocks noGrp="1"/>
          </p:cNvSpPr>
          <p:nvPr>
            <p:ph type="pic" idx="21"/>
          </p:nvPr>
        </p:nvSpPr>
        <p:spPr>
          <a:xfrm>
            <a:off x="3344468" y="-287375"/>
            <a:ext cx="18135601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2500">
                <a:latin typeface="+mj-lt"/>
                <a:ea typeface="+mj-ea"/>
                <a:cs typeface="+mj-cs"/>
                <a:sym typeface="GraphikLCG-Regular"/>
              </a:defRPr>
            </a:lvl1pPr>
            <a:lvl2pPr marL="0" indent="0">
              <a:spcBef>
                <a:spcPts val="0"/>
              </a:spcBef>
              <a:buSzTx/>
              <a:buNone/>
              <a:defRPr sz="2500">
                <a:latin typeface="+mj-lt"/>
                <a:ea typeface="+mj-ea"/>
                <a:cs typeface="+mj-cs"/>
                <a:sym typeface="GraphikLCG-Regular"/>
              </a:defRPr>
            </a:lvl2pPr>
            <a:lvl3pPr marL="0" indent="0">
              <a:spcBef>
                <a:spcPts val="0"/>
              </a:spcBef>
              <a:buSzTx/>
              <a:buNone/>
              <a:defRPr sz="2500">
                <a:latin typeface="+mj-lt"/>
                <a:ea typeface="+mj-ea"/>
                <a:cs typeface="+mj-cs"/>
                <a:sym typeface="GraphikLCG-Regular"/>
              </a:defRPr>
            </a:lvl3pPr>
            <a:lvl4pPr marL="0" indent="0">
              <a:spcBef>
                <a:spcPts val="0"/>
              </a:spcBef>
              <a:buSzTx/>
              <a:buNone/>
              <a:defRPr sz="2500">
                <a:latin typeface="+mj-lt"/>
                <a:ea typeface="+mj-ea"/>
                <a:cs typeface="+mj-cs"/>
                <a:sym typeface="GraphikLCG-Regular"/>
              </a:defRPr>
            </a:lvl4pPr>
            <a:lvl5pPr marL="0" indent="0">
              <a:spcBef>
                <a:spcPts val="0"/>
              </a:spcBef>
              <a:buSzTx/>
              <a:buNone/>
              <a:defRPr sz="2500">
                <a:latin typeface="+mj-lt"/>
                <a:ea typeface="+mj-ea"/>
                <a:cs typeface="+mj-cs"/>
                <a:sym typeface="GraphikLCG-Regular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9847" y="444392"/>
            <a:ext cx="4879154" cy="1240029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Цапля, низко летящая над пляжем с коротким забором на переднем плане"/>
          <p:cNvSpPr>
            <a:spLocks noGrp="1"/>
          </p:cNvSpPr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 algn="ctr">
              <a:defRPr sz="8400" spc="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4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2500">
                <a:latin typeface="+mj-lt"/>
                <a:ea typeface="+mj-ea"/>
                <a:cs typeface="+mj-cs"/>
                <a:sym typeface="GraphikLCG-Regular"/>
              </a:defRPr>
            </a:lvl1pPr>
            <a:lvl2pPr marL="0" indent="0">
              <a:spcBef>
                <a:spcPts val="0"/>
              </a:spcBef>
              <a:buSzTx/>
              <a:buNone/>
              <a:defRPr sz="2500">
                <a:latin typeface="+mj-lt"/>
                <a:ea typeface="+mj-ea"/>
                <a:cs typeface="+mj-cs"/>
                <a:sym typeface="GraphikLCG-Regular"/>
              </a:defRPr>
            </a:lvl2pPr>
            <a:lvl3pPr marL="0" indent="0">
              <a:spcBef>
                <a:spcPts val="0"/>
              </a:spcBef>
              <a:buSzTx/>
              <a:buNone/>
              <a:defRPr sz="2500">
                <a:latin typeface="+mj-lt"/>
                <a:ea typeface="+mj-ea"/>
                <a:cs typeface="+mj-cs"/>
                <a:sym typeface="GraphikLCG-Regular"/>
              </a:defRPr>
            </a:lvl3pPr>
            <a:lvl4pPr marL="0" indent="0">
              <a:spcBef>
                <a:spcPts val="0"/>
              </a:spcBef>
              <a:buSzTx/>
              <a:buNone/>
              <a:defRPr sz="2500">
                <a:latin typeface="+mj-lt"/>
                <a:ea typeface="+mj-ea"/>
                <a:cs typeface="+mj-cs"/>
                <a:sym typeface="GraphikLCG-Regular"/>
              </a:defRPr>
            </a:lvl4pPr>
            <a:lvl5pPr marL="0" indent="0">
              <a:spcBef>
                <a:spcPts val="0"/>
              </a:spcBef>
              <a:buSzTx/>
              <a:buNone/>
              <a:defRPr sz="2500">
                <a:latin typeface="+mj-lt"/>
                <a:ea typeface="+mj-ea"/>
                <a:cs typeface="+mj-cs"/>
                <a:sym typeface="GraphikLCG-Regular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Песчаная тропа между двух холмов, ведущая к океану"/>
          <p:cNvSpPr>
            <a:spLocks noGrp="1"/>
          </p:cNvSpPr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367631" indent="-367631">
              <a:spcBef>
                <a:spcPts val="0"/>
              </a:spcBef>
              <a:defRPr sz="2500" spc="0">
                <a:latin typeface="+mj-lt"/>
                <a:ea typeface="+mj-ea"/>
                <a:cs typeface="+mj-cs"/>
                <a:sym typeface="GraphikLCG-Regular"/>
              </a:defRPr>
            </a:lvl1pPr>
            <a:lvl2pPr marL="926431" indent="-367631">
              <a:spcBef>
                <a:spcPts val="0"/>
              </a:spcBef>
              <a:defRPr sz="2500" spc="0">
                <a:latin typeface="+mj-lt"/>
                <a:ea typeface="+mj-ea"/>
                <a:cs typeface="+mj-cs"/>
                <a:sym typeface="GraphikLCG-Regular"/>
              </a:defRPr>
            </a:lvl2pPr>
            <a:lvl3pPr marL="1485231" indent="-367631">
              <a:spcBef>
                <a:spcPts val="0"/>
              </a:spcBef>
              <a:defRPr sz="2500" spc="0">
                <a:latin typeface="+mj-lt"/>
                <a:ea typeface="+mj-ea"/>
                <a:cs typeface="+mj-cs"/>
                <a:sym typeface="GraphikLCG-Regular"/>
              </a:defRPr>
            </a:lvl3pPr>
            <a:lvl4pPr marL="2044031" indent="-367631">
              <a:spcBef>
                <a:spcPts val="0"/>
              </a:spcBef>
              <a:defRPr sz="2500" spc="0">
                <a:latin typeface="+mj-lt"/>
                <a:ea typeface="+mj-ea"/>
                <a:cs typeface="+mj-cs"/>
                <a:sym typeface="GraphikLCG-Regular"/>
              </a:defRPr>
            </a:lvl4pPr>
            <a:lvl5pPr marL="2602831" indent="-367631">
              <a:spcBef>
                <a:spcPts val="0"/>
              </a:spcBef>
              <a:defRPr sz="2500" spc="0">
                <a:latin typeface="+mj-lt"/>
                <a:ea typeface="+mj-ea"/>
                <a:cs typeface="+mj-cs"/>
                <a:sym typeface="GraphikLCG-Regular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, видео — мелк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76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367631" indent="-367631">
              <a:spcBef>
                <a:spcPts val="0"/>
              </a:spcBef>
              <a:defRPr sz="2500" spc="0">
                <a:latin typeface="+mj-lt"/>
                <a:ea typeface="+mj-ea"/>
                <a:cs typeface="+mj-cs"/>
                <a:sym typeface="GraphikLCG-Regular"/>
              </a:defRPr>
            </a:lvl1pPr>
            <a:lvl2pPr marL="926431" indent="-367631">
              <a:spcBef>
                <a:spcPts val="0"/>
              </a:spcBef>
              <a:defRPr sz="2500" spc="0">
                <a:latin typeface="+mj-lt"/>
                <a:ea typeface="+mj-ea"/>
                <a:cs typeface="+mj-cs"/>
                <a:sym typeface="GraphikLCG-Regular"/>
              </a:defRPr>
            </a:lvl2pPr>
            <a:lvl3pPr marL="1485231" indent="-367631">
              <a:spcBef>
                <a:spcPts val="0"/>
              </a:spcBef>
              <a:defRPr sz="2500" spc="0">
                <a:latin typeface="+mj-lt"/>
                <a:ea typeface="+mj-ea"/>
                <a:cs typeface="+mj-cs"/>
                <a:sym typeface="GraphikLCG-Regular"/>
              </a:defRPr>
            </a:lvl3pPr>
            <a:lvl4pPr marL="2044031" indent="-367631">
              <a:spcBef>
                <a:spcPts val="0"/>
              </a:spcBef>
              <a:defRPr sz="2500" spc="0">
                <a:latin typeface="+mj-lt"/>
                <a:ea typeface="+mj-ea"/>
                <a:cs typeface="+mj-cs"/>
                <a:sym typeface="GraphikLCG-Regular"/>
              </a:defRPr>
            </a:lvl4pPr>
            <a:lvl5pPr marL="2602831" indent="-367631">
              <a:spcBef>
                <a:spcPts val="0"/>
              </a:spcBef>
              <a:defRPr sz="2500" spc="0">
                <a:latin typeface="+mj-lt"/>
                <a:ea typeface="+mj-ea"/>
                <a:cs typeface="+mj-cs"/>
                <a:sym typeface="GraphikLCG-Regular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 видеотрансляция — круп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85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367631" indent="-367631">
              <a:spcBef>
                <a:spcPts val="0"/>
              </a:spcBef>
              <a:defRPr sz="2500" spc="0">
                <a:latin typeface="+mj-lt"/>
                <a:ea typeface="+mj-ea"/>
                <a:cs typeface="+mj-cs"/>
                <a:sym typeface="GraphikLCG-Regular"/>
              </a:defRPr>
            </a:lvl1pPr>
            <a:lvl2pPr marL="926431" indent="-367631">
              <a:spcBef>
                <a:spcPts val="0"/>
              </a:spcBef>
              <a:defRPr sz="2500" spc="0">
                <a:latin typeface="+mj-lt"/>
                <a:ea typeface="+mj-ea"/>
                <a:cs typeface="+mj-cs"/>
                <a:sym typeface="GraphikLCG-Regular"/>
              </a:defRPr>
            </a:lvl2pPr>
            <a:lvl3pPr marL="1485231" indent="-367631">
              <a:spcBef>
                <a:spcPts val="0"/>
              </a:spcBef>
              <a:defRPr sz="2500" spc="0">
                <a:latin typeface="+mj-lt"/>
                <a:ea typeface="+mj-ea"/>
                <a:cs typeface="+mj-cs"/>
                <a:sym typeface="GraphikLCG-Regular"/>
              </a:defRPr>
            </a:lvl3pPr>
            <a:lvl4pPr marL="2044031" indent="-367631">
              <a:spcBef>
                <a:spcPts val="0"/>
              </a:spcBef>
              <a:defRPr sz="2500" spc="0">
                <a:latin typeface="+mj-lt"/>
                <a:ea typeface="+mj-ea"/>
                <a:cs typeface="+mj-cs"/>
                <a:sym typeface="GraphikLCG-Regular"/>
              </a:defRPr>
            </a:lvl4pPr>
            <a:lvl5pPr marL="2602831" indent="-367631">
              <a:spcBef>
                <a:spcPts val="0"/>
              </a:spcBef>
              <a:defRPr sz="2500" spc="0">
                <a:latin typeface="+mj-lt"/>
                <a:ea typeface="+mj-ea"/>
                <a:cs typeface="+mj-cs"/>
                <a:sym typeface="GraphikLCG-Regular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Песчаная тропа между двух холмов, ведущая к океану"/>
          <p:cNvSpPr>
            <a:spLocks noGrp="1"/>
          </p:cNvSpPr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2" name="Цапля, низко летящая над пляжем с коротким забором на переднем плане"/>
          <p:cNvSpPr>
            <a:spLocks noGrp="1"/>
          </p:cNvSpPr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Вид на пляж и море с песчаной дюны, покрытой травой"/>
          <p:cNvSpPr>
            <a:spLocks noGrp="1"/>
          </p:cNvSpPr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— Иван Арсентьев"/>
          <p:cNvSpPr txBox="1">
            <a:spLocks noGrp="1"/>
          </p:cNvSpPr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— Иван Арсентьев</a:t>
            </a:r>
          </a:p>
        </p:txBody>
      </p:sp>
      <p:sp>
        <p:nvSpPr>
          <p:cNvPr id="112" name="«Место ввода цитаты»."/>
          <p:cNvSpPr txBox="1">
            <a:spLocks noGrp="1"/>
          </p:cNvSpPr>
          <p:nvPr>
            <p:ph type="body" sz="quarter" idx="22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«Место ввода цитаты».</a:t>
            </a:r>
          </a:p>
        </p:txBody>
      </p:sp>
      <p:sp>
        <p:nvSpPr>
          <p:cNvPr id="1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Вид на пляж и море с песчаной дюны, покрытой травой"/>
          <p:cNvSpPr>
            <a:spLocks noGrp="1"/>
          </p:cNvSpPr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398e4e848a_1_151"/>
          <p:cNvSpPr txBox="1">
            <a:spLocks noGrp="1"/>
          </p:cNvSpPr>
          <p:nvPr>
            <p:ph type="title"/>
          </p:nvPr>
        </p:nvSpPr>
        <p:spPr>
          <a:xfrm>
            <a:off x="669926" y="576000"/>
            <a:ext cx="23044200" cy="366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g2398e4e848a_1_151"/>
          <p:cNvSpPr txBox="1">
            <a:spLocks noGrp="1"/>
          </p:cNvSpPr>
          <p:nvPr>
            <p:ph type="ftr" idx="11"/>
          </p:nvPr>
        </p:nvSpPr>
        <p:spPr>
          <a:xfrm>
            <a:off x="1247702" y="12837600"/>
            <a:ext cx="19800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g2398e4e848a_1_151"/>
          <p:cNvSpPr txBox="1">
            <a:spLocks noGrp="1"/>
          </p:cNvSpPr>
          <p:nvPr>
            <p:ph type="sldNum" idx="12"/>
          </p:nvPr>
        </p:nvSpPr>
        <p:spPr>
          <a:xfrm>
            <a:off x="669926" y="12837600"/>
            <a:ext cx="577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67"/>
              <a:buNone/>
              <a:defRPr sz="213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67"/>
              <a:buNone/>
              <a:defRPr sz="213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67"/>
              <a:buNone/>
              <a:defRPr sz="213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67"/>
              <a:buNone/>
              <a:defRPr sz="213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67"/>
              <a:buNone/>
              <a:defRPr sz="213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67"/>
              <a:buNone/>
              <a:defRPr sz="213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67"/>
              <a:buNone/>
              <a:defRPr sz="213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67"/>
              <a:buNone/>
              <a:defRPr sz="213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67"/>
              <a:buNone/>
              <a:defRPr sz="2134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615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5158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Титульный слайд с имиджем (main)">
  <p:cSld name="1_Титульный слайд с имиджем (main)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55"/>
          <p:cNvSpPr>
            <a:spLocks noGrp="1"/>
          </p:cNvSpPr>
          <p:nvPr>
            <p:ph type="pic" idx="2"/>
          </p:nvPr>
        </p:nvSpPr>
        <p:spPr>
          <a:xfrm>
            <a:off x="5027882" y="-23408"/>
            <a:ext cx="19416252" cy="12944168"/>
          </a:xfrm>
          <a:prstGeom prst="rect">
            <a:avLst/>
          </a:prstGeom>
          <a:noFill/>
          <a:ln>
            <a:noFill/>
          </a:ln>
        </p:spPr>
      </p:sp>
      <p:pic>
        <p:nvPicPr>
          <p:cNvPr id="287" name="Google Shape;287;p55"/>
          <p:cNvPicPr preferRelativeResize="0">
            <a:picLocks noGrp="1"/>
          </p:cNvPicPr>
          <p:nvPr>
            <p:ph type="pic" idx="3"/>
          </p:nvPr>
        </p:nvPicPr>
        <p:blipFill/>
        <p:spPr>
          <a:xfrm>
            <a:off x="0" y="-23814"/>
            <a:ext cx="24384000" cy="13716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288" name="Google Shape;288;p55"/>
          <p:cNvSpPr txBox="1">
            <a:spLocks noGrp="1"/>
          </p:cNvSpPr>
          <p:nvPr>
            <p:ph type="body" idx="1"/>
          </p:nvPr>
        </p:nvSpPr>
        <p:spPr>
          <a:xfrm>
            <a:off x="1201341" y="11859862"/>
            <a:ext cx="7112002" cy="636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914400" marR="0" lvl="0" indent="-457200" algn="l" rtl="0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5ABE6D"/>
              </a:buClr>
              <a:buSzPts val="1800"/>
              <a:buFont typeface="Tahoma"/>
              <a:buNone/>
              <a:defRPr sz="3600" b="0" i="0" u="none" strike="noStrike" cap="none">
                <a:solidFill>
                  <a:srgbClr val="5ABE6D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743200" marR="0" lvl="2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657600" marR="0" lvl="3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572000" marR="0" lvl="4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9" name="Google Shape;289;p55"/>
          <p:cNvSpPr txBox="1">
            <a:spLocks noGrp="1"/>
          </p:cNvSpPr>
          <p:nvPr>
            <p:ph type="body" idx="4"/>
          </p:nvPr>
        </p:nvSpPr>
        <p:spPr>
          <a:xfrm>
            <a:off x="1206497" y="4094022"/>
            <a:ext cx="11517078" cy="4266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914400" marR="0" lvl="0" indent="-457200" algn="l" rtl="0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5000"/>
              <a:buFont typeface="Tahoma"/>
              <a:buNone/>
              <a:defRPr sz="10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743200" marR="0" lvl="2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657600" marR="0" lvl="3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572000" marR="0" lvl="4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90" name="Google Shape;290;p55"/>
          <p:cNvPicPr preferRelativeResize="0">
            <a:picLocks noGrp="1"/>
          </p:cNvPicPr>
          <p:nvPr>
            <p:ph type="pic" idx="5"/>
          </p:nvPr>
        </p:nvPicPr>
        <p:blipFill/>
        <p:spPr>
          <a:xfrm>
            <a:off x="1244600" y="1249365"/>
            <a:ext cx="7112000" cy="168275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69327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Оглавление">
  <p:cSld name="1_Оглавление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56"/>
          <p:cNvSpPr txBox="1">
            <a:spLocks noGrp="1"/>
          </p:cNvSpPr>
          <p:nvPr>
            <p:ph type="title"/>
          </p:nvPr>
        </p:nvSpPr>
        <p:spPr>
          <a:xfrm>
            <a:off x="1225012" y="999515"/>
            <a:ext cx="12806508" cy="1081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5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93" name="Google Shape;293;p56" descr="Рисунок 3"/>
          <p:cNvPicPr preferRelativeResize="0"/>
          <p:nvPr/>
        </p:nvPicPr>
        <p:blipFill rotWithShape="1">
          <a:blip r:embed="rId2">
            <a:alphaModFix/>
          </a:blip>
          <a:srcRect l="51221" t="26023" r="11435" b="62693"/>
          <a:stretch/>
        </p:blipFill>
        <p:spPr>
          <a:xfrm>
            <a:off x="20020542" y="-263454"/>
            <a:ext cx="4548424" cy="2413692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56"/>
          <p:cNvSpPr>
            <a:spLocks noGrp="1"/>
          </p:cNvSpPr>
          <p:nvPr>
            <p:ph type="tbl" idx="2"/>
          </p:nvPr>
        </p:nvSpPr>
        <p:spPr>
          <a:xfrm>
            <a:off x="1219201" y="3255964"/>
            <a:ext cx="21202650" cy="8777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pic>
        <p:nvPicPr>
          <p:cNvPr id="295" name="Google Shape;295;p56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06330" y="344488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56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97" name="Google Shape;297;p56" descr="Рисунок 3"/>
          <p:cNvPicPr preferRelativeResize="0"/>
          <p:nvPr/>
        </p:nvPicPr>
        <p:blipFill rotWithShape="1">
          <a:blip r:embed="rId2">
            <a:alphaModFix/>
          </a:blip>
          <a:srcRect l="51221" t="26023" r="11435" b="62693"/>
          <a:stretch/>
        </p:blipFill>
        <p:spPr>
          <a:xfrm>
            <a:off x="20020542" y="-263454"/>
            <a:ext cx="4548424" cy="2413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56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06330" y="344488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56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7644806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Перебивка №1">
  <p:cSld name="1_Перебивка №1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57"/>
          <p:cNvSpPr txBox="1">
            <a:spLocks noGrp="1"/>
          </p:cNvSpPr>
          <p:nvPr>
            <p:ph type="body" idx="1"/>
          </p:nvPr>
        </p:nvSpPr>
        <p:spPr>
          <a:xfrm>
            <a:off x="1206496" y="4158407"/>
            <a:ext cx="15910020" cy="3005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914400" marR="0" lvl="0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5000"/>
              <a:buFont typeface="Tahoma"/>
              <a:buNone/>
              <a:defRPr sz="10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743200" marR="0" lvl="2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657600" marR="0" lvl="3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572000" marR="0" lvl="4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2" name="Google Shape;302;p57"/>
          <p:cNvSpPr txBox="1">
            <a:spLocks noGrp="1"/>
          </p:cNvSpPr>
          <p:nvPr>
            <p:ph type="body" idx="2"/>
          </p:nvPr>
        </p:nvSpPr>
        <p:spPr>
          <a:xfrm>
            <a:off x="1201343" y="7601795"/>
            <a:ext cx="9946094" cy="1905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914400" marR="0" lvl="0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2750"/>
              <a:buFont typeface="Tahoma"/>
              <a:buNone/>
              <a:defRPr sz="5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743200" marR="0" lvl="2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657600" marR="0" lvl="3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572000" marR="0" lvl="4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03" name="Google Shape;303;p57" descr="Рисунок 1"/>
          <p:cNvPicPr preferRelativeResize="0"/>
          <p:nvPr/>
        </p:nvPicPr>
        <p:blipFill rotWithShape="1">
          <a:blip r:embed="rId2">
            <a:alphaModFix/>
          </a:blip>
          <a:srcRect t="27119" r="12753" b="8741"/>
          <a:stretch/>
        </p:blipFill>
        <p:spPr>
          <a:xfrm>
            <a:off x="13740835" y="-29794"/>
            <a:ext cx="10668674" cy="13775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57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06330" y="344488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57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06" name="Google Shape;306;p57" descr="Рисунок 1"/>
          <p:cNvPicPr preferRelativeResize="0"/>
          <p:nvPr/>
        </p:nvPicPr>
        <p:blipFill rotWithShape="1">
          <a:blip r:embed="rId2">
            <a:alphaModFix/>
          </a:blip>
          <a:srcRect t="27119" r="12753" b="8741"/>
          <a:stretch/>
        </p:blipFill>
        <p:spPr>
          <a:xfrm>
            <a:off x="13740835" y="-29794"/>
            <a:ext cx="10668674" cy="13775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57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06330" y="344488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57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9358452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Перебивка №2">
  <p:cSld name="1_Перебивка №2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58" descr="Рисунок 3"/>
          <p:cNvPicPr preferRelativeResize="0"/>
          <p:nvPr/>
        </p:nvPicPr>
        <p:blipFill rotWithShape="1">
          <a:blip r:embed="rId2">
            <a:alphaModFix/>
          </a:blip>
          <a:srcRect t="27267" r="12611" b="8646"/>
          <a:stretch/>
        </p:blipFill>
        <p:spPr>
          <a:xfrm>
            <a:off x="13781315" y="2729"/>
            <a:ext cx="10644450" cy="13710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58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06330" y="344488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58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13" name="Google Shape;313;p58"/>
          <p:cNvSpPr txBox="1">
            <a:spLocks noGrp="1"/>
          </p:cNvSpPr>
          <p:nvPr>
            <p:ph type="body" idx="1"/>
          </p:nvPr>
        </p:nvSpPr>
        <p:spPr>
          <a:xfrm>
            <a:off x="1206496" y="4158407"/>
            <a:ext cx="15910020" cy="3005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914400" marR="0" lvl="0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5000"/>
              <a:buFont typeface="Tahoma"/>
              <a:buNone/>
              <a:defRPr sz="10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743200" marR="0" lvl="2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657600" marR="0" lvl="3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572000" marR="0" lvl="4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4" name="Google Shape;314;p58"/>
          <p:cNvSpPr txBox="1">
            <a:spLocks noGrp="1"/>
          </p:cNvSpPr>
          <p:nvPr>
            <p:ph type="body" idx="2"/>
          </p:nvPr>
        </p:nvSpPr>
        <p:spPr>
          <a:xfrm>
            <a:off x="1201343" y="7601795"/>
            <a:ext cx="9946094" cy="1905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914400" marR="0" lvl="0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2750"/>
              <a:buFont typeface="Tahoma"/>
              <a:buNone/>
              <a:defRPr sz="5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743200" marR="0" lvl="2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657600" marR="0" lvl="3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572000" marR="0" lvl="4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15" name="Google Shape;315;p58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06330" y="344488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58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7301176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Перебивка №3">
  <p:cSld name="1_Перебивка №3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59" descr="Рисунок 1"/>
          <p:cNvPicPr preferRelativeResize="0"/>
          <p:nvPr/>
        </p:nvPicPr>
        <p:blipFill rotWithShape="1">
          <a:blip r:embed="rId2">
            <a:alphaModFix/>
          </a:blip>
          <a:srcRect t="27049" r="12432" b="8274"/>
          <a:stretch/>
        </p:blipFill>
        <p:spPr>
          <a:xfrm>
            <a:off x="13787521" y="-36113"/>
            <a:ext cx="10628742" cy="13788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59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06330" y="344488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59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21" name="Google Shape;321;p59"/>
          <p:cNvSpPr txBox="1">
            <a:spLocks noGrp="1"/>
          </p:cNvSpPr>
          <p:nvPr>
            <p:ph type="body" idx="1"/>
          </p:nvPr>
        </p:nvSpPr>
        <p:spPr>
          <a:xfrm>
            <a:off x="1206496" y="4158407"/>
            <a:ext cx="15910020" cy="3005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914400" marR="0" lvl="0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5000"/>
              <a:buFont typeface="Tahoma"/>
              <a:buNone/>
              <a:defRPr sz="10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743200" marR="0" lvl="2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657600" marR="0" lvl="3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572000" marR="0" lvl="4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2" name="Google Shape;322;p59"/>
          <p:cNvSpPr txBox="1">
            <a:spLocks noGrp="1"/>
          </p:cNvSpPr>
          <p:nvPr>
            <p:ph type="body" idx="2"/>
          </p:nvPr>
        </p:nvSpPr>
        <p:spPr>
          <a:xfrm>
            <a:off x="1201343" y="7601795"/>
            <a:ext cx="9946094" cy="1905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914400" marR="0" lvl="0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2750"/>
              <a:buFont typeface="Tahoma"/>
              <a:buNone/>
              <a:defRPr sz="5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743200" marR="0" lvl="2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657600" marR="0" lvl="3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572000" marR="0" lvl="4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23" name="Google Shape;323;p59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06330" y="344488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59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7013060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Перебивка №4">
  <p:cSld name="1_Перебивка №4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60" descr="Рисунок 3"/>
          <p:cNvPicPr preferRelativeResize="0"/>
          <p:nvPr/>
        </p:nvPicPr>
        <p:blipFill rotWithShape="1">
          <a:blip r:embed="rId2">
            <a:alphaModFix/>
          </a:blip>
          <a:srcRect l="5635" t="36158" r="52082" b="24548"/>
          <a:stretch/>
        </p:blipFill>
        <p:spPr>
          <a:xfrm>
            <a:off x="16018491" y="-11924"/>
            <a:ext cx="8417894" cy="13739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60" descr="Рисунок 1"/>
          <p:cNvPicPr preferRelativeResize="0"/>
          <p:nvPr/>
        </p:nvPicPr>
        <p:blipFill rotWithShape="1">
          <a:blip r:embed="rId3">
            <a:alphaModFix/>
          </a:blip>
          <a:srcRect t="27049" r="12432" b="8274"/>
          <a:stretch/>
        </p:blipFill>
        <p:spPr>
          <a:xfrm>
            <a:off x="13787521" y="-36113"/>
            <a:ext cx="10628742" cy="13788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60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06330" y="344488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60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30" name="Google Shape;330;p60"/>
          <p:cNvSpPr txBox="1">
            <a:spLocks noGrp="1"/>
          </p:cNvSpPr>
          <p:nvPr>
            <p:ph type="body" idx="1"/>
          </p:nvPr>
        </p:nvSpPr>
        <p:spPr>
          <a:xfrm>
            <a:off x="1206496" y="4158407"/>
            <a:ext cx="15910020" cy="3005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914400" marR="0" lvl="0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5000"/>
              <a:buFont typeface="Tahoma"/>
              <a:buNone/>
              <a:defRPr sz="10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743200" marR="0" lvl="2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657600" marR="0" lvl="3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572000" marR="0" lvl="4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1" name="Google Shape;331;p60"/>
          <p:cNvSpPr txBox="1">
            <a:spLocks noGrp="1"/>
          </p:cNvSpPr>
          <p:nvPr>
            <p:ph type="body" idx="2"/>
          </p:nvPr>
        </p:nvSpPr>
        <p:spPr>
          <a:xfrm>
            <a:off x="1201343" y="7601795"/>
            <a:ext cx="9946094" cy="1905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914400" marR="0" lvl="0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2750"/>
              <a:buFont typeface="Tahoma"/>
              <a:buNone/>
              <a:defRPr sz="5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743200" marR="0" lvl="2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657600" marR="0" lvl="3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572000" marR="0" lvl="4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32" name="Google Shape;332;p60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06330" y="344488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60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14762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Перебивка + фото">
  <p:cSld name="1_Перебивка + фото"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62"/>
          <p:cNvSpPr>
            <a:spLocks noGrp="1"/>
          </p:cNvSpPr>
          <p:nvPr>
            <p:ph type="pic" idx="2"/>
          </p:nvPr>
        </p:nvSpPr>
        <p:spPr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</p:spPr>
      </p:sp>
      <p:pic>
        <p:nvPicPr>
          <p:cNvPr id="345" name="Google Shape;345;p62" descr="Рисунок 3"/>
          <p:cNvPicPr preferRelativeResize="0"/>
          <p:nvPr/>
        </p:nvPicPr>
        <p:blipFill rotWithShape="1">
          <a:blip r:embed="rId2">
            <a:alphaModFix/>
          </a:blip>
          <a:srcRect t="26023" r="11435" b="8174"/>
          <a:stretch/>
        </p:blipFill>
        <p:spPr>
          <a:xfrm>
            <a:off x="13781315" y="-263454"/>
            <a:ext cx="10787650" cy="14078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6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06330" y="344488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62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48" name="Google Shape;348;p62"/>
          <p:cNvSpPr txBox="1">
            <a:spLocks noGrp="1"/>
          </p:cNvSpPr>
          <p:nvPr>
            <p:ph type="body" idx="1"/>
          </p:nvPr>
        </p:nvSpPr>
        <p:spPr>
          <a:xfrm>
            <a:off x="1206496" y="4158407"/>
            <a:ext cx="15910020" cy="3005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914400" marR="0" lvl="0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5000"/>
              <a:buFont typeface="Tahoma"/>
              <a:buNone/>
              <a:defRPr sz="10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743200" marR="0" lvl="2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657600" marR="0" lvl="3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572000" marR="0" lvl="4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9" name="Google Shape;349;p62"/>
          <p:cNvSpPr txBox="1">
            <a:spLocks noGrp="1"/>
          </p:cNvSpPr>
          <p:nvPr>
            <p:ph type="body" idx="3"/>
          </p:nvPr>
        </p:nvSpPr>
        <p:spPr>
          <a:xfrm>
            <a:off x="1201343" y="7601795"/>
            <a:ext cx="9946094" cy="1905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914400" marR="0" lvl="0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2750"/>
              <a:buFont typeface="Tahoma"/>
              <a:buNone/>
              <a:defRPr sz="55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743200" marR="0" lvl="2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657600" marR="0" lvl="3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572000" marR="0" lvl="4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50" name="Google Shape;350;p6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06330" y="344488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62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9924874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Текст + большое фото справа">
  <p:cSld name="1_Текст + большое фото справа"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63"/>
          <p:cNvSpPr>
            <a:spLocks noGrp="1"/>
          </p:cNvSpPr>
          <p:nvPr>
            <p:ph type="pic" idx="2"/>
          </p:nvPr>
        </p:nvSpPr>
        <p:spPr>
          <a:xfrm>
            <a:off x="12040800" y="-18742"/>
            <a:ext cx="12343200" cy="13710928"/>
          </a:xfrm>
          <a:prstGeom prst="rect">
            <a:avLst/>
          </a:prstGeom>
          <a:noFill/>
          <a:ln>
            <a:noFill/>
          </a:ln>
        </p:spPr>
      </p:sp>
      <p:pic>
        <p:nvPicPr>
          <p:cNvPr id="354" name="Google Shape;354;p63"/>
          <p:cNvPicPr preferRelativeResize="0">
            <a:picLocks noGrp="1"/>
          </p:cNvPicPr>
          <p:nvPr>
            <p:ph type="pic" idx="3"/>
          </p:nvPr>
        </p:nvPicPr>
        <p:blipFill/>
        <p:spPr>
          <a:xfrm>
            <a:off x="0" y="-23814"/>
            <a:ext cx="24384000" cy="13716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355" name="Google Shape;355;p63"/>
          <p:cNvSpPr txBox="1">
            <a:spLocks noGrp="1"/>
          </p:cNvSpPr>
          <p:nvPr>
            <p:ph type="body" idx="1"/>
          </p:nvPr>
        </p:nvSpPr>
        <p:spPr>
          <a:xfrm>
            <a:off x="1225012" y="999515"/>
            <a:ext cx="12519536" cy="1081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914400" marR="0" lvl="0" indent="-457200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5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743200" marR="0" lvl="2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657600" marR="0" lvl="3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572000" marR="0" lvl="4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6" name="Google Shape;356;p63"/>
          <p:cNvSpPr txBox="1">
            <a:spLocks noGrp="1"/>
          </p:cNvSpPr>
          <p:nvPr>
            <p:ph type="body" idx="4"/>
          </p:nvPr>
        </p:nvSpPr>
        <p:spPr>
          <a:xfrm>
            <a:off x="1230265" y="2309057"/>
            <a:ext cx="11620390" cy="130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914400" marR="0" lvl="0" indent="-4572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36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743200" marR="0" lvl="2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657600" marR="0" lvl="3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572000" marR="0" lvl="4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7" name="Google Shape;357;p63"/>
          <p:cNvSpPr txBox="1">
            <a:spLocks noGrp="1"/>
          </p:cNvSpPr>
          <p:nvPr>
            <p:ph type="body" idx="5"/>
          </p:nvPr>
        </p:nvSpPr>
        <p:spPr>
          <a:xfrm>
            <a:off x="1219200" y="4060798"/>
            <a:ext cx="10821600" cy="82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914400" marR="0" lvl="0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2743200" marR="0" lvl="2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3657600" marR="0" lvl="3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4572000" marR="0" lvl="4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58" name="Google Shape;358;p63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54394" y="12596016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63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60" name="Google Shape;360;p63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54394" y="12596016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63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2300046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Текст + фото справа">
  <p:cSld name="1_Текст + фото справа"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64"/>
          <p:cNvSpPr>
            <a:spLocks noGrp="1"/>
          </p:cNvSpPr>
          <p:nvPr>
            <p:ph type="pic" idx="2"/>
          </p:nvPr>
        </p:nvSpPr>
        <p:spPr>
          <a:xfrm>
            <a:off x="12192001" y="463400"/>
            <a:ext cx="12192002" cy="12944152"/>
          </a:xfrm>
          <a:prstGeom prst="rect">
            <a:avLst/>
          </a:prstGeom>
          <a:noFill/>
          <a:ln>
            <a:noFill/>
          </a:ln>
        </p:spPr>
      </p:sp>
      <p:pic>
        <p:nvPicPr>
          <p:cNvPr id="364" name="Google Shape;364;p64"/>
          <p:cNvPicPr preferRelativeResize="0">
            <a:picLocks noGrp="1"/>
          </p:cNvPicPr>
          <p:nvPr>
            <p:ph type="pic" idx="3"/>
          </p:nvPr>
        </p:nvPicPr>
        <p:blipFill/>
        <p:spPr>
          <a:xfrm>
            <a:off x="0" y="0"/>
            <a:ext cx="24384000" cy="13716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365" name="Google Shape;365;p64"/>
          <p:cNvSpPr txBox="1">
            <a:spLocks noGrp="1"/>
          </p:cNvSpPr>
          <p:nvPr>
            <p:ph type="body" idx="1"/>
          </p:nvPr>
        </p:nvSpPr>
        <p:spPr>
          <a:xfrm>
            <a:off x="1225012" y="999515"/>
            <a:ext cx="12806508" cy="1081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914400" marR="0" lvl="0" indent="-457200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5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743200" marR="0" lvl="2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657600" marR="0" lvl="3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572000" marR="0" lvl="4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6" name="Google Shape;366;p64"/>
          <p:cNvSpPr txBox="1">
            <a:spLocks noGrp="1"/>
          </p:cNvSpPr>
          <p:nvPr>
            <p:ph type="body" idx="4"/>
          </p:nvPr>
        </p:nvSpPr>
        <p:spPr>
          <a:xfrm>
            <a:off x="1230267" y="2309057"/>
            <a:ext cx="14626830" cy="130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914400" marR="0" lvl="0" indent="-4572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36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743200" marR="0" lvl="2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657600" marR="0" lvl="3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572000" marR="0" lvl="4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7" name="Google Shape;367;p64"/>
          <p:cNvSpPr txBox="1">
            <a:spLocks noGrp="1"/>
          </p:cNvSpPr>
          <p:nvPr>
            <p:ph type="body" idx="5"/>
          </p:nvPr>
        </p:nvSpPr>
        <p:spPr>
          <a:xfrm>
            <a:off x="1219200" y="4060798"/>
            <a:ext cx="14637896" cy="82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914400" marR="0" lvl="0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2743200" marR="0" lvl="2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3657600" marR="0" lvl="3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4572000" marR="0" lvl="4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68" name="Google Shape;368;p64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06330" y="344488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64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70" name="Google Shape;370;p64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06330" y="344488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64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7379057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Текст + малое фото справа">
  <p:cSld name="1_Текст + малое фото справа"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65"/>
          <p:cNvSpPr>
            <a:spLocks noGrp="1"/>
          </p:cNvSpPr>
          <p:nvPr>
            <p:ph type="pic" idx="2"/>
          </p:nvPr>
        </p:nvSpPr>
        <p:spPr>
          <a:xfrm>
            <a:off x="12192000" y="463400"/>
            <a:ext cx="12217336" cy="12944152"/>
          </a:xfrm>
          <a:prstGeom prst="rect">
            <a:avLst/>
          </a:prstGeom>
          <a:noFill/>
          <a:ln>
            <a:noFill/>
          </a:ln>
        </p:spPr>
      </p:sp>
      <p:pic>
        <p:nvPicPr>
          <p:cNvPr id="374" name="Google Shape;374;p65"/>
          <p:cNvPicPr preferRelativeResize="0">
            <a:picLocks noGrp="1"/>
          </p:cNvPicPr>
          <p:nvPr>
            <p:ph type="pic" idx="3"/>
          </p:nvPr>
        </p:nvPicPr>
        <p:blipFill/>
        <p:spPr>
          <a:xfrm>
            <a:off x="2926080" y="0"/>
            <a:ext cx="21483256" cy="13716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r="-13500"/>
            </a:stretch>
          </a:blipFill>
          <a:ln>
            <a:noFill/>
          </a:ln>
        </p:spPr>
      </p:pic>
      <p:sp>
        <p:nvSpPr>
          <p:cNvPr id="375" name="Google Shape;375;p65"/>
          <p:cNvSpPr txBox="1">
            <a:spLocks noGrp="1"/>
          </p:cNvSpPr>
          <p:nvPr>
            <p:ph type="body" idx="1"/>
          </p:nvPr>
        </p:nvSpPr>
        <p:spPr>
          <a:xfrm>
            <a:off x="1225013" y="999515"/>
            <a:ext cx="14479354" cy="1081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914400" marR="0" lvl="0" indent="-457200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5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743200" marR="0" lvl="2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657600" marR="0" lvl="3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572000" marR="0" lvl="4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6" name="Google Shape;376;p65"/>
          <p:cNvSpPr txBox="1">
            <a:spLocks noGrp="1"/>
          </p:cNvSpPr>
          <p:nvPr>
            <p:ph type="body" idx="4"/>
          </p:nvPr>
        </p:nvSpPr>
        <p:spPr>
          <a:xfrm>
            <a:off x="1230267" y="2309057"/>
            <a:ext cx="15506646" cy="130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914400" marR="0" lvl="0" indent="-4572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36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743200" marR="0" lvl="2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657600" marR="0" lvl="3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572000" marR="0" lvl="4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7" name="Google Shape;377;p65"/>
          <p:cNvSpPr txBox="1">
            <a:spLocks noGrp="1"/>
          </p:cNvSpPr>
          <p:nvPr>
            <p:ph type="body" idx="5"/>
          </p:nvPr>
        </p:nvSpPr>
        <p:spPr>
          <a:xfrm>
            <a:off x="1219200" y="4060798"/>
            <a:ext cx="18604992" cy="82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914400" marR="0" lvl="0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2743200" marR="0" lvl="2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3657600" marR="0" lvl="3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4572000" marR="0" lvl="4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78" name="Google Shape;378;p65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06330" y="344488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65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80" name="Google Shape;380;p65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06330" y="344488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65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7956488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Текст + большое фото слева">
  <p:cSld name="1_Текст + большое фото слева"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66"/>
          <p:cNvSpPr>
            <a:spLocks noGrp="1"/>
          </p:cNvSpPr>
          <p:nvPr>
            <p:ph type="pic" idx="2"/>
          </p:nvPr>
        </p:nvSpPr>
        <p:spPr>
          <a:xfrm>
            <a:off x="-25400" y="-24625"/>
            <a:ext cx="12688072" cy="13740626"/>
          </a:xfrm>
          <a:prstGeom prst="rect">
            <a:avLst/>
          </a:prstGeom>
          <a:noFill/>
          <a:ln>
            <a:noFill/>
          </a:ln>
        </p:spPr>
      </p:sp>
      <p:pic>
        <p:nvPicPr>
          <p:cNvPr id="384" name="Google Shape;384;p66"/>
          <p:cNvPicPr preferRelativeResize="0">
            <a:picLocks noGrp="1"/>
          </p:cNvPicPr>
          <p:nvPr>
            <p:ph type="pic" idx="3"/>
          </p:nvPr>
        </p:nvPicPr>
        <p:blipFill/>
        <p:spPr>
          <a:xfrm flipH="1">
            <a:off x="-25400" y="-25400"/>
            <a:ext cx="24409400" cy="137414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385" name="Google Shape;385;p66"/>
          <p:cNvSpPr txBox="1">
            <a:spLocks noGrp="1"/>
          </p:cNvSpPr>
          <p:nvPr>
            <p:ph type="body" idx="1"/>
          </p:nvPr>
        </p:nvSpPr>
        <p:spPr>
          <a:xfrm>
            <a:off x="12662672" y="982970"/>
            <a:ext cx="8870900" cy="10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914400" marR="0" lvl="0" indent="-457200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5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743200" marR="0" lvl="2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657600" marR="0" lvl="3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572000" marR="0" lvl="4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6" name="Google Shape;386;p66"/>
          <p:cNvSpPr txBox="1">
            <a:spLocks noGrp="1"/>
          </p:cNvSpPr>
          <p:nvPr>
            <p:ph type="body" idx="4"/>
          </p:nvPr>
        </p:nvSpPr>
        <p:spPr>
          <a:xfrm>
            <a:off x="12691632" y="2292513"/>
            <a:ext cx="10424076" cy="130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914400" marR="0" lvl="0" indent="-4572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36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743200" marR="0" lvl="2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657600" marR="0" lvl="3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572000" marR="0" lvl="4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7" name="Google Shape;387;p66"/>
          <p:cNvSpPr txBox="1">
            <a:spLocks noGrp="1"/>
          </p:cNvSpPr>
          <p:nvPr>
            <p:ph type="body" idx="5"/>
          </p:nvPr>
        </p:nvSpPr>
        <p:spPr>
          <a:xfrm>
            <a:off x="12662673" y="4060798"/>
            <a:ext cx="10431130" cy="82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914400" marR="0" lvl="0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2743200" marR="0" lvl="2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3657600" marR="0" lvl="3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4572000" marR="0" lvl="4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88" name="Google Shape;388;p66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54394" y="12596016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66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90" name="Google Shape;390;p66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54394" y="12596016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66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0701058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Текст + фото слева">
  <p:cSld name="1_Текст + фото слева"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67"/>
          <p:cNvSpPr>
            <a:spLocks noGrp="1"/>
          </p:cNvSpPr>
          <p:nvPr>
            <p:ph type="pic" idx="2"/>
          </p:nvPr>
        </p:nvSpPr>
        <p:spPr>
          <a:xfrm>
            <a:off x="0" y="457200"/>
            <a:ext cx="12192000" cy="12944152"/>
          </a:xfrm>
          <a:prstGeom prst="rect">
            <a:avLst/>
          </a:prstGeom>
          <a:noFill/>
          <a:ln>
            <a:noFill/>
          </a:ln>
        </p:spPr>
      </p:sp>
      <p:pic>
        <p:nvPicPr>
          <p:cNvPr id="394" name="Google Shape;394;p67"/>
          <p:cNvPicPr preferRelativeResize="0">
            <a:picLocks noGrp="1"/>
          </p:cNvPicPr>
          <p:nvPr>
            <p:ph type="pic" idx="3"/>
          </p:nvPr>
        </p:nvPicPr>
        <p:blipFill/>
        <p:spPr>
          <a:xfrm rot="10800000">
            <a:off x="0" y="-1878"/>
            <a:ext cx="24384000" cy="13716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395" name="Google Shape;395;p67"/>
          <p:cNvSpPr txBox="1">
            <a:spLocks noGrp="1"/>
          </p:cNvSpPr>
          <p:nvPr>
            <p:ph type="body" idx="1"/>
          </p:nvPr>
        </p:nvSpPr>
        <p:spPr>
          <a:xfrm>
            <a:off x="8422264" y="982970"/>
            <a:ext cx="12806508" cy="10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914400" marR="0" lvl="0" indent="-457200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5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743200" marR="0" lvl="2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657600" marR="0" lvl="3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572000" marR="0" lvl="4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6" name="Google Shape;396;p67"/>
          <p:cNvSpPr txBox="1">
            <a:spLocks noGrp="1"/>
          </p:cNvSpPr>
          <p:nvPr>
            <p:ph type="body" idx="4"/>
          </p:nvPr>
        </p:nvSpPr>
        <p:spPr>
          <a:xfrm>
            <a:off x="8427517" y="2292513"/>
            <a:ext cx="14626830" cy="130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914400" marR="0" lvl="0" indent="-4572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36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743200" marR="0" lvl="2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657600" marR="0" lvl="3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572000" marR="0" lvl="4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7" name="Google Shape;397;p67"/>
          <p:cNvSpPr txBox="1">
            <a:spLocks noGrp="1"/>
          </p:cNvSpPr>
          <p:nvPr>
            <p:ph type="body" idx="5"/>
          </p:nvPr>
        </p:nvSpPr>
        <p:spPr>
          <a:xfrm>
            <a:off x="8422265" y="4060798"/>
            <a:ext cx="14623394" cy="82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914400" marR="0" lvl="0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2743200" marR="0" lvl="2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3657600" marR="0" lvl="3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4572000" marR="0" lvl="4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98" name="Google Shape;398;p67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54394" y="12596016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67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00" name="Google Shape;400;p67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54394" y="12596016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67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2556449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Текст + малое фото слева">
  <p:cSld name="1_Текст + малое фото слева"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68"/>
          <p:cNvSpPr>
            <a:spLocks noGrp="1"/>
          </p:cNvSpPr>
          <p:nvPr>
            <p:ph type="pic" idx="2"/>
          </p:nvPr>
        </p:nvSpPr>
        <p:spPr>
          <a:xfrm>
            <a:off x="-21828" y="457200"/>
            <a:ext cx="12213828" cy="12944152"/>
          </a:xfrm>
          <a:prstGeom prst="rect">
            <a:avLst/>
          </a:prstGeom>
          <a:noFill/>
          <a:ln>
            <a:noFill/>
          </a:ln>
        </p:spPr>
      </p:sp>
      <p:pic>
        <p:nvPicPr>
          <p:cNvPr id="404" name="Google Shape;404;p68"/>
          <p:cNvPicPr preferRelativeResize="0">
            <a:picLocks noGrp="1"/>
          </p:cNvPicPr>
          <p:nvPr>
            <p:ph type="pic" idx="3"/>
          </p:nvPr>
        </p:nvPicPr>
        <p:blipFill/>
        <p:spPr>
          <a:xfrm rot="10800000">
            <a:off x="-21828" y="-2"/>
            <a:ext cx="21408628" cy="13716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r="-13897"/>
            </a:stretch>
          </a:blipFill>
          <a:ln>
            <a:noFill/>
          </a:ln>
        </p:spPr>
      </p:pic>
      <p:sp>
        <p:nvSpPr>
          <p:cNvPr id="405" name="Google Shape;405;p68"/>
          <p:cNvSpPr txBox="1">
            <a:spLocks noGrp="1"/>
          </p:cNvSpPr>
          <p:nvPr>
            <p:ph type="body" idx="1"/>
          </p:nvPr>
        </p:nvSpPr>
        <p:spPr>
          <a:xfrm>
            <a:off x="5088420" y="982970"/>
            <a:ext cx="16140352" cy="10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914400" marR="0" lvl="0" indent="-457200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5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743200" marR="0" lvl="2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657600" marR="0" lvl="3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572000" marR="0" lvl="4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6" name="Google Shape;406;p68"/>
          <p:cNvSpPr txBox="1">
            <a:spLocks noGrp="1"/>
          </p:cNvSpPr>
          <p:nvPr>
            <p:ph type="body" idx="4"/>
          </p:nvPr>
        </p:nvSpPr>
        <p:spPr>
          <a:xfrm>
            <a:off x="5091981" y="2292513"/>
            <a:ext cx="17962366" cy="130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914400" marR="0" lvl="0" indent="-4572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36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743200" marR="0" lvl="2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657600" marR="0" lvl="3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572000" marR="0" lvl="4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7" name="Google Shape;407;p68"/>
          <p:cNvSpPr txBox="1">
            <a:spLocks noGrp="1"/>
          </p:cNvSpPr>
          <p:nvPr>
            <p:ph type="body" idx="5"/>
          </p:nvPr>
        </p:nvSpPr>
        <p:spPr>
          <a:xfrm>
            <a:off x="5083295" y="4060798"/>
            <a:ext cx="17962366" cy="82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914400" marR="0" lvl="0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2743200" marR="0" lvl="2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3657600" marR="0" lvl="3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4572000" marR="0" lvl="4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08" name="Google Shape;408;p68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54394" y="12596016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68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10" name="Google Shape;410;p68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54394" y="12596016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68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6317231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Заголовок + большое фото">
  <p:cSld name="1_Заголовок + большое фото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69"/>
          <p:cNvSpPr>
            <a:spLocks noGrp="1"/>
          </p:cNvSpPr>
          <p:nvPr>
            <p:ph type="pic" idx="2"/>
          </p:nvPr>
        </p:nvSpPr>
        <p:spPr>
          <a:xfrm>
            <a:off x="0" y="2513075"/>
            <a:ext cx="24384000" cy="9958218"/>
          </a:xfrm>
          <a:prstGeom prst="rect">
            <a:avLst/>
          </a:prstGeom>
          <a:noFill/>
          <a:ln>
            <a:noFill/>
          </a:ln>
        </p:spPr>
      </p:sp>
      <p:sp>
        <p:nvSpPr>
          <p:cNvPr id="414" name="Google Shape;414;p69"/>
          <p:cNvSpPr txBox="1">
            <a:spLocks noGrp="1"/>
          </p:cNvSpPr>
          <p:nvPr>
            <p:ph type="body" idx="1"/>
          </p:nvPr>
        </p:nvSpPr>
        <p:spPr>
          <a:xfrm>
            <a:off x="1225012" y="999515"/>
            <a:ext cx="12806508" cy="1081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914400" marR="0" lvl="0" indent="-457200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5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743200" marR="0" lvl="2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657600" marR="0" lvl="3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572000" marR="0" lvl="4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15" name="Google Shape;415;p69" descr="Рисунок 3"/>
          <p:cNvPicPr preferRelativeResize="0"/>
          <p:nvPr/>
        </p:nvPicPr>
        <p:blipFill rotWithShape="1">
          <a:blip r:embed="rId2">
            <a:alphaModFix/>
          </a:blip>
          <a:srcRect l="51221" t="26023" r="11435" b="62693"/>
          <a:stretch/>
        </p:blipFill>
        <p:spPr>
          <a:xfrm>
            <a:off x="20020542" y="-263454"/>
            <a:ext cx="4548424" cy="2413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69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06330" y="344488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69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18" name="Google Shape;418;p69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06330" y="344488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69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4763738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Заголовок">
  <p:cSld name="1_Заголовок"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70"/>
          <p:cNvSpPr txBox="1">
            <a:spLocks noGrp="1"/>
          </p:cNvSpPr>
          <p:nvPr>
            <p:ph type="title"/>
          </p:nvPr>
        </p:nvSpPr>
        <p:spPr>
          <a:xfrm>
            <a:off x="1225012" y="999515"/>
            <a:ext cx="12806508" cy="1081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5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22" name="Google Shape;422;p70" descr="Рисунок 3"/>
          <p:cNvPicPr preferRelativeResize="0"/>
          <p:nvPr/>
        </p:nvPicPr>
        <p:blipFill rotWithShape="1">
          <a:blip r:embed="rId2">
            <a:alphaModFix/>
          </a:blip>
          <a:srcRect l="51221" t="26023" r="11435" b="62693"/>
          <a:stretch/>
        </p:blipFill>
        <p:spPr>
          <a:xfrm>
            <a:off x="20020542" y="-263454"/>
            <a:ext cx="4548424" cy="2413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70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06330" y="344488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70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25" name="Google Shape;425;p70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06330" y="344488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70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6545674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Заголовок + фоновое фото">
  <p:cSld name="1_Заголовок + фоновое фото"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71"/>
          <p:cNvSpPr>
            <a:spLocks noGrp="1"/>
          </p:cNvSpPr>
          <p:nvPr>
            <p:ph type="pic" idx="2"/>
          </p:nvPr>
        </p:nvSpPr>
        <p:spPr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429" name="Google Shape;429;p71"/>
          <p:cNvSpPr txBox="1">
            <a:spLocks noGrp="1"/>
          </p:cNvSpPr>
          <p:nvPr>
            <p:ph type="title"/>
          </p:nvPr>
        </p:nvSpPr>
        <p:spPr>
          <a:xfrm>
            <a:off x="1225012" y="999515"/>
            <a:ext cx="12806508" cy="1081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5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30" name="Google Shape;430;p71" descr="Рисунок 3"/>
          <p:cNvPicPr preferRelativeResize="0"/>
          <p:nvPr/>
        </p:nvPicPr>
        <p:blipFill rotWithShape="1">
          <a:blip r:embed="rId2">
            <a:alphaModFix/>
          </a:blip>
          <a:srcRect l="51221" t="26023" r="11435" b="62693"/>
          <a:stretch/>
        </p:blipFill>
        <p:spPr>
          <a:xfrm>
            <a:off x="20020542" y="-263454"/>
            <a:ext cx="4548424" cy="2413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71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06330" y="344488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71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33" name="Google Shape;433;p71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06330" y="344488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71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898578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Заголовок + текст">
  <p:cSld name="1_Заголовок + текст"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72"/>
          <p:cNvSpPr txBox="1">
            <a:spLocks noGrp="1"/>
          </p:cNvSpPr>
          <p:nvPr>
            <p:ph type="title"/>
          </p:nvPr>
        </p:nvSpPr>
        <p:spPr>
          <a:xfrm>
            <a:off x="1225012" y="999515"/>
            <a:ext cx="12806508" cy="1081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5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37" name="Google Shape;437;p72" descr="Рисунок 3"/>
          <p:cNvPicPr preferRelativeResize="0"/>
          <p:nvPr/>
        </p:nvPicPr>
        <p:blipFill rotWithShape="1">
          <a:blip r:embed="rId2">
            <a:alphaModFix/>
          </a:blip>
          <a:srcRect l="51221" t="26023" r="11435" b="62693"/>
          <a:stretch/>
        </p:blipFill>
        <p:spPr>
          <a:xfrm>
            <a:off x="20020542" y="-263454"/>
            <a:ext cx="4548424" cy="2413692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72"/>
          <p:cNvSpPr txBox="1">
            <a:spLocks noGrp="1"/>
          </p:cNvSpPr>
          <p:nvPr>
            <p:ph type="body" idx="1"/>
          </p:nvPr>
        </p:nvSpPr>
        <p:spPr>
          <a:xfrm>
            <a:off x="1230267" y="2309057"/>
            <a:ext cx="21834238" cy="130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914400" marR="0" lvl="0" indent="-4572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36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743200" marR="0" lvl="2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657600" marR="0" lvl="3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572000" marR="0" lvl="4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9" name="Google Shape;439;p72"/>
          <p:cNvSpPr txBox="1">
            <a:spLocks noGrp="1"/>
          </p:cNvSpPr>
          <p:nvPr>
            <p:ph type="body" idx="2"/>
          </p:nvPr>
        </p:nvSpPr>
        <p:spPr>
          <a:xfrm>
            <a:off x="1219202" y="4060798"/>
            <a:ext cx="21874600" cy="82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914400" marR="0" lvl="0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2743200" marR="0" lvl="2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3657600" marR="0" lvl="3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4572000" marR="0" lvl="4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40" name="Google Shape;440;p7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06330" y="344488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72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42" name="Google Shape;442;p72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06330" y="344488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72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144125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Заголовок + текст + фоновое фото">
  <p:cSld name="1_Заголовок + текст + фоновое фото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73"/>
          <p:cNvSpPr>
            <a:spLocks noGrp="1"/>
          </p:cNvSpPr>
          <p:nvPr>
            <p:ph type="pic" idx="2"/>
          </p:nvPr>
        </p:nvSpPr>
        <p:spPr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446" name="Google Shape;446;p73"/>
          <p:cNvSpPr txBox="1">
            <a:spLocks noGrp="1"/>
          </p:cNvSpPr>
          <p:nvPr>
            <p:ph type="title"/>
          </p:nvPr>
        </p:nvSpPr>
        <p:spPr>
          <a:xfrm>
            <a:off x="1225012" y="999515"/>
            <a:ext cx="12806508" cy="1081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5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47" name="Google Shape;447;p73" descr="Рисунок 3"/>
          <p:cNvPicPr preferRelativeResize="0"/>
          <p:nvPr/>
        </p:nvPicPr>
        <p:blipFill rotWithShape="1">
          <a:blip r:embed="rId2">
            <a:alphaModFix/>
          </a:blip>
          <a:srcRect l="51221" t="26023" r="11435" b="62693"/>
          <a:stretch/>
        </p:blipFill>
        <p:spPr>
          <a:xfrm>
            <a:off x="20020542" y="-263454"/>
            <a:ext cx="4548424" cy="2413692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73"/>
          <p:cNvSpPr txBox="1">
            <a:spLocks noGrp="1"/>
          </p:cNvSpPr>
          <p:nvPr>
            <p:ph type="body" idx="1"/>
          </p:nvPr>
        </p:nvSpPr>
        <p:spPr>
          <a:xfrm>
            <a:off x="1230267" y="2309057"/>
            <a:ext cx="21834238" cy="130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914400" marR="0" lvl="0" indent="-4572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36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743200" marR="0" lvl="2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657600" marR="0" lvl="3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572000" marR="0" lvl="4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9" name="Google Shape;449;p73"/>
          <p:cNvSpPr txBox="1">
            <a:spLocks noGrp="1"/>
          </p:cNvSpPr>
          <p:nvPr>
            <p:ph type="body" idx="3"/>
          </p:nvPr>
        </p:nvSpPr>
        <p:spPr>
          <a:xfrm>
            <a:off x="1219202" y="4060798"/>
            <a:ext cx="21874600" cy="82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914400" marR="0" lvl="0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2743200" marR="0" lvl="2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3657600" marR="0" lvl="3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4572000" marR="0" lvl="4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50" name="Google Shape;450;p73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06330" y="344488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73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52" name="Google Shape;452;p73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06330" y="344488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73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8566798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Заголовок + колонки">
  <p:cSld name="1_Заголовок + колонки"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74"/>
          <p:cNvSpPr txBox="1">
            <a:spLocks noGrp="1"/>
          </p:cNvSpPr>
          <p:nvPr>
            <p:ph type="title"/>
          </p:nvPr>
        </p:nvSpPr>
        <p:spPr>
          <a:xfrm>
            <a:off x="1225012" y="999515"/>
            <a:ext cx="12806508" cy="1081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5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56" name="Google Shape;456;p74" descr="Рисунок 3"/>
          <p:cNvPicPr preferRelativeResize="0"/>
          <p:nvPr/>
        </p:nvPicPr>
        <p:blipFill rotWithShape="1">
          <a:blip r:embed="rId2">
            <a:alphaModFix/>
          </a:blip>
          <a:srcRect l="51221" t="26023" r="11435" b="62693"/>
          <a:stretch/>
        </p:blipFill>
        <p:spPr>
          <a:xfrm>
            <a:off x="20020542" y="-263454"/>
            <a:ext cx="4548424" cy="2413692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74"/>
          <p:cNvSpPr txBox="1">
            <a:spLocks noGrp="1"/>
          </p:cNvSpPr>
          <p:nvPr>
            <p:ph type="body" idx="1"/>
          </p:nvPr>
        </p:nvSpPr>
        <p:spPr>
          <a:xfrm>
            <a:off x="1230267" y="2309057"/>
            <a:ext cx="10157574" cy="130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914400" marR="0" lvl="0" indent="-4572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36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743200" marR="0" lvl="2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657600" marR="0" lvl="3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572000" marR="0" lvl="4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8" name="Google Shape;458;p74"/>
          <p:cNvSpPr txBox="1">
            <a:spLocks noGrp="1"/>
          </p:cNvSpPr>
          <p:nvPr>
            <p:ph type="body" idx="2"/>
          </p:nvPr>
        </p:nvSpPr>
        <p:spPr>
          <a:xfrm>
            <a:off x="12893521" y="2309057"/>
            <a:ext cx="10157574" cy="130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914400" marR="0" lvl="0" indent="-4572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36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743200" marR="0" lvl="2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657600" marR="0" lvl="3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572000" marR="0" lvl="4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9" name="Google Shape;459;p74"/>
          <p:cNvSpPr txBox="1">
            <a:spLocks noGrp="1"/>
          </p:cNvSpPr>
          <p:nvPr>
            <p:ph type="body" idx="3"/>
          </p:nvPr>
        </p:nvSpPr>
        <p:spPr>
          <a:xfrm>
            <a:off x="12836668" y="4213198"/>
            <a:ext cx="10271280" cy="82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914400" marR="0" lvl="0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2743200" marR="0" lvl="2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3657600" marR="0" lvl="3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4572000" marR="0" lvl="4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0" name="Google Shape;460;p74"/>
          <p:cNvSpPr txBox="1">
            <a:spLocks noGrp="1"/>
          </p:cNvSpPr>
          <p:nvPr>
            <p:ph type="body" idx="4"/>
          </p:nvPr>
        </p:nvSpPr>
        <p:spPr>
          <a:xfrm>
            <a:off x="1371602" y="4213198"/>
            <a:ext cx="10271280" cy="82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914400" marR="0" lvl="0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2743200" marR="0" lvl="2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3657600" marR="0" lvl="3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4572000" marR="0" lvl="4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61" name="Google Shape;461;p74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06330" y="344488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74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63" name="Google Shape;463;p74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06330" y="344488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74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5120683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Заголовок + колонки + фоновое фото">
  <p:cSld name="1_Заголовок + колонки + фоновое фото"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75"/>
          <p:cNvSpPr>
            <a:spLocks noGrp="1"/>
          </p:cNvSpPr>
          <p:nvPr>
            <p:ph type="pic" idx="2"/>
          </p:nvPr>
        </p:nvSpPr>
        <p:spPr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467" name="Google Shape;467;p75"/>
          <p:cNvSpPr txBox="1">
            <a:spLocks noGrp="1"/>
          </p:cNvSpPr>
          <p:nvPr>
            <p:ph type="title"/>
          </p:nvPr>
        </p:nvSpPr>
        <p:spPr>
          <a:xfrm>
            <a:off x="1225012" y="999515"/>
            <a:ext cx="12806508" cy="1081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5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68" name="Google Shape;468;p75" descr="Рисунок 3"/>
          <p:cNvPicPr preferRelativeResize="0"/>
          <p:nvPr/>
        </p:nvPicPr>
        <p:blipFill rotWithShape="1">
          <a:blip r:embed="rId2">
            <a:alphaModFix/>
          </a:blip>
          <a:srcRect l="51221" t="26023" r="11435" b="62693"/>
          <a:stretch/>
        </p:blipFill>
        <p:spPr>
          <a:xfrm>
            <a:off x="20020542" y="-263454"/>
            <a:ext cx="4548424" cy="2413692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75"/>
          <p:cNvSpPr txBox="1">
            <a:spLocks noGrp="1"/>
          </p:cNvSpPr>
          <p:nvPr>
            <p:ph type="body" idx="1"/>
          </p:nvPr>
        </p:nvSpPr>
        <p:spPr>
          <a:xfrm>
            <a:off x="1230267" y="2309057"/>
            <a:ext cx="10157574" cy="130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914400" marR="0" lvl="0" indent="-4572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36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743200" marR="0" lvl="2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657600" marR="0" lvl="3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572000" marR="0" lvl="4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0" name="Google Shape;470;p75"/>
          <p:cNvSpPr txBox="1">
            <a:spLocks noGrp="1"/>
          </p:cNvSpPr>
          <p:nvPr>
            <p:ph type="body" idx="3"/>
          </p:nvPr>
        </p:nvSpPr>
        <p:spPr>
          <a:xfrm>
            <a:off x="12893521" y="2309057"/>
            <a:ext cx="10157574" cy="130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914400" marR="0" lvl="0" indent="-4572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36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743200" marR="0" lvl="2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657600" marR="0" lvl="3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572000" marR="0" lvl="4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1" name="Google Shape;471;p75"/>
          <p:cNvSpPr txBox="1">
            <a:spLocks noGrp="1"/>
          </p:cNvSpPr>
          <p:nvPr>
            <p:ph type="body" idx="4"/>
          </p:nvPr>
        </p:nvSpPr>
        <p:spPr>
          <a:xfrm>
            <a:off x="12836668" y="4213198"/>
            <a:ext cx="10271280" cy="82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914400" marR="0" lvl="0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2743200" marR="0" lvl="2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3657600" marR="0" lvl="3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4572000" marR="0" lvl="4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2" name="Google Shape;472;p75"/>
          <p:cNvSpPr txBox="1">
            <a:spLocks noGrp="1"/>
          </p:cNvSpPr>
          <p:nvPr>
            <p:ph type="body" idx="5"/>
          </p:nvPr>
        </p:nvSpPr>
        <p:spPr>
          <a:xfrm>
            <a:off x="1371602" y="4213198"/>
            <a:ext cx="10271280" cy="82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914400" marR="0" lvl="0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2743200" marR="0" lvl="2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3657600" marR="0" lvl="3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4572000" marR="0" lvl="4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73" name="Google Shape;473;p75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06330" y="344488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75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75" name="Google Shape;475;p75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06330" y="344488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75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034201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Таблица">
  <p:cSld name="1_Таблица"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76"/>
          <p:cNvSpPr txBox="1">
            <a:spLocks noGrp="1"/>
          </p:cNvSpPr>
          <p:nvPr>
            <p:ph type="title"/>
          </p:nvPr>
        </p:nvSpPr>
        <p:spPr>
          <a:xfrm>
            <a:off x="1225012" y="999515"/>
            <a:ext cx="12806508" cy="1081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5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79" name="Google Shape;479;p76" descr="Рисунок 3"/>
          <p:cNvPicPr preferRelativeResize="0"/>
          <p:nvPr/>
        </p:nvPicPr>
        <p:blipFill rotWithShape="1">
          <a:blip r:embed="rId2">
            <a:alphaModFix/>
          </a:blip>
          <a:srcRect l="51221" t="26023" r="11435" b="62693"/>
          <a:stretch/>
        </p:blipFill>
        <p:spPr>
          <a:xfrm>
            <a:off x="20020542" y="-263454"/>
            <a:ext cx="4548424" cy="2413692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76"/>
          <p:cNvSpPr>
            <a:spLocks noGrp="1"/>
          </p:cNvSpPr>
          <p:nvPr>
            <p:ph type="tbl" idx="2"/>
          </p:nvPr>
        </p:nvSpPr>
        <p:spPr>
          <a:xfrm>
            <a:off x="1219200" y="2889251"/>
            <a:ext cx="21826460" cy="921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elvetica Neue"/>
              <a:buNone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pic>
        <p:nvPicPr>
          <p:cNvPr id="481" name="Google Shape;481;p76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06330" y="344488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76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83" name="Google Shape;483;p76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06330" y="344488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76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169008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График">
  <p:cSld name="1_График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77"/>
          <p:cNvSpPr txBox="1">
            <a:spLocks noGrp="1"/>
          </p:cNvSpPr>
          <p:nvPr>
            <p:ph type="title"/>
          </p:nvPr>
        </p:nvSpPr>
        <p:spPr>
          <a:xfrm>
            <a:off x="1225012" y="999515"/>
            <a:ext cx="12806508" cy="1081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5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87" name="Google Shape;487;p77" descr="Рисунок 3"/>
          <p:cNvPicPr preferRelativeResize="0"/>
          <p:nvPr/>
        </p:nvPicPr>
        <p:blipFill rotWithShape="1">
          <a:blip r:embed="rId2">
            <a:alphaModFix/>
          </a:blip>
          <a:srcRect l="51221" t="26023" r="11435" b="62693"/>
          <a:stretch/>
        </p:blipFill>
        <p:spPr>
          <a:xfrm>
            <a:off x="20020542" y="-263454"/>
            <a:ext cx="4548424" cy="2413692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77"/>
          <p:cNvSpPr txBox="1">
            <a:spLocks noGrp="1"/>
          </p:cNvSpPr>
          <p:nvPr>
            <p:ph type="body" idx="1"/>
          </p:nvPr>
        </p:nvSpPr>
        <p:spPr>
          <a:xfrm>
            <a:off x="1230265" y="2309057"/>
            <a:ext cx="11507522" cy="130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914400" marR="0" lvl="0" indent="-4572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36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743200" marR="0" lvl="2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657600" marR="0" lvl="3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572000" marR="0" lvl="4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9" name="Google Shape;489;p77"/>
          <p:cNvSpPr>
            <a:spLocks noGrp="1"/>
          </p:cNvSpPr>
          <p:nvPr>
            <p:ph type="chart" idx="2"/>
          </p:nvPr>
        </p:nvSpPr>
        <p:spPr>
          <a:xfrm>
            <a:off x="13185776" y="2309813"/>
            <a:ext cx="10647364" cy="1002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0" name="Google Shape;490;p77"/>
          <p:cNvSpPr txBox="1">
            <a:spLocks noGrp="1"/>
          </p:cNvSpPr>
          <p:nvPr>
            <p:ph type="body" idx="3"/>
          </p:nvPr>
        </p:nvSpPr>
        <p:spPr>
          <a:xfrm>
            <a:off x="1219201" y="4115233"/>
            <a:ext cx="11518586" cy="8320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914400" marR="0" lvl="0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2743200" marR="0" lvl="2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3657600" marR="0" lvl="3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4572000" marR="0" lvl="4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91" name="Google Shape;491;p77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06330" y="344488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p77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93" name="Google Shape;493;p77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06330" y="344488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77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9514572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Диаграмма">
  <p:cSld name="1_Диаграмма"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78"/>
          <p:cNvSpPr>
            <a:spLocks noGrp="1"/>
          </p:cNvSpPr>
          <p:nvPr>
            <p:ph type="chart" idx="2"/>
          </p:nvPr>
        </p:nvSpPr>
        <p:spPr>
          <a:xfrm>
            <a:off x="13185776" y="2309813"/>
            <a:ext cx="10647364" cy="1002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7" name="Google Shape;497;p78"/>
          <p:cNvSpPr txBox="1">
            <a:spLocks noGrp="1"/>
          </p:cNvSpPr>
          <p:nvPr>
            <p:ph type="title"/>
          </p:nvPr>
        </p:nvSpPr>
        <p:spPr>
          <a:xfrm>
            <a:off x="1225012" y="999515"/>
            <a:ext cx="12806508" cy="1081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  <a:defRPr sz="50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5000"/>
              </a:lnSpc>
              <a:spcBef>
                <a:spcPts val="2400"/>
              </a:spcBef>
              <a:spcAft>
                <a:spcPts val="0"/>
              </a:spcAft>
              <a:buClr>
                <a:srgbClr val="1D4370"/>
              </a:buClr>
              <a:buSzPts val="2400"/>
              <a:buFont typeface="Arial"/>
              <a:buNone/>
              <a:defRPr sz="4800" b="1" i="0" u="none" strike="noStrike" cap="none">
                <a:solidFill>
                  <a:srgbClr val="1D43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498" name="Google Shape;498;p78" descr="Рисунок 3"/>
          <p:cNvPicPr preferRelativeResize="0"/>
          <p:nvPr/>
        </p:nvPicPr>
        <p:blipFill rotWithShape="1">
          <a:blip r:embed="rId2">
            <a:alphaModFix/>
          </a:blip>
          <a:srcRect l="51221" t="26023" r="11435" b="62693"/>
          <a:stretch/>
        </p:blipFill>
        <p:spPr>
          <a:xfrm>
            <a:off x="20020542" y="-263454"/>
            <a:ext cx="4548424" cy="2413692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78"/>
          <p:cNvSpPr txBox="1">
            <a:spLocks noGrp="1"/>
          </p:cNvSpPr>
          <p:nvPr>
            <p:ph type="body" idx="1"/>
          </p:nvPr>
        </p:nvSpPr>
        <p:spPr>
          <a:xfrm>
            <a:off x="1230265" y="2309057"/>
            <a:ext cx="11507698" cy="130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914400" marR="0" lvl="0" indent="-4572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Tahoma"/>
              <a:buNone/>
              <a:defRPr sz="3600" b="1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743200" marR="0" lvl="2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657600" marR="0" lvl="3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572000" marR="0" lvl="4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0" name="Google Shape;500;p78"/>
          <p:cNvSpPr txBox="1">
            <a:spLocks noGrp="1"/>
          </p:cNvSpPr>
          <p:nvPr>
            <p:ph type="body" idx="3"/>
          </p:nvPr>
        </p:nvSpPr>
        <p:spPr>
          <a:xfrm>
            <a:off x="1219201" y="4115233"/>
            <a:ext cx="11518586" cy="8320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914400" marR="0" lvl="0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None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2743200" marR="0" lvl="2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3657600" marR="0" lvl="3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4572000" marR="0" lvl="4" indent="-6350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400"/>
              <a:buFont typeface="Tahoma"/>
              <a:buChar char="•"/>
              <a:defRPr sz="28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501" name="Google Shape;501;p78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06330" y="344488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78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503" name="Google Shape;503;p78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906330" y="344488"/>
            <a:ext cx="2139408" cy="506412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78"/>
          <p:cNvSpPr txBox="1"/>
          <p:nvPr/>
        </p:nvSpPr>
        <p:spPr>
          <a:xfrm>
            <a:off x="1219200" y="13095895"/>
            <a:ext cx="2133600" cy="30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C9F"/>
              </a:buClr>
              <a:buSzPts val="1000"/>
              <a:buFont typeface="Tahoma"/>
              <a:buNone/>
            </a:pPr>
            <a:fld id="{00000000-1234-1234-1234-123412341234}" type="slidenum">
              <a:rPr lang="en-US" sz="2000" b="0" i="0" u="none" strike="noStrike" cap="none">
                <a:solidFill>
                  <a:srgbClr val="888C9F"/>
                </a:solidFill>
                <a:latin typeface="Tahoma"/>
                <a:ea typeface="Tahoma"/>
                <a:cs typeface="Tahoma"/>
                <a:sym typeface="Tahoma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C9F"/>
                </a:buClr>
                <a:buSzPts val="1000"/>
                <a:buFont typeface="Tahoma"/>
                <a:buNone/>
              </a:pPr>
              <a:t>‹#›</a:t>
            </a:fld>
            <a:endParaRPr sz="2000" b="0" i="0" u="none" strike="noStrike" cap="none">
              <a:solidFill>
                <a:srgbClr val="888C9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84249117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Финальный">
  <p:cSld name="1_Финальный"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79"/>
          <p:cNvSpPr>
            <a:spLocks noGrp="1"/>
          </p:cNvSpPr>
          <p:nvPr>
            <p:ph type="pic" idx="2"/>
          </p:nvPr>
        </p:nvSpPr>
        <p:spPr>
          <a:xfrm>
            <a:off x="5027882" y="-23408"/>
            <a:ext cx="19416252" cy="12944168"/>
          </a:xfrm>
          <a:prstGeom prst="rect">
            <a:avLst/>
          </a:prstGeom>
          <a:noFill/>
          <a:ln>
            <a:noFill/>
          </a:ln>
        </p:spPr>
      </p:sp>
      <p:pic>
        <p:nvPicPr>
          <p:cNvPr id="507" name="Google Shape;507;p79"/>
          <p:cNvPicPr preferRelativeResize="0">
            <a:picLocks noGrp="1"/>
          </p:cNvPicPr>
          <p:nvPr>
            <p:ph type="pic" idx="3"/>
          </p:nvPr>
        </p:nvPicPr>
        <p:blipFill/>
        <p:spPr>
          <a:xfrm>
            <a:off x="0" y="-23814"/>
            <a:ext cx="24384000" cy="137160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</p:pic>
      <p:sp>
        <p:nvSpPr>
          <p:cNvPr id="508" name="Google Shape;508;p79"/>
          <p:cNvSpPr txBox="1">
            <a:spLocks noGrp="1"/>
          </p:cNvSpPr>
          <p:nvPr>
            <p:ph type="body" idx="1"/>
          </p:nvPr>
        </p:nvSpPr>
        <p:spPr>
          <a:xfrm>
            <a:off x="1201343" y="5526243"/>
            <a:ext cx="9946094" cy="1905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9144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750"/>
              <a:buFont typeface="Tahoma"/>
              <a:buNone/>
              <a:defRPr sz="5500" b="0" i="0" u="none" strike="noStrike" cap="none">
                <a:solidFill>
                  <a:srgbClr val="003264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743200" marR="0" lvl="2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657600" marR="0" lvl="3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572000" marR="0" lvl="4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9" name="Google Shape;509;p79"/>
          <p:cNvSpPr txBox="1">
            <a:spLocks noGrp="1"/>
          </p:cNvSpPr>
          <p:nvPr>
            <p:ph type="body" idx="4"/>
          </p:nvPr>
        </p:nvSpPr>
        <p:spPr>
          <a:xfrm>
            <a:off x="1201341" y="11859862"/>
            <a:ext cx="7112002" cy="636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914400" marR="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ABE6D"/>
              </a:buClr>
              <a:buSzPts val="1800"/>
              <a:buFont typeface="Tahoma"/>
              <a:buNone/>
              <a:defRPr sz="3600" b="0" i="0" u="none" strike="noStrike" cap="none">
                <a:solidFill>
                  <a:srgbClr val="5ABE6D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828800" marR="0" lvl="1" indent="-4572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None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2743200" marR="0" lvl="2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3657600" marR="0" lvl="3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4572000" marR="0" lvl="4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5486400" marR="0" lvl="5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6400800" marR="0" lvl="6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7315200" marR="0" lvl="7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8229600" marR="0" lvl="8" indent="-685800" algn="l" rtl="0">
              <a:lnSpc>
                <a:spcPct val="114000"/>
              </a:lnSpc>
              <a:spcBef>
                <a:spcPts val="2400"/>
              </a:spcBef>
              <a:spcAft>
                <a:spcPts val="0"/>
              </a:spcAft>
              <a:buClr>
                <a:srgbClr val="003264"/>
              </a:buClr>
              <a:buSzPts val="1800"/>
              <a:buFont typeface="Arial"/>
              <a:buChar char="•"/>
              <a:defRPr sz="3600" b="1" i="0" u="none" strike="noStrike" cap="none">
                <a:solidFill>
                  <a:srgbClr val="00326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510" name="Google Shape;510;p79"/>
          <p:cNvPicPr preferRelativeResize="0">
            <a:picLocks noGrp="1"/>
          </p:cNvPicPr>
          <p:nvPr>
            <p:ph type="pic" idx="5"/>
          </p:nvPr>
        </p:nvPicPr>
        <p:blipFill/>
        <p:spPr>
          <a:xfrm>
            <a:off x="1244600" y="1249365"/>
            <a:ext cx="7112000" cy="168275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26600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Вид на пляж и море с песчаной дюны, покрытой травой"/>
          <p:cNvSpPr>
            <a:spLocks noGrp="1"/>
          </p:cNvSpPr>
          <p:nvPr>
            <p:ph type="pic" idx="21"/>
          </p:nvPr>
        </p:nvSpPr>
        <p:spPr>
          <a:xfrm>
            <a:off x="3344469" y="-287376"/>
            <a:ext cx="18135602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2500">
                <a:latin typeface="+mj-lt"/>
                <a:ea typeface="+mj-ea"/>
                <a:cs typeface="+mj-cs"/>
                <a:sym typeface="GraphikLCG-Regular"/>
              </a:defRPr>
            </a:lvl1pPr>
            <a:lvl2pPr marL="0" indent="0">
              <a:spcBef>
                <a:spcPts val="0"/>
              </a:spcBef>
              <a:buSzTx/>
              <a:buNone/>
              <a:defRPr sz="2500">
                <a:latin typeface="+mj-lt"/>
                <a:ea typeface="+mj-ea"/>
                <a:cs typeface="+mj-cs"/>
                <a:sym typeface="GraphikLCG-Regular"/>
              </a:defRPr>
            </a:lvl2pPr>
            <a:lvl3pPr marL="0" indent="0">
              <a:spcBef>
                <a:spcPts val="0"/>
              </a:spcBef>
              <a:buSzTx/>
              <a:buNone/>
              <a:defRPr sz="2500">
                <a:latin typeface="+mj-lt"/>
                <a:ea typeface="+mj-ea"/>
                <a:cs typeface="+mj-cs"/>
                <a:sym typeface="GraphikLCG-Regular"/>
              </a:defRPr>
            </a:lvl3pPr>
            <a:lvl4pPr marL="0" indent="0">
              <a:spcBef>
                <a:spcPts val="0"/>
              </a:spcBef>
              <a:buSzTx/>
              <a:buNone/>
              <a:defRPr sz="2500">
                <a:latin typeface="+mj-lt"/>
                <a:ea typeface="+mj-ea"/>
                <a:cs typeface="+mj-cs"/>
                <a:sym typeface="GraphikLCG-Regular"/>
              </a:defRPr>
            </a:lvl4pPr>
            <a:lvl5pPr marL="0" indent="0">
              <a:spcBef>
                <a:spcPts val="0"/>
              </a:spcBef>
              <a:buSzTx/>
              <a:buNone/>
              <a:defRPr sz="2500">
                <a:latin typeface="+mj-lt"/>
                <a:ea typeface="+mj-ea"/>
                <a:cs typeface="+mj-cs"/>
                <a:sym typeface="GraphikLCG-Regular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4631324"/>
      </p:ext>
    </p:extLst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(no logo)">
  <p:cSld name="Blank (no logo)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 txBox="1">
            <a:spLocks noGrp="1"/>
          </p:cNvSpPr>
          <p:nvPr>
            <p:ph type="sldNum" idx="12"/>
          </p:nvPr>
        </p:nvSpPr>
        <p:spPr>
          <a:xfrm>
            <a:off x="262624" y="12673046"/>
            <a:ext cx="812824" cy="1049672"/>
          </a:xfrm>
          <a:prstGeom prst="rect">
            <a:avLst/>
          </a:prstGeom>
        </p:spPr>
        <p:txBody>
          <a:bodyPr spcFirstLastPara="1" wrap="square" lIns="119750" tIns="119750" rIns="119750" bIns="11975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r"/>
            <a:fld id="{00000000-1234-1234-1234-123412341234}" type="slidenum">
              <a:rPr lang="ru" smtClean="0"/>
              <a:pPr algn="r"/>
              <a:t>‹#›</a:t>
            </a:fld>
            <a:endParaRPr lang="ru"/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83281" y="515215"/>
            <a:ext cx="5663186" cy="1617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2478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359DD0-13F0-9024-0442-F917C7EE34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5DE399C-29FF-9F19-84D0-B1249EE3EF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66E17F-79ED-D566-9677-5CF1925F0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14462-3D9C-4457-B240-8461EC4E5E46}" type="datetimeFigureOut">
              <a:rPr lang="ru-RU" smtClean="0"/>
              <a:t>27.01.2026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C071A8-88F9-B0D9-910F-FD47D138E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EE9A01-8CE3-32D7-DB49-A907585E8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7C44-A6C5-4576-B444-12DC4AC6F2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4008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42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slideLayout" Target="../slideLayouts/slideLayout41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Relationship Id="rId27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spcBef>
                <a:spcPts val="0"/>
              </a:spcBef>
              <a:defRPr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92" r:id="rId15"/>
    <p:sldLayoutId id="2147483693" r:id="rId16"/>
  </p:sldLayoutIdLst>
  <p:transition spd="med"/>
  <p:txStyles>
    <p:title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3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raphikLCG-Regular"/>
        </a:defRPr>
      </a:lvl1pPr>
      <a:lvl2pPr marL="0" marR="0" indent="457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3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raphikLCG-Regular"/>
        </a:defRPr>
      </a:lvl2pPr>
      <a:lvl3pPr marL="0" marR="0" indent="9144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3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raphikLCG-Regular"/>
        </a:defRPr>
      </a:lvl3pPr>
      <a:lvl4pPr marL="0" marR="0" indent="1371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3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raphikLCG-Regular"/>
        </a:defRPr>
      </a:lvl4pPr>
      <a:lvl5pPr marL="0" marR="0" indent="18288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3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raphikLCG-Regular"/>
        </a:defRPr>
      </a:lvl5pPr>
      <a:lvl6pPr marL="0" marR="0" indent="22860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3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raphikLCG-Regular"/>
        </a:defRPr>
      </a:lvl6pPr>
      <a:lvl7pPr marL="0" marR="0" indent="27432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3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raphikLCG-Regular"/>
        </a:defRPr>
      </a:lvl7pPr>
      <a:lvl8pPr marL="0" marR="0" indent="32004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3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raphikLCG-Regular"/>
        </a:defRPr>
      </a:lvl8pPr>
      <a:lvl9pPr marL="0" marR="0" indent="365760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3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raphikLCG-Regular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421058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  <p:sldLayoutId id="2147483681" r:id="rId17"/>
    <p:sldLayoutId id="2147483682" r:id="rId18"/>
    <p:sldLayoutId id="2147483683" r:id="rId19"/>
    <p:sldLayoutId id="2147483684" r:id="rId20"/>
    <p:sldLayoutId id="2147483685" r:id="rId21"/>
    <p:sldLayoutId id="2147483686" r:id="rId22"/>
    <p:sldLayoutId id="2147483687" r:id="rId23"/>
    <p:sldLayoutId id="2147483688" r:id="rId24"/>
    <p:sldLayoutId id="2147483689" r:id="rId25"/>
    <p:sldLayoutId id="2147483690" r:id="rId26"/>
    <p:sldLayoutId id="2147483691" r:id="rId2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ementum.ru" TargetMode="External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hyperlink" Target="http://cementum.ru" TargetMode="Externa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3.xml"/><Relationship Id="rId5" Type="http://schemas.microsoft.com/office/2007/relationships/hdphoto" Target="../media/hdphoto3.wdp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8.png"/><Relationship Id="rId2" Type="http://schemas.openxmlformats.org/officeDocument/2006/relationships/hyperlink" Target="https://cementum.r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hyperlink" Target="http://cementum.ru" TargetMode="Externa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2.png"/><Relationship Id="rId7" Type="http://schemas.openxmlformats.org/officeDocument/2006/relationships/image" Target="../media/image19.png"/><Relationship Id="rId2" Type="http://schemas.openxmlformats.org/officeDocument/2006/relationships/hyperlink" Target="https://cementum.r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hyperlink" Target="http://cementum.ru" TargetMode="Externa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2.png"/><Relationship Id="rId7" Type="http://schemas.openxmlformats.org/officeDocument/2006/relationships/image" Target="../media/image21.JPG"/><Relationship Id="rId2" Type="http://schemas.openxmlformats.org/officeDocument/2006/relationships/hyperlink" Target="https://cementum.r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hyperlink" Target="http://cementum.ru" TargetMode="External"/><Relationship Id="rId4" Type="http://schemas.openxmlformats.org/officeDocument/2006/relationships/image" Target="../media/image17.png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12.png"/><Relationship Id="rId7" Type="http://schemas.openxmlformats.org/officeDocument/2006/relationships/image" Target="../media/image24.jpeg"/><Relationship Id="rId2" Type="http://schemas.openxmlformats.org/officeDocument/2006/relationships/hyperlink" Target="https://cementum.r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hyperlink" Target="http://cementum.ru" TargetMode="Externa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12.png"/><Relationship Id="rId7" Type="http://schemas.openxmlformats.org/officeDocument/2006/relationships/image" Target="../media/image26.jpg"/><Relationship Id="rId2" Type="http://schemas.openxmlformats.org/officeDocument/2006/relationships/hyperlink" Target="https://cementum.r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hyperlink" Target="http://cementum.ru" TargetMode="External"/><Relationship Id="rId4" Type="http://schemas.openxmlformats.org/officeDocument/2006/relationships/image" Target="../media/image17.png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12.png"/><Relationship Id="rId7" Type="http://schemas.openxmlformats.org/officeDocument/2006/relationships/image" Target="../media/image29.jpeg"/><Relationship Id="rId2" Type="http://schemas.openxmlformats.org/officeDocument/2006/relationships/hyperlink" Target="https://cementum.r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hyperlink" Target="http://cementum.ru" TargetMode="External"/><Relationship Id="rId10" Type="http://schemas.openxmlformats.org/officeDocument/2006/relationships/image" Target="../media/image32.png"/><Relationship Id="rId4" Type="http://schemas.openxmlformats.org/officeDocument/2006/relationships/image" Target="../media/image17.png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2.png"/><Relationship Id="rId7" Type="http://schemas.openxmlformats.org/officeDocument/2006/relationships/image" Target="../media/image33.png"/><Relationship Id="rId2" Type="http://schemas.openxmlformats.org/officeDocument/2006/relationships/hyperlink" Target="https://cementum.r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37.png"/><Relationship Id="rId5" Type="http://schemas.openxmlformats.org/officeDocument/2006/relationships/hyperlink" Target="http://cementum.ru" TargetMode="External"/><Relationship Id="rId10" Type="http://schemas.openxmlformats.org/officeDocument/2006/relationships/image" Target="../media/image36.png"/><Relationship Id="rId4" Type="http://schemas.openxmlformats.org/officeDocument/2006/relationships/image" Target="../media/image17.png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8.jpg"/><Relationship Id="rId7" Type="http://schemas.openxmlformats.org/officeDocument/2006/relationships/hyperlink" Target="https://cementum.ru/" TargetMode="External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hyperlink" Target="https://cementum.ru" TargetMode="External"/><Relationship Id="rId5" Type="http://schemas.openxmlformats.org/officeDocument/2006/relationships/image" Target="../media/image40.jpg"/><Relationship Id="rId10" Type="http://schemas.openxmlformats.org/officeDocument/2006/relationships/hyperlink" Target="http://cementum.ru/" TargetMode="External"/><Relationship Id="rId4" Type="http://schemas.openxmlformats.org/officeDocument/2006/relationships/image" Target="../media/image39.jpg"/><Relationship Id="rId9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cementum.ru/" TargetMode="External"/><Relationship Id="rId3" Type="http://schemas.openxmlformats.org/officeDocument/2006/relationships/image" Target="../media/image42.jp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2.png"/><Relationship Id="rId5" Type="http://schemas.openxmlformats.org/officeDocument/2006/relationships/hyperlink" Target="https://cementum.ru/" TargetMode="External"/><Relationship Id="rId10" Type="http://schemas.openxmlformats.org/officeDocument/2006/relationships/image" Target="../media/image13.png"/><Relationship Id="rId4" Type="http://schemas.openxmlformats.org/officeDocument/2006/relationships/image" Target="../media/image43.jpg"/><Relationship Id="rId9" Type="http://schemas.openxmlformats.org/officeDocument/2006/relationships/hyperlink" Target="https://cementum.ru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ementum.ru/" TargetMode="External"/><Relationship Id="rId11" Type="http://schemas.openxmlformats.org/officeDocument/2006/relationships/image" Target="../media/image13.png"/><Relationship Id="rId5" Type="http://schemas.openxmlformats.org/officeDocument/2006/relationships/image" Target="../media/image46.png"/><Relationship Id="rId10" Type="http://schemas.openxmlformats.org/officeDocument/2006/relationships/hyperlink" Target="https://cementum.ru" TargetMode="External"/><Relationship Id="rId4" Type="http://schemas.openxmlformats.org/officeDocument/2006/relationships/image" Target="../media/image45.png"/><Relationship Id="rId9" Type="http://schemas.openxmlformats.org/officeDocument/2006/relationships/hyperlink" Target="http://cementum.ru/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7.png"/><Relationship Id="rId7" Type="http://schemas.openxmlformats.org/officeDocument/2006/relationships/hyperlink" Target="https://cementum.ru/" TargetMode="External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0.jpg"/><Relationship Id="rId11" Type="http://schemas.openxmlformats.org/officeDocument/2006/relationships/hyperlink" Target="https://cementum.ru" TargetMode="External"/><Relationship Id="rId5" Type="http://schemas.openxmlformats.org/officeDocument/2006/relationships/image" Target="../media/image49.jpeg"/><Relationship Id="rId10" Type="http://schemas.openxmlformats.org/officeDocument/2006/relationships/hyperlink" Target="http://cementum.ru/" TargetMode="External"/><Relationship Id="rId4" Type="http://schemas.openxmlformats.org/officeDocument/2006/relationships/image" Target="../media/image48.png"/><Relationship Id="rId9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cementum.ru" TargetMode="External"/><Relationship Id="rId3" Type="http://schemas.openxmlformats.org/officeDocument/2006/relationships/image" Target="../media/image44.png"/><Relationship Id="rId7" Type="http://schemas.openxmlformats.org/officeDocument/2006/relationships/hyperlink" Target="http://cementum.ru/" TargetMode="External"/><Relationship Id="rId12" Type="http://schemas.openxmlformats.org/officeDocument/2006/relationships/image" Target="../media/image5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52.jpg"/><Relationship Id="rId5" Type="http://schemas.openxmlformats.org/officeDocument/2006/relationships/image" Target="../media/image12.png"/><Relationship Id="rId10" Type="http://schemas.openxmlformats.org/officeDocument/2006/relationships/image" Target="../media/image51.jpg"/><Relationship Id="rId4" Type="http://schemas.openxmlformats.org/officeDocument/2006/relationships/hyperlink" Target="https://cementum.ru/" TargetMode="External"/><Relationship Id="rId9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cementum.ru" TargetMode="External"/><Relationship Id="rId3" Type="http://schemas.openxmlformats.org/officeDocument/2006/relationships/image" Target="../media/image44.png"/><Relationship Id="rId7" Type="http://schemas.openxmlformats.org/officeDocument/2006/relationships/hyperlink" Target="http://cementum.ru/" TargetMode="External"/><Relationship Id="rId12" Type="http://schemas.openxmlformats.org/officeDocument/2006/relationships/image" Target="../media/image5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55.jpg"/><Relationship Id="rId5" Type="http://schemas.openxmlformats.org/officeDocument/2006/relationships/image" Target="../media/image12.png"/><Relationship Id="rId10" Type="http://schemas.openxmlformats.org/officeDocument/2006/relationships/image" Target="../media/image54.jpg"/><Relationship Id="rId4" Type="http://schemas.openxmlformats.org/officeDocument/2006/relationships/hyperlink" Target="https://cementum.ru/" TargetMode="External"/><Relationship Id="rId9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57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6" Type="http://schemas.openxmlformats.org/officeDocument/2006/relationships/hyperlink" Target="https://cementum.ru/" TargetMode="External"/><Relationship Id="rId11" Type="http://schemas.openxmlformats.org/officeDocument/2006/relationships/image" Target="../media/image13.png"/><Relationship Id="rId5" Type="http://schemas.openxmlformats.org/officeDocument/2006/relationships/image" Target="../media/image59.jpg"/><Relationship Id="rId10" Type="http://schemas.openxmlformats.org/officeDocument/2006/relationships/hyperlink" Target="https://cementum.ru" TargetMode="External"/><Relationship Id="rId4" Type="http://schemas.openxmlformats.org/officeDocument/2006/relationships/image" Target="../media/image58.jpg"/><Relationship Id="rId9" Type="http://schemas.openxmlformats.org/officeDocument/2006/relationships/hyperlink" Target="http://cementum.ru/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hyperlink" Target="https://cementum.ru/" TargetMode="External"/><Relationship Id="rId7" Type="http://schemas.openxmlformats.org/officeDocument/2006/relationships/hyperlink" Target="https://cementum.ru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hyperlink" Target="http://cementum.ru/" TargetMode="External"/><Relationship Id="rId11" Type="http://schemas.openxmlformats.org/officeDocument/2006/relationships/image" Target="../media/image62.jpg"/><Relationship Id="rId5" Type="http://schemas.openxmlformats.org/officeDocument/2006/relationships/image" Target="../media/image17.png"/><Relationship Id="rId10" Type="http://schemas.openxmlformats.org/officeDocument/2006/relationships/image" Target="../media/image61.jpg"/><Relationship Id="rId4" Type="http://schemas.openxmlformats.org/officeDocument/2006/relationships/image" Target="../media/image12.png"/><Relationship Id="rId9" Type="http://schemas.openxmlformats.org/officeDocument/2006/relationships/image" Target="../media/image60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hyperlink" Target="https://cementum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ementum.ru" TargetMode="External"/><Relationship Id="rId5" Type="http://schemas.openxmlformats.org/officeDocument/2006/relationships/hyperlink" Target="http://cementum.ru/" TargetMode="External"/><Relationship Id="rId10" Type="http://schemas.openxmlformats.org/officeDocument/2006/relationships/image" Target="../media/image65.jpg"/><Relationship Id="rId4" Type="http://schemas.openxmlformats.org/officeDocument/2006/relationships/image" Target="../media/image17.png"/><Relationship Id="rId9" Type="http://schemas.openxmlformats.org/officeDocument/2006/relationships/image" Target="../media/image64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g"/><Relationship Id="rId3" Type="http://schemas.openxmlformats.org/officeDocument/2006/relationships/image" Target="../media/image12.png"/><Relationship Id="rId7" Type="http://schemas.openxmlformats.org/officeDocument/2006/relationships/image" Target="../media/image66.jpg"/><Relationship Id="rId2" Type="http://schemas.openxmlformats.org/officeDocument/2006/relationships/hyperlink" Target="https://cementum.r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hyperlink" Target="http://cementum.ru" TargetMode="Externa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68.jpeg"/><Relationship Id="rId2" Type="http://schemas.openxmlformats.org/officeDocument/2006/relationships/hyperlink" Target="https://cementum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hyperlink" Target="http://cementum.ru/" TargetMode="Externa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g"/><Relationship Id="rId3" Type="http://schemas.openxmlformats.org/officeDocument/2006/relationships/image" Target="../media/image12.png"/><Relationship Id="rId7" Type="http://schemas.openxmlformats.org/officeDocument/2006/relationships/image" Target="../media/image69.jpg"/><Relationship Id="rId2" Type="http://schemas.openxmlformats.org/officeDocument/2006/relationships/hyperlink" Target="https://cementum.r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hyperlink" Target="http://cementum.ru" TargetMode="Externa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4.jpg"/><Relationship Id="rId5" Type="http://schemas.openxmlformats.org/officeDocument/2006/relationships/image" Target="../media/image73.jpg"/><Relationship Id="rId4" Type="http://schemas.openxmlformats.org/officeDocument/2006/relationships/image" Target="../media/image72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5.png"/><Relationship Id="rId7" Type="http://schemas.openxmlformats.org/officeDocument/2006/relationships/hyperlink" Target="https://cementum.ru/" TargetMode="External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g"/><Relationship Id="rId11" Type="http://schemas.openxmlformats.org/officeDocument/2006/relationships/hyperlink" Target="https://cementum.ru" TargetMode="External"/><Relationship Id="rId5" Type="http://schemas.openxmlformats.org/officeDocument/2006/relationships/image" Target="../media/image77.jpg"/><Relationship Id="rId10" Type="http://schemas.openxmlformats.org/officeDocument/2006/relationships/hyperlink" Target="http://cementum.ru/" TargetMode="External"/><Relationship Id="rId4" Type="http://schemas.openxmlformats.org/officeDocument/2006/relationships/image" Target="../media/image76.jpg"/><Relationship Id="rId9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g"/><Relationship Id="rId3" Type="http://schemas.openxmlformats.org/officeDocument/2006/relationships/image" Target="../media/image12.png"/><Relationship Id="rId7" Type="http://schemas.openxmlformats.org/officeDocument/2006/relationships/image" Target="../media/image79.jpg"/><Relationship Id="rId2" Type="http://schemas.openxmlformats.org/officeDocument/2006/relationships/hyperlink" Target="https://cementum.r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hyperlink" Target="http://cementum.ru" TargetMode="External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g"/><Relationship Id="rId3" Type="http://schemas.openxmlformats.org/officeDocument/2006/relationships/image" Target="../media/image12.png"/><Relationship Id="rId7" Type="http://schemas.openxmlformats.org/officeDocument/2006/relationships/image" Target="../media/image81.jpg"/><Relationship Id="rId2" Type="http://schemas.openxmlformats.org/officeDocument/2006/relationships/hyperlink" Target="https://cementum.r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hyperlink" Target="http://cementum.ru" TargetMode="External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g"/><Relationship Id="rId3" Type="http://schemas.openxmlformats.org/officeDocument/2006/relationships/image" Target="../media/image12.png"/><Relationship Id="rId7" Type="http://schemas.openxmlformats.org/officeDocument/2006/relationships/image" Target="../media/image83.png"/><Relationship Id="rId2" Type="http://schemas.openxmlformats.org/officeDocument/2006/relationships/hyperlink" Target="https://cementum.r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hyperlink" Target="http://cementum.ru" TargetMode="External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g"/><Relationship Id="rId3" Type="http://schemas.openxmlformats.org/officeDocument/2006/relationships/image" Target="../media/image12.png"/><Relationship Id="rId7" Type="http://schemas.openxmlformats.org/officeDocument/2006/relationships/image" Target="../media/image85.png"/><Relationship Id="rId2" Type="http://schemas.openxmlformats.org/officeDocument/2006/relationships/hyperlink" Target="https://cementum.r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hyperlink" Target="http://cementum.ru" TargetMode="External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12.png"/><Relationship Id="rId7" Type="http://schemas.openxmlformats.org/officeDocument/2006/relationships/image" Target="../media/image87.png"/><Relationship Id="rId12" Type="http://schemas.openxmlformats.org/officeDocument/2006/relationships/image" Target="../media/image91.jpg"/><Relationship Id="rId2" Type="http://schemas.openxmlformats.org/officeDocument/2006/relationships/hyperlink" Target="https://cementum.r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90.jpg"/><Relationship Id="rId5" Type="http://schemas.openxmlformats.org/officeDocument/2006/relationships/hyperlink" Target="http://cementum.ru" TargetMode="External"/><Relationship Id="rId10" Type="http://schemas.openxmlformats.org/officeDocument/2006/relationships/image" Target="../media/image86.jpg"/><Relationship Id="rId4" Type="http://schemas.openxmlformats.org/officeDocument/2006/relationships/image" Target="../media/image17.png"/><Relationship Id="rId9" Type="http://schemas.openxmlformats.org/officeDocument/2006/relationships/image" Target="../media/image8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95.jpg"/><Relationship Id="rId3" Type="http://schemas.openxmlformats.org/officeDocument/2006/relationships/image" Target="../media/image12.png"/><Relationship Id="rId7" Type="http://schemas.openxmlformats.org/officeDocument/2006/relationships/image" Target="../media/image87.png"/><Relationship Id="rId12" Type="http://schemas.openxmlformats.org/officeDocument/2006/relationships/image" Target="../media/image94.jpg"/><Relationship Id="rId2" Type="http://schemas.openxmlformats.org/officeDocument/2006/relationships/hyperlink" Target="https://cementum.r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93.jpg"/><Relationship Id="rId5" Type="http://schemas.openxmlformats.org/officeDocument/2006/relationships/hyperlink" Target="http://cementum.ru" TargetMode="External"/><Relationship Id="rId10" Type="http://schemas.openxmlformats.org/officeDocument/2006/relationships/image" Target="../media/image92.jpg"/><Relationship Id="rId4" Type="http://schemas.openxmlformats.org/officeDocument/2006/relationships/image" Target="../media/image17.png"/><Relationship Id="rId9" Type="http://schemas.openxmlformats.org/officeDocument/2006/relationships/image" Target="../media/image8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://cementum.ru" TargetMode="Externa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png"/><Relationship Id="rId5" Type="http://schemas.openxmlformats.org/officeDocument/2006/relationships/image" Target="../media/image12.png"/><Relationship Id="rId4" Type="http://schemas.openxmlformats.org/officeDocument/2006/relationships/hyperlink" Target="https://cementum.ru" TargetMode="External"/><Relationship Id="rId9" Type="http://schemas.openxmlformats.org/officeDocument/2006/relationships/image" Target="../media/image9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9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ementum.ru" TargetMode="External"/><Relationship Id="rId5" Type="http://schemas.openxmlformats.org/officeDocument/2006/relationships/hyperlink" Target="http://cementum.ru" TargetMode="Externa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фон_бетон.jpg" descr="фон_бетон.jpg"/>
          <p:cNvPicPr>
            <a:picLocks noChangeAspect="1"/>
          </p:cNvPicPr>
          <p:nvPr/>
        </p:nvPicPr>
        <p:blipFill>
          <a:blip r:embed="rId2">
            <a:alphaModFix amt="70227"/>
          </a:blip>
          <a:srcRect l="45" r="45"/>
          <a:stretch>
            <a:fillRect/>
          </a:stretch>
        </p:blipFill>
        <p:spPr>
          <a:xfrm>
            <a:off x="-29262" y="0"/>
            <a:ext cx="24384001" cy="1376656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Изображение" descr="Изображение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60529" y="12504447"/>
            <a:ext cx="1862535" cy="1583460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cementum.ru">
            <a:hlinkClick r:id="rId5"/>
          </p:cNvPr>
          <p:cNvSpPr txBox="1"/>
          <p:nvPr/>
        </p:nvSpPr>
        <p:spPr>
          <a:xfrm>
            <a:off x="1028236" y="12912691"/>
            <a:ext cx="1284217" cy="512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 algn="r">
              <a:spcBef>
                <a:spcPts val="0"/>
              </a:spcBef>
              <a:defRPr sz="1500" u="sng">
                <a:solidFill>
                  <a:srgbClr val="FFFFFF"/>
                </a:solidFill>
                <a:latin typeface="+mj-lt"/>
                <a:ea typeface="+mj-ea"/>
                <a:cs typeface="+mj-cs"/>
                <a:sym typeface="GraphikLCG-Regular"/>
                <a:hlinkClick r:id="rId3"/>
              </a:defRPr>
            </a:lvl1pPr>
          </a:lstStyle>
          <a:p>
            <a:pPr>
              <a:defRPr u="none"/>
            </a:pPr>
            <a:r>
              <a:rPr u="sng">
                <a:hlinkClick r:id="rId3"/>
              </a:rPr>
              <a:t>cementum.ru</a:t>
            </a:r>
          </a:p>
        </p:txBody>
      </p:sp>
      <p:pic>
        <p:nvPicPr>
          <p:cNvPr id="151" name="Изображение" descr="Изображение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30607" y="12294813"/>
            <a:ext cx="2355698" cy="2002729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Сверхпрочный фибробетон ЦЕМЕНТАЛЬ"/>
          <p:cNvSpPr txBox="1"/>
          <p:nvPr/>
        </p:nvSpPr>
        <p:spPr>
          <a:xfrm>
            <a:off x="1825061" y="10899797"/>
            <a:ext cx="8685544" cy="13950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defTabSz="726440">
              <a:spcBef>
                <a:spcPts val="0"/>
              </a:spcBef>
              <a:defRPr sz="4664" cap="all" spc="0">
                <a:solidFill>
                  <a:srgbClr val="FFFFFF"/>
                </a:solidFill>
                <a:latin typeface="+mj-lt"/>
                <a:ea typeface="+mj-ea"/>
                <a:cs typeface="+mj-cs"/>
                <a:sym typeface="GraphikLCG-Regular"/>
              </a:defRPr>
            </a:lvl1pPr>
          </a:lstStyle>
          <a:p>
            <a:r>
              <a:rPr lang="ru-RU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ЧУРИЛОВ РОМАН СЕРГЕЕВИЧ</a:t>
            </a:r>
          </a:p>
          <a:p>
            <a:r>
              <a:rPr lang="ru-RU" sz="3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28 января 2026 </a:t>
            </a:r>
            <a:endParaRPr sz="3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53" name="вставленный-фильм.png" descr="вставленный-фильм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2986082" y="950427"/>
            <a:ext cx="10475907" cy="2669343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12"/>
          <p:cNvSpPr txBox="1">
            <a:spLocks noGrp="1"/>
          </p:cNvSpPr>
          <p:nvPr>
            <p:ph type="sldNum" sz="quarter" idx="4294967295"/>
          </p:nvPr>
        </p:nvSpPr>
        <p:spPr>
          <a:xfrm>
            <a:off x="26471881" y="12989448"/>
            <a:ext cx="927518" cy="3594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anchor="ctr">
            <a:normAutofit lnSpcReduction="10000"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1</a:t>
            </a:fld>
            <a:endParaRPr/>
          </a:p>
        </p:txBody>
      </p:sp>
      <p:sp>
        <p:nvSpPr>
          <p:cNvPr id="11" name="Сверхпрочный фибробетон ЦЕМЕНТАЛЬ"/>
          <p:cNvSpPr txBox="1"/>
          <p:nvPr/>
        </p:nvSpPr>
        <p:spPr>
          <a:xfrm>
            <a:off x="1825060" y="6185772"/>
            <a:ext cx="18686595" cy="32422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Autofit/>
          </a:bodyPr>
          <a:lstStyle>
            <a:lvl1pPr defTabSz="726440">
              <a:spcBef>
                <a:spcPts val="0"/>
              </a:spcBef>
              <a:defRPr sz="4664" cap="all" spc="0">
                <a:solidFill>
                  <a:srgbClr val="FFFFFF"/>
                </a:solidFill>
                <a:latin typeface="+mj-lt"/>
                <a:ea typeface="+mj-ea"/>
                <a:cs typeface="+mj-cs"/>
                <a:sym typeface="GraphikLCG-Regular"/>
              </a:defRPr>
            </a:lvl1pPr>
          </a:lstStyle>
          <a:p>
            <a:r>
              <a:rPr lang="ru-RU" sz="6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Применение </a:t>
            </a:r>
            <a:r>
              <a:rPr lang="ru-RU" sz="6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СВЕРХПРОЧНого</a:t>
            </a:r>
            <a:r>
              <a:rPr lang="ru-RU" sz="6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66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ФИБРОБЕТОНа</a:t>
            </a:r>
            <a:r>
              <a:rPr lang="ru-RU" sz="6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 транспортном строительстве.</a:t>
            </a:r>
            <a:endParaRPr sz="6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8340D-9351-392F-B3A8-A5AAADF58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0">
            <a:extLst>
              <a:ext uri="{FF2B5EF4-FFF2-40B4-BE49-F238E27FC236}">
                <a16:creationId xmlns:a16="http://schemas.microsoft.com/office/drawing/2014/main" id="{6F893F3A-7462-1572-12CB-0DB7223106DA}"/>
              </a:ext>
            </a:extLst>
          </p:cNvPr>
          <p:cNvSpPr/>
          <p:nvPr/>
        </p:nvSpPr>
        <p:spPr>
          <a:xfrm>
            <a:off x="907043" y="5304975"/>
            <a:ext cx="19598730" cy="7456894"/>
          </a:xfrm>
          <a:custGeom>
            <a:avLst/>
            <a:gdLst>
              <a:gd name="connsiteX0" fmla="*/ 9796397 w 9799365"/>
              <a:gd name="connsiteY0" fmla="*/ 2863618 h 3728447"/>
              <a:gd name="connsiteX1" fmla="*/ 9778528 w 9799365"/>
              <a:gd name="connsiteY1" fmla="*/ 2926380 h 3728447"/>
              <a:gd name="connsiteX2" fmla="*/ 9575680 w 9799365"/>
              <a:gd name="connsiteY2" fmla="*/ 3056975 h 3728447"/>
              <a:gd name="connsiteX3" fmla="*/ 9295543 w 9799365"/>
              <a:gd name="connsiteY3" fmla="*/ 3221053 h 3728447"/>
              <a:gd name="connsiteX4" fmla="*/ 8842101 w 9799365"/>
              <a:gd name="connsiteY4" fmla="*/ 3476929 h 3728447"/>
              <a:gd name="connsiteX5" fmla="*/ 8787351 w 9799365"/>
              <a:gd name="connsiteY5" fmla="*/ 3471904 h 3728447"/>
              <a:gd name="connsiteX6" fmla="*/ 8624434 w 9799365"/>
              <a:gd name="connsiteY6" fmla="*/ 3381459 h 3728447"/>
              <a:gd name="connsiteX7" fmla="*/ 8245899 w 9799365"/>
              <a:gd name="connsiteY7" fmla="*/ 3158630 h 3728447"/>
              <a:gd name="connsiteX8" fmla="*/ 7974958 w 9799365"/>
              <a:gd name="connsiteY8" fmla="*/ 3027648 h 3728447"/>
              <a:gd name="connsiteX9" fmla="*/ 7806037 w 9799365"/>
              <a:gd name="connsiteY9" fmla="*/ 3220328 h 3728447"/>
              <a:gd name="connsiteX10" fmla="*/ 7798985 w 9799365"/>
              <a:gd name="connsiteY10" fmla="*/ 3434219 h 3728447"/>
              <a:gd name="connsiteX11" fmla="*/ 7760197 w 9799365"/>
              <a:gd name="connsiteY11" fmla="*/ 3496400 h 3728447"/>
              <a:gd name="connsiteX12" fmla="*/ 7615530 w 9799365"/>
              <a:gd name="connsiteY12" fmla="*/ 3581289 h 3728447"/>
              <a:gd name="connsiteX13" fmla="*/ 7408680 w 9799365"/>
              <a:gd name="connsiteY13" fmla="*/ 3704010 h 3728447"/>
              <a:gd name="connsiteX14" fmla="*/ 7297416 w 9799365"/>
              <a:gd name="connsiteY14" fmla="*/ 3723191 h 3728447"/>
              <a:gd name="connsiteX15" fmla="*/ 6917498 w 9799365"/>
              <a:gd name="connsiteY15" fmla="*/ 3505918 h 3728447"/>
              <a:gd name="connsiteX16" fmla="*/ 6871611 w 9799365"/>
              <a:gd name="connsiteY16" fmla="*/ 3460840 h 3728447"/>
              <a:gd name="connsiteX17" fmla="*/ 6857030 w 9799365"/>
              <a:gd name="connsiteY17" fmla="*/ 3395083 h 3728447"/>
              <a:gd name="connsiteX18" fmla="*/ 6866894 w 9799365"/>
              <a:gd name="connsiteY18" fmla="*/ 2932902 h 3728447"/>
              <a:gd name="connsiteX19" fmla="*/ 6906968 w 9799365"/>
              <a:gd name="connsiteY19" fmla="*/ 2886471 h 3728447"/>
              <a:gd name="connsiteX20" fmla="*/ 7063404 w 9799365"/>
              <a:gd name="connsiteY20" fmla="*/ 2791097 h 3728447"/>
              <a:gd name="connsiteX21" fmla="*/ 7264013 w 9799365"/>
              <a:gd name="connsiteY21" fmla="*/ 2675383 h 3728447"/>
              <a:gd name="connsiteX22" fmla="*/ 7332916 w 9799365"/>
              <a:gd name="connsiteY22" fmla="*/ 2653448 h 3728447"/>
              <a:gd name="connsiteX23" fmla="*/ 7631779 w 9799365"/>
              <a:gd name="connsiteY23" fmla="*/ 2808104 h 3728447"/>
              <a:gd name="connsiteX24" fmla="*/ 7758673 w 9799365"/>
              <a:gd name="connsiteY24" fmla="*/ 2798152 h 3728447"/>
              <a:gd name="connsiteX25" fmla="*/ 7838392 w 9799365"/>
              <a:gd name="connsiteY25" fmla="*/ 2705193 h 3728447"/>
              <a:gd name="connsiteX26" fmla="*/ 7845682 w 9799365"/>
              <a:gd name="connsiteY26" fmla="*/ 2037721 h 3728447"/>
              <a:gd name="connsiteX27" fmla="*/ 7829672 w 9799365"/>
              <a:gd name="connsiteY27" fmla="*/ 1976700 h 3728447"/>
              <a:gd name="connsiteX28" fmla="*/ 7712547 w 9799365"/>
              <a:gd name="connsiteY28" fmla="*/ 1882679 h 3728447"/>
              <a:gd name="connsiteX29" fmla="*/ 7615245 w 9799365"/>
              <a:gd name="connsiteY29" fmla="*/ 1887703 h 3728447"/>
              <a:gd name="connsiteX30" fmla="*/ 7397911 w 9799365"/>
              <a:gd name="connsiteY30" fmla="*/ 2008636 h 3728447"/>
              <a:gd name="connsiteX31" fmla="*/ 6913163 w 9799365"/>
              <a:gd name="connsiteY31" fmla="*/ 2293115 h 3728447"/>
              <a:gd name="connsiteX32" fmla="*/ 6828821 w 9799365"/>
              <a:gd name="connsiteY32" fmla="*/ 2315823 h 3728447"/>
              <a:gd name="connsiteX33" fmla="*/ 6652800 w 9799365"/>
              <a:gd name="connsiteY33" fmla="*/ 2226730 h 3728447"/>
              <a:gd name="connsiteX34" fmla="*/ 6274836 w 9799365"/>
              <a:gd name="connsiteY34" fmla="*/ 2004046 h 3728447"/>
              <a:gd name="connsiteX35" fmla="*/ 6050403 w 9799365"/>
              <a:gd name="connsiteY35" fmla="*/ 1881084 h 3728447"/>
              <a:gd name="connsiteX36" fmla="*/ 5947811 w 9799365"/>
              <a:gd name="connsiteY36" fmla="*/ 1893211 h 3728447"/>
              <a:gd name="connsiteX37" fmla="*/ 5875764 w 9799365"/>
              <a:gd name="connsiteY37" fmla="*/ 2084829 h 3728447"/>
              <a:gd name="connsiteX38" fmla="*/ 5876050 w 9799365"/>
              <a:gd name="connsiteY38" fmla="*/ 2263932 h 3728447"/>
              <a:gd name="connsiteX39" fmla="*/ 5877050 w 9799365"/>
              <a:gd name="connsiteY39" fmla="*/ 2713021 h 3728447"/>
              <a:gd name="connsiteX40" fmla="*/ 5708224 w 9799365"/>
              <a:gd name="connsiteY40" fmla="*/ 3024507 h 3728447"/>
              <a:gd name="connsiteX41" fmla="*/ 5487555 w 9799365"/>
              <a:gd name="connsiteY41" fmla="*/ 3153219 h 3728447"/>
              <a:gd name="connsiteX42" fmla="*/ 4964210 w 9799365"/>
              <a:gd name="connsiteY42" fmla="*/ 3459439 h 3728447"/>
              <a:gd name="connsiteX43" fmla="*/ 4881489 w 9799365"/>
              <a:gd name="connsiteY43" fmla="*/ 3474610 h 3728447"/>
              <a:gd name="connsiteX44" fmla="*/ 4708565 w 9799365"/>
              <a:gd name="connsiteY44" fmla="*/ 3384551 h 3728447"/>
              <a:gd name="connsiteX45" fmla="*/ 4326075 w 9799365"/>
              <a:gd name="connsiteY45" fmla="*/ 3159596 h 3728447"/>
              <a:gd name="connsiteX46" fmla="*/ 4099783 w 9799365"/>
              <a:gd name="connsiteY46" fmla="*/ 3036103 h 3728447"/>
              <a:gd name="connsiteX47" fmla="*/ 3976701 w 9799365"/>
              <a:gd name="connsiteY47" fmla="*/ 3045862 h 3728447"/>
              <a:gd name="connsiteX48" fmla="*/ 3876635 w 9799365"/>
              <a:gd name="connsiteY48" fmla="*/ 3441804 h 3728447"/>
              <a:gd name="connsiteX49" fmla="*/ 3842946 w 9799365"/>
              <a:gd name="connsiteY49" fmla="*/ 3488718 h 3728447"/>
              <a:gd name="connsiteX50" fmla="*/ 3680506 w 9799365"/>
              <a:gd name="connsiteY50" fmla="*/ 3590083 h 3728447"/>
              <a:gd name="connsiteX51" fmla="*/ 3480803 w 9799365"/>
              <a:gd name="connsiteY51" fmla="*/ 3705701 h 3728447"/>
              <a:gd name="connsiteX52" fmla="*/ 3374018 w 9799365"/>
              <a:gd name="connsiteY52" fmla="*/ 3722563 h 3728447"/>
              <a:gd name="connsiteX53" fmla="*/ 2991146 w 9799365"/>
              <a:gd name="connsiteY53" fmla="*/ 3502971 h 3728447"/>
              <a:gd name="connsiteX54" fmla="*/ 2945450 w 9799365"/>
              <a:gd name="connsiteY54" fmla="*/ 3449873 h 3728447"/>
              <a:gd name="connsiteX55" fmla="*/ 2933394 w 9799365"/>
              <a:gd name="connsiteY55" fmla="*/ 3401364 h 3728447"/>
              <a:gd name="connsiteX56" fmla="*/ 2934776 w 9799365"/>
              <a:gd name="connsiteY56" fmla="*/ 3213999 h 3728447"/>
              <a:gd name="connsiteX57" fmla="*/ 2933823 w 9799365"/>
              <a:gd name="connsiteY57" fmla="*/ 2988319 h 3728447"/>
              <a:gd name="connsiteX58" fmla="*/ 2943258 w 9799365"/>
              <a:gd name="connsiteY58" fmla="*/ 2935704 h 3728447"/>
              <a:gd name="connsiteX59" fmla="*/ 2985571 w 9799365"/>
              <a:gd name="connsiteY59" fmla="*/ 2886085 h 3728447"/>
              <a:gd name="connsiteX60" fmla="*/ 3150251 w 9799365"/>
              <a:gd name="connsiteY60" fmla="*/ 2785928 h 3728447"/>
              <a:gd name="connsiteX61" fmla="*/ 3345618 w 9799365"/>
              <a:gd name="connsiteY61" fmla="*/ 2673499 h 3728447"/>
              <a:gd name="connsiteX62" fmla="*/ 3411853 w 9799365"/>
              <a:gd name="connsiteY62" fmla="*/ 2652917 h 3728447"/>
              <a:gd name="connsiteX63" fmla="*/ 3711336 w 9799365"/>
              <a:gd name="connsiteY63" fmla="*/ 2806897 h 3728447"/>
              <a:gd name="connsiteX64" fmla="*/ 3833130 w 9799365"/>
              <a:gd name="connsiteY64" fmla="*/ 2801582 h 3728447"/>
              <a:gd name="connsiteX65" fmla="*/ 3911468 w 9799365"/>
              <a:gd name="connsiteY65" fmla="*/ 2715340 h 3728447"/>
              <a:gd name="connsiteX66" fmla="*/ 3925001 w 9799365"/>
              <a:gd name="connsiteY66" fmla="*/ 2641611 h 3728447"/>
              <a:gd name="connsiteX67" fmla="*/ 3926382 w 9799365"/>
              <a:gd name="connsiteY67" fmla="*/ 2335100 h 3728447"/>
              <a:gd name="connsiteX68" fmla="*/ 3923428 w 9799365"/>
              <a:gd name="connsiteY68" fmla="*/ 2036948 h 3728447"/>
              <a:gd name="connsiteX69" fmla="*/ 3907846 w 9799365"/>
              <a:gd name="connsiteY69" fmla="*/ 1977038 h 3728447"/>
              <a:gd name="connsiteX70" fmla="*/ 3792056 w 9799365"/>
              <a:gd name="connsiteY70" fmla="*/ 1883693 h 3728447"/>
              <a:gd name="connsiteX71" fmla="*/ 3692657 w 9799365"/>
              <a:gd name="connsiteY71" fmla="*/ 1887317 h 3728447"/>
              <a:gd name="connsiteX72" fmla="*/ 3481660 w 9799365"/>
              <a:gd name="connsiteY72" fmla="*/ 2005689 h 3728447"/>
              <a:gd name="connsiteX73" fmla="*/ 2990908 w 9799365"/>
              <a:gd name="connsiteY73" fmla="*/ 2292873 h 3728447"/>
              <a:gd name="connsiteX74" fmla="*/ 2909140 w 9799365"/>
              <a:gd name="connsiteY74" fmla="*/ 2316306 h 3728447"/>
              <a:gd name="connsiteX75" fmla="*/ 2300024 w 9799365"/>
              <a:gd name="connsiteY75" fmla="*/ 1973414 h 3728447"/>
              <a:gd name="connsiteX76" fmla="*/ 2128244 w 9799365"/>
              <a:gd name="connsiteY76" fmla="*/ 1881084 h 3728447"/>
              <a:gd name="connsiteX77" fmla="*/ 2025748 w 9799365"/>
              <a:gd name="connsiteY77" fmla="*/ 1892970 h 3728447"/>
              <a:gd name="connsiteX78" fmla="*/ 1964993 w 9799365"/>
              <a:gd name="connsiteY78" fmla="*/ 1967520 h 3728447"/>
              <a:gd name="connsiteX79" fmla="*/ 1954224 w 9799365"/>
              <a:gd name="connsiteY79" fmla="*/ 2291762 h 3728447"/>
              <a:gd name="connsiteX80" fmla="*/ 1955082 w 9799365"/>
              <a:gd name="connsiteY80" fmla="*/ 2707464 h 3728447"/>
              <a:gd name="connsiteX81" fmla="*/ 1794833 w 9799365"/>
              <a:gd name="connsiteY81" fmla="*/ 3019773 h 3728447"/>
              <a:gd name="connsiteX82" fmla="*/ 1582265 w 9799365"/>
              <a:gd name="connsiteY82" fmla="*/ 3144425 h 3728447"/>
              <a:gd name="connsiteX83" fmla="*/ 1238038 w 9799365"/>
              <a:gd name="connsiteY83" fmla="*/ 3345947 h 3728447"/>
              <a:gd name="connsiteX84" fmla="*/ 970814 w 9799365"/>
              <a:gd name="connsiteY84" fmla="*/ 3481519 h 3728447"/>
              <a:gd name="connsiteX85" fmla="*/ 780783 w 9799365"/>
              <a:gd name="connsiteY85" fmla="*/ 3381410 h 3728447"/>
              <a:gd name="connsiteX86" fmla="*/ 541197 w 9799365"/>
              <a:gd name="connsiteY86" fmla="*/ 3241200 h 3728447"/>
              <a:gd name="connsiteX87" fmla="*/ 231421 w 9799365"/>
              <a:gd name="connsiteY87" fmla="*/ 3059584 h 3728447"/>
              <a:gd name="connsiteX88" fmla="*/ 62262 w 9799365"/>
              <a:gd name="connsiteY88" fmla="*/ 2958944 h 3728447"/>
              <a:gd name="connsiteX89" fmla="*/ 20425 w 9799365"/>
              <a:gd name="connsiteY89" fmla="*/ 2918649 h 3728447"/>
              <a:gd name="connsiteX90" fmla="*/ 3985 w 9799365"/>
              <a:gd name="connsiteY90" fmla="*/ 2416946 h 3728447"/>
              <a:gd name="connsiteX91" fmla="*/ 11800 w 9799365"/>
              <a:gd name="connsiteY91" fmla="*/ 1806292 h 3728447"/>
              <a:gd name="connsiteX92" fmla="*/ 56782 w 9799365"/>
              <a:gd name="connsiteY92" fmla="*/ 1753388 h 3728447"/>
              <a:gd name="connsiteX93" fmla="*/ 246526 w 9799365"/>
              <a:gd name="connsiteY93" fmla="*/ 1639944 h 3728447"/>
              <a:gd name="connsiteX94" fmla="*/ 618772 w 9799365"/>
              <a:gd name="connsiteY94" fmla="*/ 1423058 h 3728447"/>
              <a:gd name="connsiteX95" fmla="*/ 804847 w 9799365"/>
              <a:gd name="connsiteY95" fmla="*/ 1300773 h 3728447"/>
              <a:gd name="connsiteX96" fmla="*/ 453949 w 9799365"/>
              <a:gd name="connsiteY96" fmla="*/ 830571 h 3728447"/>
              <a:gd name="connsiteX97" fmla="*/ 460858 w 9799365"/>
              <a:gd name="connsiteY97" fmla="*/ 318093 h 3728447"/>
              <a:gd name="connsiteX98" fmla="*/ 948942 w 9799365"/>
              <a:gd name="connsiteY98" fmla="*/ 4722 h 3728447"/>
              <a:gd name="connsiteX99" fmla="*/ 1005789 w 9799365"/>
              <a:gd name="connsiteY99" fmla="*/ 6558 h 3728447"/>
              <a:gd name="connsiteX100" fmla="*/ 1239086 w 9799365"/>
              <a:gd name="connsiteY100" fmla="*/ 136236 h 3728447"/>
              <a:gd name="connsiteX101" fmla="*/ 1438503 w 9799365"/>
              <a:gd name="connsiteY101" fmla="*/ 254221 h 3728447"/>
              <a:gd name="connsiteX102" fmla="*/ 1496589 w 9799365"/>
              <a:gd name="connsiteY102" fmla="*/ 325679 h 3728447"/>
              <a:gd name="connsiteX103" fmla="*/ 1503689 w 9799365"/>
              <a:gd name="connsiteY103" fmla="*/ 634074 h 3728447"/>
              <a:gd name="connsiteX104" fmla="*/ 1494683 w 9799365"/>
              <a:gd name="connsiteY104" fmla="*/ 881543 h 3728447"/>
              <a:gd name="connsiteX105" fmla="*/ 1140116 w 9799365"/>
              <a:gd name="connsiteY105" fmla="*/ 1139255 h 3728447"/>
              <a:gd name="connsiteX106" fmla="*/ 1197582 w 9799365"/>
              <a:gd name="connsiteY106" fmla="*/ 1338700 h 3728447"/>
              <a:gd name="connsiteX107" fmla="*/ 1757904 w 9799365"/>
              <a:gd name="connsiteY107" fmla="*/ 1663522 h 3728447"/>
              <a:gd name="connsiteX108" fmla="*/ 1932591 w 9799365"/>
              <a:gd name="connsiteY108" fmla="*/ 1582546 h 3728447"/>
              <a:gd name="connsiteX109" fmla="*/ 1942931 w 9799365"/>
              <a:gd name="connsiteY109" fmla="*/ 1363534 h 3728447"/>
              <a:gd name="connsiteX110" fmla="*/ 1941883 w 9799365"/>
              <a:gd name="connsiteY110" fmla="*/ 914880 h 3728447"/>
              <a:gd name="connsiteX111" fmla="*/ 1943408 w 9799365"/>
              <a:gd name="connsiteY111" fmla="*/ 682099 h 3728447"/>
              <a:gd name="connsiteX112" fmla="*/ 1960371 w 9799365"/>
              <a:gd name="connsiteY112" fmla="*/ 626585 h 3728447"/>
              <a:gd name="connsiteX113" fmla="*/ 1995823 w 9799365"/>
              <a:gd name="connsiteY113" fmla="*/ 590783 h 3728447"/>
              <a:gd name="connsiteX114" fmla="*/ 2894368 w 9799365"/>
              <a:gd name="connsiteY114" fmla="*/ 69996 h 3728447"/>
              <a:gd name="connsiteX115" fmla="*/ 2961794 w 9799365"/>
              <a:gd name="connsiteY115" fmla="*/ 77581 h 3728447"/>
              <a:gd name="connsiteX116" fmla="*/ 3085399 w 9799365"/>
              <a:gd name="connsiteY116" fmla="*/ 147445 h 3728447"/>
              <a:gd name="connsiteX117" fmla="*/ 3320030 w 9799365"/>
              <a:gd name="connsiteY117" fmla="*/ 284708 h 3728447"/>
              <a:gd name="connsiteX118" fmla="*/ 3659492 w 9799365"/>
              <a:gd name="connsiteY118" fmla="*/ 483524 h 3728447"/>
              <a:gd name="connsiteX119" fmla="*/ 3844709 w 9799365"/>
              <a:gd name="connsiteY119" fmla="*/ 593876 h 3728447"/>
              <a:gd name="connsiteX120" fmla="*/ 3894266 w 9799365"/>
              <a:gd name="connsiteY120" fmla="*/ 844872 h 3728447"/>
              <a:gd name="connsiteX121" fmla="*/ 3893075 w 9799365"/>
              <a:gd name="connsiteY121" fmla="*/ 1307247 h 3728447"/>
              <a:gd name="connsiteX122" fmla="*/ 3898602 w 9799365"/>
              <a:gd name="connsiteY122" fmla="*/ 1548870 h 3728447"/>
              <a:gd name="connsiteX123" fmla="*/ 4152722 w 9799365"/>
              <a:gd name="connsiteY123" fmla="*/ 1650428 h 3728447"/>
              <a:gd name="connsiteX124" fmla="*/ 4687980 w 9799365"/>
              <a:gd name="connsiteY124" fmla="*/ 1335849 h 3728447"/>
              <a:gd name="connsiteX125" fmla="*/ 4756740 w 9799365"/>
              <a:gd name="connsiteY125" fmla="*/ 1178342 h 3728447"/>
              <a:gd name="connsiteX126" fmla="*/ 4444820 w 9799365"/>
              <a:gd name="connsiteY126" fmla="*/ 947107 h 3728447"/>
              <a:gd name="connsiteX127" fmla="*/ 4381159 w 9799365"/>
              <a:gd name="connsiteY127" fmla="*/ 865406 h 3728447"/>
              <a:gd name="connsiteX128" fmla="*/ 4378443 w 9799365"/>
              <a:gd name="connsiteY128" fmla="*/ 347034 h 3728447"/>
              <a:gd name="connsiteX129" fmla="*/ 4442104 w 9799365"/>
              <a:gd name="connsiteY129" fmla="*/ 254559 h 3728447"/>
              <a:gd name="connsiteX130" fmla="*/ 4898691 w 9799365"/>
              <a:gd name="connsiteY130" fmla="*/ 326 h 3728447"/>
              <a:gd name="connsiteX131" fmla="*/ 4933618 w 9799365"/>
              <a:gd name="connsiteY131" fmla="*/ 8829 h 3728447"/>
              <a:gd name="connsiteX132" fmla="*/ 5379007 w 9799365"/>
              <a:gd name="connsiteY132" fmla="*/ 268860 h 3728447"/>
              <a:gd name="connsiteX133" fmla="*/ 5423132 w 9799365"/>
              <a:gd name="connsiteY133" fmla="*/ 339642 h 3728447"/>
              <a:gd name="connsiteX134" fmla="*/ 5426086 w 9799365"/>
              <a:gd name="connsiteY134" fmla="*/ 631175 h 3728447"/>
              <a:gd name="connsiteX135" fmla="*/ 5403691 w 9799365"/>
              <a:gd name="connsiteY135" fmla="*/ 904734 h 3728447"/>
              <a:gd name="connsiteX136" fmla="*/ 5070709 w 9799365"/>
              <a:gd name="connsiteY136" fmla="*/ 1126645 h 3728447"/>
              <a:gd name="connsiteX137" fmla="*/ 5105208 w 9799365"/>
              <a:gd name="connsiteY137" fmla="*/ 1328795 h 3728447"/>
              <a:gd name="connsiteX138" fmla="*/ 5665673 w 9799365"/>
              <a:gd name="connsiteY138" fmla="*/ 1656806 h 3728447"/>
              <a:gd name="connsiteX139" fmla="*/ 5853416 w 9799365"/>
              <a:gd name="connsiteY139" fmla="*/ 1586024 h 3728447"/>
              <a:gd name="connsiteX140" fmla="*/ 5865233 w 9799365"/>
              <a:gd name="connsiteY140" fmla="*/ 1366336 h 3728447"/>
              <a:gd name="connsiteX141" fmla="*/ 5864090 w 9799365"/>
              <a:gd name="connsiteY141" fmla="*/ 908938 h 3728447"/>
              <a:gd name="connsiteX142" fmla="*/ 5866090 w 9799365"/>
              <a:gd name="connsiteY142" fmla="*/ 686399 h 3728447"/>
              <a:gd name="connsiteX143" fmla="*/ 5893871 w 9799365"/>
              <a:gd name="connsiteY143" fmla="*/ 609916 h 3728447"/>
              <a:gd name="connsiteX144" fmla="*/ 6769973 w 9799365"/>
              <a:gd name="connsiteY144" fmla="*/ 91254 h 3728447"/>
              <a:gd name="connsiteX145" fmla="*/ 6829965 w 9799365"/>
              <a:gd name="connsiteY145" fmla="*/ 67870 h 3728447"/>
              <a:gd name="connsiteX146" fmla="*/ 6889242 w 9799365"/>
              <a:gd name="connsiteY146" fmla="*/ 79804 h 3728447"/>
              <a:gd name="connsiteX147" fmla="*/ 7068884 w 9799365"/>
              <a:gd name="connsiteY147" fmla="*/ 183343 h 3728447"/>
              <a:gd name="connsiteX148" fmla="*/ 7418448 w 9799365"/>
              <a:gd name="connsiteY148" fmla="*/ 387909 h 3728447"/>
              <a:gd name="connsiteX149" fmla="*/ 7655795 w 9799365"/>
              <a:gd name="connsiteY149" fmla="*/ 527056 h 3728447"/>
              <a:gd name="connsiteX150" fmla="*/ 7813518 w 9799365"/>
              <a:gd name="connsiteY150" fmla="*/ 668909 h 3728447"/>
              <a:gd name="connsiteX151" fmla="*/ 7815805 w 9799365"/>
              <a:gd name="connsiteY151" fmla="*/ 884200 h 3728447"/>
              <a:gd name="connsiteX152" fmla="*/ 7815186 w 9799365"/>
              <a:gd name="connsiteY152" fmla="*/ 1295410 h 3728447"/>
              <a:gd name="connsiteX153" fmla="*/ 7815948 w 9799365"/>
              <a:gd name="connsiteY153" fmla="*/ 1510025 h 3728447"/>
              <a:gd name="connsiteX154" fmla="*/ 8037095 w 9799365"/>
              <a:gd name="connsiteY154" fmla="*/ 1667725 h 3728447"/>
              <a:gd name="connsiteX155" fmla="*/ 8192053 w 9799365"/>
              <a:gd name="connsiteY155" fmla="*/ 1581338 h 3728447"/>
              <a:gd name="connsiteX156" fmla="*/ 8566348 w 9799365"/>
              <a:gd name="connsiteY156" fmla="*/ 1361215 h 3728447"/>
              <a:gd name="connsiteX157" fmla="*/ 8763097 w 9799365"/>
              <a:gd name="connsiteY157" fmla="*/ 1247868 h 3728447"/>
              <a:gd name="connsiteX158" fmla="*/ 8880365 w 9799365"/>
              <a:gd name="connsiteY158" fmla="*/ 1245645 h 3728447"/>
              <a:gd name="connsiteX159" fmla="*/ 9084595 w 9799365"/>
              <a:gd name="connsiteY159" fmla="*/ 1364017 h 3728447"/>
              <a:gd name="connsiteX160" fmla="*/ 9464416 w 9799365"/>
              <a:gd name="connsiteY160" fmla="*/ 1586894 h 3728447"/>
              <a:gd name="connsiteX161" fmla="*/ 9764853 w 9799365"/>
              <a:gd name="connsiteY161" fmla="*/ 1766916 h 3728447"/>
              <a:gd name="connsiteX162" fmla="*/ 9798590 w 9799365"/>
              <a:gd name="connsiteY162" fmla="*/ 1879296 h 3728447"/>
              <a:gd name="connsiteX163" fmla="*/ 9796397 w 9799365"/>
              <a:gd name="connsiteY163" fmla="*/ 2863618 h 3728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</a:cxnLst>
            <a:rect l="l" t="t" r="r" b="b"/>
            <a:pathLst>
              <a:path w="9799365" h="3728447">
                <a:moveTo>
                  <a:pt x="9796397" y="2863618"/>
                </a:moveTo>
                <a:cubicBezTo>
                  <a:pt x="9796064" y="2881978"/>
                  <a:pt x="9792775" y="2913914"/>
                  <a:pt x="9778528" y="2926380"/>
                </a:cubicBezTo>
                <a:cubicBezTo>
                  <a:pt x="9718679" y="2978753"/>
                  <a:pt x="9644249" y="3016777"/>
                  <a:pt x="9575680" y="3056975"/>
                </a:cubicBezTo>
                <a:lnTo>
                  <a:pt x="9295543" y="3221053"/>
                </a:lnTo>
                <a:cubicBezTo>
                  <a:pt x="9233026" y="3257676"/>
                  <a:pt x="8892182" y="3469054"/>
                  <a:pt x="8842101" y="3476929"/>
                </a:cubicBezTo>
                <a:cubicBezTo>
                  <a:pt x="8824042" y="3479731"/>
                  <a:pt x="8804553" y="3478137"/>
                  <a:pt x="8787351" y="3471904"/>
                </a:cubicBezTo>
                <a:cubicBezTo>
                  <a:pt x="8731266" y="3451564"/>
                  <a:pt x="8675849" y="3411849"/>
                  <a:pt x="8624434" y="3381459"/>
                </a:cubicBezTo>
                <a:lnTo>
                  <a:pt x="8245899" y="3158630"/>
                </a:lnTo>
                <a:cubicBezTo>
                  <a:pt x="8179093" y="3119398"/>
                  <a:pt x="8047006" y="3027841"/>
                  <a:pt x="7974958" y="3027648"/>
                </a:cubicBezTo>
                <a:cubicBezTo>
                  <a:pt x="7865553" y="3027310"/>
                  <a:pt x="7806085" y="3113117"/>
                  <a:pt x="7806037" y="3220328"/>
                </a:cubicBezTo>
                <a:cubicBezTo>
                  <a:pt x="7806609" y="3285698"/>
                  <a:pt x="7817092" y="3372086"/>
                  <a:pt x="7798985" y="3434219"/>
                </a:cubicBezTo>
                <a:cubicBezTo>
                  <a:pt x="7791837" y="3458714"/>
                  <a:pt x="7779353" y="3479635"/>
                  <a:pt x="7760197" y="3496400"/>
                </a:cubicBezTo>
                <a:cubicBezTo>
                  <a:pt x="7720600" y="3531138"/>
                  <a:pt x="7661180" y="3554861"/>
                  <a:pt x="7615530" y="3581289"/>
                </a:cubicBezTo>
                <a:cubicBezTo>
                  <a:pt x="7546342" y="3621439"/>
                  <a:pt x="7478631" y="3665454"/>
                  <a:pt x="7408680" y="3704010"/>
                </a:cubicBezTo>
                <a:cubicBezTo>
                  <a:pt x="7373799" y="3723239"/>
                  <a:pt x="7337061" y="3735463"/>
                  <a:pt x="7297416" y="3723191"/>
                </a:cubicBezTo>
                <a:cubicBezTo>
                  <a:pt x="7252863" y="3709421"/>
                  <a:pt x="6967627" y="3540898"/>
                  <a:pt x="6917498" y="3505918"/>
                </a:cubicBezTo>
                <a:cubicBezTo>
                  <a:pt x="6901202" y="3494564"/>
                  <a:pt x="6880617" y="3479007"/>
                  <a:pt x="6871611" y="3460840"/>
                </a:cubicBezTo>
                <a:cubicBezTo>
                  <a:pt x="6862176" y="3441804"/>
                  <a:pt x="6858841" y="3416197"/>
                  <a:pt x="6857030" y="3395083"/>
                </a:cubicBezTo>
                <a:cubicBezTo>
                  <a:pt x="6851122" y="3324688"/>
                  <a:pt x="6849263" y="2985034"/>
                  <a:pt x="6866894" y="2932902"/>
                </a:cubicBezTo>
                <a:cubicBezTo>
                  <a:pt x="6873803" y="2912416"/>
                  <a:pt x="6890481" y="2899178"/>
                  <a:pt x="6906968" y="2886471"/>
                </a:cubicBezTo>
                <a:cubicBezTo>
                  <a:pt x="6954332" y="2849993"/>
                  <a:pt x="7011894" y="2821343"/>
                  <a:pt x="7063404" y="2791097"/>
                </a:cubicBezTo>
                <a:cubicBezTo>
                  <a:pt x="7129495" y="2752252"/>
                  <a:pt x="7195634" y="2709783"/>
                  <a:pt x="7264013" y="2675383"/>
                </a:cubicBezTo>
                <a:cubicBezTo>
                  <a:pt x="7284312" y="2665189"/>
                  <a:pt x="7309948" y="2653351"/>
                  <a:pt x="7332916" y="2653448"/>
                </a:cubicBezTo>
                <a:cubicBezTo>
                  <a:pt x="7416637" y="2653690"/>
                  <a:pt x="7546866" y="2781048"/>
                  <a:pt x="7631779" y="2808104"/>
                </a:cubicBezTo>
                <a:cubicBezTo>
                  <a:pt x="7674045" y="2821584"/>
                  <a:pt x="7719028" y="2818589"/>
                  <a:pt x="7758673" y="2798152"/>
                </a:cubicBezTo>
                <a:cubicBezTo>
                  <a:pt x="7795411" y="2779212"/>
                  <a:pt x="7825955" y="2745391"/>
                  <a:pt x="7838392" y="2705193"/>
                </a:cubicBezTo>
                <a:cubicBezTo>
                  <a:pt x="7855689" y="2649100"/>
                  <a:pt x="7852878" y="2121161"/>
                  <a:pt x="7845682" y="2037721"/>
                </a:cubicBezTo>
                <a:cubicBezTo>
                  <a:pt x="7843776" y="2015835"/>
                  <a:pt x="7839917" y="1996412"/>
                  <a:pt x="7829672" y="1976700"/>
                </a:cubicBezTo>
                <a:cubicBezTo>
                  <a:pt x="7805704" y="1930800"/>
                  <a:pt x="7761055" y="1897704"/>
                  <a:pt x="7712547" y="1882679"/>
                </a:cubicBezTo>
                <a:cubicBezTo>
                  <a:pt x="7679287" y="1872387"/>
                  <a:pt x="7647504" y="1876059"/>
                  <a:pt x="7615245" y="1887703"/>
                </a:cubicBezTo>
                <a:cubicBezTo>
                  <a:pt x="7540862" y="1914615"/>
                  <a:pt x="7466575" y="1968148"/>
                  <a:pt x="7397911" y="2008636"/>
                </a:cubicBezTo>
                <a:cubicBezTo>
                  <a:pt x="7236947" y="2103478"/>
                  <a:pt x="7077223" y="2204118"/>
                  <a:pt x="6913163" y="2293115"/>
                </a:cubicBezTo>
                <a:cubicBezTo>
                  <a:pt x="6887479" y="2307029"/>
                  <a:pt x="6858698" y="2320799"/>
                  <a:pt x="6828821" y="2315823"/>
                </a:cubicBezTo>
                <a:cubicBezTo>
                  <a:pt x="6768495" y="2305773"/>
                  <a:pt x="6705216" y="2257603"/>
                  <a:pt x="6652800" y="2226730"/>
                </a:cubicBezTo>
                <a:lnTo>
                  <a:pt x="6274836" y="2004046"/>
                </a:lnTo>
                <a:cubicBezTo>
                  <a:pt x="6206506" y="1963848"/>
                  <a:pt x="6123308" y="1909493"/>
                  <a:pt x="6050403" y="1881084"/>
                </a:cubicBezTo>
                <a:cubicBezTo>
                  <a:pt x="6014713" y="1868764"/>
                  <a:pt x="5979785" y="1875286"/>
                  <a:pt x="5947811" y="1893211"/>
                </a:cubicBezTo>
                <a:cubicBezTo>
                  <a:pt x="5872952" y="1935245"/>
                  <a:pt x="5875383" y="2010037"/>
                  <a:pt x="5875764" y="2084829"/>
                </a:cubicBezTo>
                <a:cubicBezTo>
                  <a:pt x="5876002" y="2144981"/>
                  <a:pt x="5875907" y="2204312"/>
                  <a:pt x="5876050" y="2263932"/>
                </a:cubicBezTo>
                <a:lnTo>
                  <a:pt x="5877050" y="2713021"/>
                </a:lnTo>
                <a:cubicBezTo>
                  <a:pt x="5877289" y="2935414"/>
                  <a:pt x="5897969" y="2913624"/>
                  <a:pt x="5708224" y="3024507"/>
                </a:cubicBezTo>
                <a:lnTo>
                  <a:pt x="5487555" y="3153219"/>
                </a:lnTo>
                <a:cubicBezTo>
                  <a:pt x="5313298" y="3254825"/>
                  <a:pt x="5139135" y="3358896"/>
                  <a:pt x="4964210" y="3459439"/>
                </a:cubicBezTo>
                <a:cubicBezTo>
                  <a:pt x="4935858" y="3475770"/>
                  <a:pt x="4914749" y="3483790"/>
                  <a:pt x="4881489" y="3474610"/>
                </a:cubicBezTo>
                <a:cubicBezTo>
                  <a:pt x="4826643" y="3459584"/>
                  <a:pt x="4758979" y="3414216"/>
                  <a:pt x="4708565" y="3384551"/>
                </a:cubicBezTo>
                <a:lnTo>
                  <a:pt x="4326075" y="3159596"/>
                </a:lnTo>
                <a:cubicBezTo>
                  <a:pt x="4256076" y="3118480"/>
                  <a:pt x="4176738" y="3060115"/>
                  <a:pt x="4099783" y="3036103"/>
                </a:cubicBezTo>
                <a:cubicBezTo>
                  <a:pt x="4056278" y="3022527"/>
                  <a:pt x="4017252" y="3023831"/>
                  <a:pt x="3976701" y="3045862"/>
                </a:cubicBezTo>
                <a:cubicBezTo>
                  <a:pt x="3821265" y="3130221"/>
                  <a:pt x="3917472" y="3307923"/>
                  <a:pt x="3876635" y="3441804"/>
                </a:cubicBezTo>
                <a:cubicBezTo>
                  <a:pt x="3870345" y="3462386"/>
                  <a:pt x="3858909" y="3475093"/>
                  <a:pt x="3842946" y="3488718"/>
                </a:cubicBezTo>
                <a:cubicBezTo>
                  <a:pt x="3795725" y="3528916"/>
                  <a:pt x="3733970" y="3558775"/>
                  <a:pt x="3680506" y="3590083"/>
                </a:cubicBezTo>
                <a:cubicBezTo>
                  <a:pt x="3614462" y="3628832"/>
                  <a:pt x="3548609" y="3670286"/>
                  <a:pt x="3480803" y="3705701"/>
                </a:cubicBezTo>
                <a:cubicBezTo>
                  <a:pt x="3444731" y="3724544"/>
                  <a:pt x="3414473" y="3736091"/>
                  <a:pt x="3374018" y="3722563"/>
                </a:cubicBezTo>
                <a:cubicBezTo>
                  <a:pt x="3337565" y="3710387"/>
                  <a:pt x="3023978" y="3527950"/>
                  <a:pt x="2991146" y="3502971"/>
                </a:cubicBezTo>
                <a:cubicBezTo>
                  <a:pt x="2972134" y="3488525"/>
                  <a:pt x="2955885" y="3471808"/>
                  <a:pt x="2945450" y="3449873"/>
                </a:cubicBezTo>
                <a:cubicBezTo>
                  <a:pt x="2938254" y="3434750"/>
                  <a:pt x="2934728" y="3418033"/>
                  <a:pt x="2933394" y="3401364"/>
                </a:cubicBezTo>
                <a:cubicBezTo>
                  <a:pt x="2928486" y="3340149"/>
                  <a:pt x="2934633" y="3275649"/>
                  <a:pt x="2934776" y="3213999"/>
                </a:cubicBezTo>
                <a:cubicBezTo>
                  <a:pt x="2934967" y="3139159"/>
                  <a:pt x="2929582" y="3062869"/>
                  <a:pt x="2933823" y="2988319"/>
                </a:cubicBezTo>
                <a:cubicBezTo>
                  <a:pt x="2934823" y="2970733"/>
                  <a:pt x="2937492" y="2952421"/>
                  <a:pt x="2943258" y="2935704"/>
                </a:cubicBezTo>
                <a:cubicBezTo>
                  <a:pt x="2950691" y="2914156"/>
                  <a:pt x="2968131" y="2899613"/>
                  <a:pt x="2985571" y="2886085"/>
                </a:cubicBezTo>
                <a:cubicBezTo>
                  <a:pt x="3035033" y="2847723"/>
                  <a:pt x="3096168" y="2817622"/>
                  <a:pt x="3150251" y="2785928"/>
                </a:cubicBezTo>
                <a:cubicBezTo>
                  <a:pt x="3214532" y="2748290"/>
                  <a:pt x="3278955" y="2706401"/>
                  <a:pt x="3345618" y="2673499"/>
                </a:cubicBezTo>
                <a:cubicBezTo>
                  <a:pt x="3364679" y="2664125"/>
                  <a:pt x="3390362" y="2652385"/>
                  <a:pt x="3411853" y="2652917"/>
                </a:cubicBezTo>
                <a:cubicBezTo>
                  <a:pt x="3487379" y="2654656"/>
                  <a:pt x="3627662" y="2778149"/>
                  <a:pt x="3711336" y="2806897"/>
                </a:cubicBezTo>
                <a:cubicBezTo>
                  <a:pt x="3751315" y="2820618"/>
                  <a:pt x="3794915" y="2821488"/>
                  <a:pt x="3833130" y="2801582"/>
                </a:cubicBezTo>
                <a:cubicBezTo>
                  <a:pt x="3866438" y="2784237"/>
                  <a:pt x="3899793" y="2751721"/>
                  <a:pt x="3911468" y="2715340"/>
                </a:cubicBezTo>
                <a:cubicBezTo>
                  <a:pt x="3919092" y="2691665"/>
                  <a:pt x="3923333" y="2666396"/>
                  <a:pt x="3925001" y="2641611"/>
                </a:cubicBezTo>
                <a:cubicBezTo>
                  <a:pt x="3931862" y="2541116"/>
                  <a:pt x="3926382" y="2436079"/>
                  <a:pt x="3926382" y="2335100"/>
                </a:cubicBezTo>
                <a:cubicBezTo>
                  <a:pt x="3926382" y="2234122"/>
                  <a:pt x="3932672" y="2134062"/>
                  <a:pt x="3923428" y="2036948"/>
                </a:cubicBezTo>
                <a:cubicBezTo>
                  <a:pt x="3921379" y="2015690"/>
                  <a:pt x="3917710" y="1996122"/>
                  <a:pt x="3907846" y="1977038"/>
                </a:cubicBezTo>
                <a:cubicBezTo>
                  <a:pt x="3884402" y="1931525"/>
                  <a:pt x="3840040" y="1898381"/>
                  <a:pt x="3792056" y="1883693"/>
                </a:cubicBezTo>
                <a:cubicBezTo>
                  <a:pt x="3758271" y="1873354"/>
                  <a:pt x="3725679" y="1875624"/>
                  <a:pt x="3692657" y="1887317"/>
                </a:cubicBezTo>
                <a:cubicBezTo>
                  <a:pt x="3619990" y="1913165"/>
                  <a:pt x="3548323" y="1966264"/>
                  <a:pt x="3481660" y="2005689"/>
                </a:cubicBezTo>
                <a:cubicBezTo>
                  <a:pt x="3319268" y="2101691"/>
                  <a:pt x="3157161" y="2204215"/>
                  <a:pt x="2990908" y="2292873"/>
                </a:cubicBezTo>
                <a:cubicBezTo>
                  <a:pt x="2964986" y="2306691"/>
                  <a:pt x="2939398" y="2321186"/>
                  <a:pt x="2909140" y="2316306"/>
                </a:cubicBezTo>
                <a:cubicBezTo>
                  <a:pt x="2839046" y="2305097"/>
                  <a:pt x="2396421" y="2030281"/>
                  <a:pt x="2300024" y="1973414"/>
                </a:cubicBezTo>
                <a:cubicBezTo>
                  <a:pt x="2246131" y="1941623"/>
                  <a:pt x="2187855" y="1899540"/>
                  <a:pt x="2128244" y="1881084"/>
                </a:cubicBezTo>
                <a:cubicBezTo>
                  <a:pt x="2092315" y="1869972"/>
                  <a:pt x="2058436" y="1874900"/>
                  <a:pt x="2025748" y="1892970"/>
                </a:cubicBezTo>
                <a:cubicBezTo>
                  <a:pt x="1995156" y="1909928"/>
                  <a:pt x="1975381" y="1933361"/>
                  <a:pt x="1964993" y="1967520"/>
                </a:cubicBezTo>
                <a:cubicBezTo>
                  <a:pt x="1942359" y="2042021"/>
                  <a:pt x="1954129" y="2205519"/>
                  <a:pt x="1954224" y="2291762"/>
                </a:cubicBezTo>
                <a:lnTo>
                  <a:pt x="1955082" y="2707464"/>
                </a:lnTo>
                <a:cubicBezTo>
                  <a:pt x="1955940" y="2926959"/>
                  <a:pt x="1981480" y="2910291"/>
                  <a:pt x="1794833" y="3019773"/>
                </a:cubicBezTo>
                <a:lnTo>
                  <a:pt x="1582265" y="3144425"/>
                </a:lnTo>
                <a:lnTo>
                  <a:pt x="1238038" y="3345947"/>
                </a:lnTo>
                <a:cubicBezTo>
                  <a:pt x="1200203" y="3368075"/>
                  <a:pt x="1007695" y="3489974"/>
                  <a:pt x="970814" y="3481519"/>
                </a:cubicBezTo>
                <a:cubicBezTo>
                  <a:pt x="930978" y="3472436"/>
                  <a:pt x="822859" y="3406003"/>
                  <a:pt x="780783" y="3381410"/>
                </a:cubicBezTo>
                <a:lnTo>
                  <a:pt x="541197" y="3241200"/>
                </a:lnTo>
                <a:lnTo>
                  <a:pt x="231421" y="3059584"/>
                </a:lnTo>
                <a:cubicBezTo>
                  <a:pt x="175193" y="3026633"/>
                  <a:pt x="116250" y="2995470"/>
                  <a:pt x="62262" y="2958944"/>
                </a:cubicBezTo>
                <a:cubicBezTo>
                  <a:pt x="45155" y="2947396"/>
                  <a:pt x="30002" y="2937782"/>
                  <a:pt x="20425" y="2918649"/>
                </a:cubicBezTo>
                <a:cubicBezTo>
                  <a:pt x="-12073" y="2853617"/>
                  <a:pt x="3938" y="2513045"/>
                  <a:pt x="3985" y="2416946"/>
                </a:cubicBezTo>
                <a:cubicBezTo>
                  <a:pt x="3985" y="2333409"/>
                  <a:pt x="-7403" y="1856202"/>
                  <a:pt x="11800" y="1806292"/>
                </a:cubicBezTo>
                <a:cubicBezTo>
                  <a:pt x="20234" y="1784454"/>
                  <a:pt x="38723" y="1767302"/>
                  <a:pt x="56782" y="1753388"/>
                </a:cubicBezTo>
                <a:cubicBezTo>
                  <a:pt x="113677" y="1709517"/>
                  <a:pt x="184199" y="1676132"/>
                  <a:pt x="246526" y="1639944"/>
                </a:cubicBezTo>
                <a:lnTo>
                  <a:pt x="618772" y="1423058"/>
                </a:lnTo>
                <a:cubicBezTo>
                  <a:pt x="658131" y="1400108"/>
                  <a:pt x="782356" y="1332999"/>
                  <a:pt x="804847" y="1300773"/>
                </a:cubicBezTo>
                <a:cubicBezTo>
                  <a:pt x="983727" y="1044510"/>
                  <a:pt x="446039" y="1028662"/>
                  <a:pt x="453949" y="830571"/>
                </a:cubicBezTo>
                <a:cubicBezTo>
                  <a:pt x="460334" y="675141"/>
                  <a:pt x="444419" y="467000"/>
                  <a:pt x="460858" y="318093"/>
                </a:cubicBezTo>
                <a:cubicBezTo>
                  <a:pt x="466529" y="267024"/>
                  <a:pt x="894906" y="30377"/>
                  <a:pt x="948942" y="4722"/>
                </a:cubicBezTo>
                <a:cubicBezTo>
                  <a:pt x="964428" y="2403"/>
                  <a:pt x="991732" y="519"/>
                  <a:pt x="1005789" y="6558"/>
                </a:cubicBezTo>
                <a:cubicBezTo>
                  <a:pt x="1084841" y="40717"/>
                  <a:pt x="1163607" y="93042"/>
                  <a:pt x="1239086" y="136236"/>
                </a:cubicBezTo>
                <a:cubicBezTo>
                  <a:pt x="1306225" y="174646"/>
                  <a:pt x="1373079" y="213975"/>
                  <a:pt x="1438503" y="254221"/>
                </a:cubicBezTo>
                <a:cubicBezTo>
                  <a:pt x="1469524" y="273305"/>
                  <a:pt x="1491538" y="289926"/>
                  <a:pt x="1496589" y="325679"/>
                </a:cubicBezTo>
                <a:cubicBezTo>
                  <a:pt x="1509884" y="419893"/>
                  <a:pt x="1501545" y="539569"/>
                  <a:pt x="1503689" y="634074"/>
                </a:cubicBezTo>
                <a:cubicBezTo>
                  <a:pt x="1504690" y="675625"/>
                  <a:pt x="1505976" y="857289"/>
                  <a:pt x="1494683" y="881543"/>
                </a:cubicBezTo>
                <a:cubicBezTo>
                  <a:pt x="1422826" y="1002669"/>
                  <a:pt x="1222503" y="1026392"/>
                  <a:pt x="1140116" y="1139255"/>
                </a:cubicBezTo>
                <a:cubicBezTo>
                  <a:pt x="1093514" y="1215158"/>
                  <a:pt x="1127774" y="1298164"/>
                  <a:pt x="1197582" y="1338700"/>
                </a:cubicBezTo>
                <a:cubicBezTo>
                  <a:pt x="1384039" y="1446974"/>
                  <a:pt x="1568827" y="1561674"/>
                  <a:pt x="1757904" y="1663522"/>
                </a:cubicBezTo>
                <a:cubicBezTo>
                  <a:pt x="1816943" y="1695361"/>
                  <a:pt x="1915770" y="1646998"/>
                  <a:pt x="1932591" y="1582546"/>
                </a:cubicBezTo>
                <a:cubicBezTo>
                  <a:pt x="1948459" y="1521669"/>
                  <a:pt x="1943026" y="1429001"/>
                  <a:pt x="1942931" y="1363534"/>
                </a:cubicBezTo>
                <a:lnTo>
                  <a:pt x="1941883" y="914880"/>
                </a:lnTo>
                <a:cubicBezTo>
                  <a:pt x="1941645" y="838833"/>
                  <a:pt x="1936022" y="757567"/>
                  <a:pt x="1943408" y="682099"/>
                </a:cubicBezTo>
                <a:cubicBezTo>
                  <a:pt x="1945314" y="662338"/>
                  <a:pt x="1949840" y="643592"/>
                  <a:pt x="1960371" y="626585"/>
                </a:cubicBezTo>
                <a:cubicBezTo>
                  <a:pt x="1969472" y="611897"/>
                  <a:pt x="1981623" y="600205"/>
                  <a:pt x="1995823" y="590783"/>
                </a:cubicBezTo>
                <a:cubicBezTo>
                  <a:pt x="2070205" y="541454"/>
                  <a:pt x="2857582" y="78016"/>
                  <a:pt x="2894368" y="69996"/>
                </a:cubicBezTo>
                <a:cubicBezTo>
                  <a:pt x="2917336" y="64971"/>
                  <a:pt x="2940303" y="68546"/>
                  <a:pt x="2961794" y="77581"/>
                </a:cubicBezTo>
                <a:cubicBezTo>
                  <a:pt x="3004298" y="95361"/>
                  <a:pt x="3045468" y="124109"/>
                  <a:pt x="3085399" y="147445"/>
                </a:cubicBezTo>
                <a:lnTo>
                  <a:pt x="3320030" y="284708"/>
                </a:lnTo>
                <a:lnTo>
                  <a:pt x="3659492" y="483524"/>
                </a:lnTo>
                <a:cubicBezTo>
                  <a:pt x="3720723" y="519422"/>
                  <a:pt x="3784622" y="556335"/>
                  <a:pt x="3844709" y="593876"/>
                </a:cubicBezTo>
                <a:cubicBezTo>
                  <a:pt x="3912278" y="636103"/>
                  <a:pt x="3894457" y="771385"/>
                  <a:pt x="3894266" y="844872"/>
                </a:cubicBezTo>
                <a:lnTo>
                  <a:pt x="3893075" y="1307247"/>
                </a:lnTo>
                <a:cubicBezTo>
                  <a:pt x="3892979" y="1376096"/>
                  <a:pt x="3886451" y="1485143"/>
                  <a:pt x="3898602" y="1548870"/>
                </a:cubicBezTo>
                <a:cubicBezTo>
                  <a:pt x="3926954" y="1670431"/>
                  <a:pt x="4050655" y="1711112"/>
                  <a:pt x="4152722" y="1650428"/>
                </a:cubicBezTo>
                <a:cubicBezTo>
                  <a:pt x="4331936" y="1543845"/>
                  <a:pt x="4509625" y="1442625"/>
                  <a:pt x="4687980" y="1335849"/>
                </a:cubicBezTo>
                <a:cubicBezTo>
                  <a:pt x="4738537" y="1305604"/>
                  <a:pt x="4775514" y="1237045"/>
                  <a:pt x="4756740" y="1178342"/>
                </a:cubicBezTo>
                <a:cubicBezTo>
                  <a:pt x="4718762" y="1059584"/>
                  <a:pt x="4537071" y="1018226"/>
                  <a:pt x="4444820" y="947107"/>
                </a:cubicBezTo>
                <a:cubicBezTo>
                  <a:pt x="4420947" y="932854"/>
                  <a:pt x="4383017" y="896472"/>
                  <a:pt x="4381159" y="865406"/>
                </a:cubicBezTo>
                <a:cubicBezTo>
                  <a:pt x="4371009" y="695047"/>
                  <a:pt x="4376632" y="518069"/>
                  <a:pt x="4378443" y="347034"/>
                </a:cubicBezTo>
                <a:cubicBezTo>
                  <a:pt x="4378824" y="306160"/>
                  <a:pt x="4409177" y="272967"/>
                  <a:pt x="4442104" y="254559"/>
                </a:cubicBezTo>
                <a:cubicBezTo>
                  <a:pt x="4591536" y="171023"/>
                  <a:pt x="4740158" y="61734"/>
                  <a:pt x="4898691" y="326"/>
                </a:cubicBezTo>
                <a:cubicBezTo>
                  <a:pt x="4903885" y="-1704"/>
                  <a:pt x="4927186" y="6317"/>
                  <a:pt x="4933618" y="8829"/>
                </a:cubicBezTo>
                <a:cubicBezTo>
                  <a:pt x="5084623" y="87438"/>
                  <a:pt x="5235675" y="176579"/>
                  <a:pt x="5379007" y="268860"/>
                </a:cubicBezTo>
                <a:cubicBezTo>
                  <a:pt x="5404453" y="285239"/>
                  <a:pt x="5421321" y="310218"/>
                  <a:pt x="5423132" y="339642"/>
                </a:cubicBezTo>
                <a:cubicBezTo>
                  <a:pt x="5426515" y="436417"/>
                  <a:pt x="5428564" y="533917"/>
                  <a:pt x="5426086" y="631175"/>
                </a:cubicBezTo>
                <a:cubicBezTo>
                  <a:pt x="5420082" y="691810"/>
                  <a:pt x="5441763" y="861589"/>
                  <a:pt x="5403691" y="904734"/>
                </a:cubicBezTo>
                <a:cubicBezTo>
                  <a:pt x="5323113" y="996001"/>
                  <a:pt x="5153763" y="1035475"/>
                  <a:pt x="5070709" y="1126645"/>
                </a:cubicBezTo>
                <a:cubicBezTo>
                  <a:pt x="5018818" y="1188005"/>
                  <a:pt x="5039450" y="1288935"/>
                  <a:pt x="5105208" y="1328795"/>
                </a:cubicBezTo>
                <a:cubicBezTo>
                  <a:pt x="5289949" y="1440789"/>
                  <a:pt x="5477978" y="1550368"/>
                  <a:pt x="5665673" y="1656806"/>
                </a:cubicBezTo>
                <a:cubicBezTo>
                  <a:pt x="5731001" y="1693863"/>
                  <a:pt x="5830591" y="1658304"/>
                  <a:pt x="5853416" y="1586024"/>
                </a:cubicBezTo>
                <a:cubicBezTo>
                  <a:pt x="5872238" y="1526500"/>
                  <a:pt x="5865424" y="1431899"/>
                  <a:pt x="5865233" y="1366336"/>
                </a:cubicBezTo>
                <a:lnTo>
                  <a:pt x="5864090" y="908938"/>
                </a:lnTo>
                <a:cubicBezTo>
                  <a:pt x="5863994" y="836610"/>
                  <a:pt x="5857514" y="757663"/>
                  <a:pt x="5866090" y="686399"/>
                </a:cubicBezTo>
                <a:cubicBezTo>
                  <a:pt x="5869283" y="659729"/>
                  <a:pt x="5877146" y="631223"/>
                  <a:pt x="5893871" y="609916"/>
                </a:cubicBezTo>
                <a:cubicBezTo>
                  <a:pt x="5912455" y="586338"/>
                  <a:pt x="6672718" y="142758"/>
                  <a:pt x="6769973" y="91254"/>
                </a:cubicBezTo>
                <a:cubicBezTo>
                  <a:pt x="6787937" y="81736"/>
                  <a:pt x="6809523" y="69561"/>
                  <a:pt x="6829965" y="67870"/>
                </a:cubicBezTo>
                <a:cubicBezTo>
                  <a:pt x="6850645" y="66179"/>
                  <a:pt x="6870611" y="70865"/>
                  <a:pt x="6889242" y="79804"/>
                </a:cubicBezTo>
                <a:cubicBezTo>
                  <a:pt x="6950616" y="109276"/>
                  <a:pt x="7009988" y="148943"/>
                  <a:pt x="7068884" y="183343"/>
                </a:cubicBezTo>
                <a:lnTo>
                  <a:pt x="7418448" y="387909"/>
                </a:lnTo>
                <a:lnTo>
                  <a:pt x="7655795" y="527056"/>
                </a:lnTo>
                <a:cubicBezTo>
                  <a:pt x="7708020" y="557688"/>
                  <a:pt x="7809706" y="601606"/>
                  <a:pt x="7813518" y="668909"/>
                </a:cubicBezTo>
                <a:cubicBezTo>
                  <a:pt x="7817473" y="739207"/>
                  <a:pt x="7815853" y="813467"/>
                  <a:pt x="7815805" y="884200"/>
                </a:cubicBezTo>
                <a:lnTo>
                  <a:pt x="7815186" y="1295410"/>
                </a:lnTo>
                <a:cubicBezTo>
                  <a:pt x="7815138" y="1366674"/>
                  <a:pt x="7815853" y="1436828"/>
                  <a:pt x="7815948" y="1510025"/>
                </a:cubicBezTo>
                <a:cubicBezTo>
                  <a:pt x="7816186" y="1626609"/>
                  <a:pt x="7928499" y="1711982"/>
                  <a:pt x="8037095" y="1667725"/>
                </a:cubicBezTo>
                <a:cubicBezTo>
                  <a:pt x="8086556" y="1647578"/>
                  <a:pt x="8144213" y="1609505"/>
                  <a:pt x="8192053" y="1581338"/>
                </a:cubicBezTo>
                <a:lnTo>
                  <a:pt x="8566348" y="1361215"/>
                </a:lnTo>
                <a:cubicBezTo>
                  <a:pt x="8631343" y="1323046"/>
                  <a:pt x="8696767" y="1282654"/>
                  <a:pt x="8763097" y="1247868"/>
                </a:cubicBezTo>
                <a:cubicBezTo>
                  <a:pt x="8804219" y="1226367"/>
                  <a:pt x="8839862" y="1223179"/>
                  <a:pt x="8880365" y="1245645"/>
                </a:cubicBezTo>
                <a:cubicBezTo>
                  <a:pt x="8948934" y="1283717"/>
                  <a:pt x="9017074" y="1324399"/>
                  <a:pt x="9084595" y="1364017"/>
                </a:cubicBezTo>
                <a:lnTo>
                  <a:pt x="9464416" y="1586894"/>
                </a:lnTo>
                <a:cubicBezTo>
                  <a:pt x="9562481" y="1644437"/>
                  <a:pt x="9670505" y="1703382"/>
                  <a:pt x="9764853" y="1766916"/>
                </a:cubicBezTo>
                <a:cubicBezTo>
                  <a:pt x="9795396" y="1787498"/>
                  <a:pt x="9798732" y="1845041"/>
                  <a:pt x="9798590" y="1879296"/>
                </a:cubicBezTo>
                <a:cubicBezTo>
                  <a:pt x="9797351" y="2207259"/>
                  <a:pt x="9802306" y="2535801"/>
                  <a:pt x="9796397" y="2863618"/>
                </a:cubicBezTo>
                <a:close/>
              </a:path>
            </a:pathLst>
          </a:custGeom>
          <a:gradFill flip="none" rotWithShape="1">
            <a:gsLst>
              <a:gs pos="15000">
                <a:schemeClr val="accent1">
                  <a:lumMod val="90000"/>
                  <a:lumOff val="10000"/>
                </a:schemeClr>
              </a:gs>
              <a:gs pos="100000">
                <a:schemeClr val="accent1">
                  <a:lumMod val="50000"/>
                  <a:lumOff val="50000"/>
                </a:schemeClr>
              </a:gs>
            </a:gsLst>
            <a:lin ang="2400000" scaled="0"/>
            <a:tileRect/>
          </a:gradFill>
          <a:ln w="4765" cap="flat">
            <a:noFill/>
            <a:prstDash val="solid"/>
            <a:miter/>
          </a:ln>
        </p:spPr>
        <p:txBody>
          <a:bodyPr rtlCol="0" anchor="ctr"/>
          <a:lstStyle/>
          <a:p>
            <a:pPr defTabSz="1828800" hangingPunct="1">
              <a:spcBef>
                <a:spcPts val="0"/>
              </a:spcBef>
              <a:buClr>
                <a:srgbClr val="000000"/>
              </a:buClr>
            </a:pPr>
            <a:endParaRPr lang="ru-RU" sz="3600" kern="1200">
              <a:solidFill>
                <a:prstClr val="black"/>
              </a:solidFill>
              <a:latin typeface="Aptos" panose="02110004020202020204"/>
              <a:ea typeface="+mn-ea"/>
              <a:cs typeface="Arial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45EB43-5F1A-523C-C403-922E7A23B74B}"/>
              </a:ext>
            </a:extLst>
          </p:cNvPr>
          <p:cNvSpPr txBox="1"/>
          <p:nvPr/>
        </p:nvSpPr>
        <p:spPr>
          <a:xfrm>
            <a:off x="905035" y="2122296"/>
            <a:ext cx="22846085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828800" hangingPunct="1">
              <a:spcBef>
                <a:spcPts val="0"/>
              </a:spcBef>
              <a:buClr>
                <a:srgbClr val="000000"/>
              </a:buClr>
            </a:pPr>
            <a:r>
              <a:rPr lang="ru-RU" sz="3200" kern="12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ЦЕМЕНТУМ — вертикально интегрированный производитель строительных материалов. ЦЕМЕНТУМ в России развивает цементный бизнес и направления сухих строительных смесей, железобетонных изделий и нерудных материалов.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1F7703-091B-0A8B-BBD3-2A042AA069E7}"/>
              </a:ext>
            </a:extLst>
          </p:cNvPr>
          <p:cNvSpPr txBox="1"/>
          <p:nvPr/>
        </p:nvSpPr>
        <p:spPr>
          <a:xfrm>
            <a:off x="869505" y="3356081"/>
            <a:ext cx="19276190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828800" hangingPunct="1">
              <a:spcBef>
                <a:spcPts val="0"/>
              </a:spcBef>
              <a:buClr>
                <a:srgbClr val="000000"/>
              </a:buClr>
            </a:pPr>
            <a:r>
              <a:rPr lang="ru-RU" sz="3200" kern="12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Продукция ЦЕМЕНТУМ используется в жилищном, инфраструктурном и промышленном строительстве, в производстве товарного бетона, ЖБИ, легких бетонных изделий.</a:t>
            </a:r>
          </a:p>
        </p:txBody>
      </p:sp>
      <p:sp>
        <p:nvSpPr>
          <p:cNvPr id="36" name="2">
            <a:extLst>
              <a:ext uri="{FF2B5EF4-FFF2-40B4-BE49-F238E27FC236}">
                <a16:creationId xmlns:a16="http://schemas.microsoft.com/office/drawing/2014/main" id="{9672068B-4B0E-6C48-A6BC-98179027FC70}"/>
              </a:ext>
            </a:extLst>
          </p:cNvPr>
          <p:cNvSpPr txBox="1">
            <a:spLocks/>
          </p:cNvSpPr>
          <p:nvPr/>
        </p:nvSpPr>
        <p:spPr bwMode="auto">
          <a:xfrm>
            <a:off x="20904203" y="13080281"/>
            <a:ext cx="2846918" cy="228602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>
            <a:defPPr>
              <a:defRPr lang="ru-RU"/>
            </a:defPPr>
            <a:lvl1pPr marL="0" algn="r" defTabSz="914400" rtl="0" eaLnBrk="1" latinLnBrk="0" hangingPunct="1">
              <a:defRPr sz="75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28800">
              <a:spcBef>
                <a:spcPts val="0"/>
              </a:spcBef>
              <a:buClr>
                <a:srgbClr val="000000"/>
              </a:buClr>
              <a:defRPr/>
            </a:pPr>
            <a:fld id="{86CB4B4D-7CA3-9044-876B-883B54F8677D}" type="slidenum">
              <a:rPr lang="ru-RU" sz="1500">
                <a:latin typeface="Aptos Display" panose="02110004020202020204"/>
                <a:sym typeface="Arial"/>
              </a:rPr>
              <a:pPr defTabSz="1828800">
                <a:spcBef>
                  <a:spcPts val="0"/>
                </a:spcBef>
                <a:buClr>
                  <a:srgbClr val="000000"/>
                </a:buClr>
                <a:defRPr/>
              </a:pPr>
              <a:t>2</a:t>
            </a:fld>
            <a:endParaRPr lang="ru-RU" sz="1500">
              <a:latin typeface="Aptos Display" panose="02110004020202020204"/>
              <a:sym typeface="Arial"/>
            </a:endParaRPr>
          </a:p>
        </p:txBody>
      </p: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B99AC34B-05EC-BE7B-F546-2B40049A1CB6}"/>
              </a:ext>
            </a:extLst>
          </p:cNvPr>
          <p:cNvGrpSpPr/>
          <p:nvPr/>
        </p:nvGrpSpPr>
        <p:grpSpPr>
          <a:xfrm>
            <a:off x="1486698" y="9184954"/>
            <a:ext cx="2689084" cy="1603326"/>
            <a:chOff x="743349" y="4353186"/>
            <a:chExt cx="1344542" cy="801663"/>
          </a:xfrm>
        </p:grpSpPr>
        <p:sp>
          <p:nvSpPr>
            <p:cNvPr id="18" name="28">
              <a:extLst>
                <a:ext uri="{FF2B5EF4-FFF2-40B4-BE49-F238E27FC236}">
                  <a16:creationId xmlns:a16="http://schemas.microsoft.com/office/drawing/2014/main" id="{86C628C6-83C1-8771-9C00-DACBF70C237B}"/>
                </a:ext>
              </a:extLst>
            </p:cNvPr>
            <p:cNvSpPr txBox="1"/>
            <p:nvPr/>
          </p:nvSpPr>
          <p:spPr bwMode="auto">
            <a:xfrm>
              <a:off x="1010049" y="4353186"/>
              <a:ext cx="811142" cy="5847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b">
              <a:spAutoFit/>
            </a:bodyPr>
            <a:lstStyle>
              <a:lvl1pPr algn="ctr" defTabSz="569594">
                <a:spcBef>
                  <a:spcPts val="0"/>
                </a:spcBef>
                <a:defRPr sz="7600" spc="-75">
                  <a:solidFill>
                    <a:srgbClr val="113061"/>
                  </a:solidFill>
                  <a:latin typeface="GraphikLCG-Bold"/>
                  <a:ea typeface="GraphikLCG-Bold"/>
                  <a:cs typeface="GraphikLCG-Bold"/>
                </a:defRPr>
              </a:lvl1pPr>
            </a:lstStyle>
            <a:p>
              <a:pPr defTabSz="1139188" hangingPunct="1">
                <a:buClr>
                  <a:srgbClr val="000000"/>
                </a:buClr>
                <a:defRPr/>
              </a:pPr>
              <a:r>
                <a:rPr b="1" kern="1200" spc="-150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28</a:t>
              </a:r>
            </a:p>
          </p:txBody>
        </p:sp>
        <p:sp>
          <p:nvSpPr>
            <p:cNvPr id="19" name="лет в России">
              <a:extLst>
                <a:ext uri="{FF2B5EF4-FFF2-40B4-BE49-F238E27FC236}">
                  <a16:creationId xmlns:a16="http://schemas.microsoft.com/office/drawing/2014/main" id="{1626F025-3AA8-EE37-76EF-32E6C6F85770}"/>
                </a:ext>
              </a:extLst>
            </p:cNvPr>
            <p:cNvSpPr txBox="1"/>
            <p:nvPr/>
          </p:nvSpPr>
          <p:spPr bwMode="auto">
            <a:xfrm>
              <a:off x="743349" y="4885544"/>
              <a:ext cx="1344542" cy="2693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algn="ctr">
                <a:spcBef>
                  <a:spcPts val="0"/>
                </a:spcBef>
                <a:defRPr sz="3500" spc="-35">
                  <a:solidFill>
                    <a:srgbClr val="11306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defTabSz="1828800" hangingPunct="1">
                <a:buClr>
                  <a:srgbClr val="000000"/>
                </a:buClr>
                <a:defRPr/>
              </a:pPr>
              <a:r>
                <a:rPr kern="1200" spc="-70" dirty="0" err="1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лет</a:t>
              </a:r>
              <a:r>
                <a:rPr kern="1200" spc="-70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 в </a:t>
              </a:r>
              <a:r>
                <a:rPr kern="1200" spc="-70" dirty="0" err="1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России</a:t>
              </a:r>
              <a:endParaRPr kern="1200" spc="-7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</p:grp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F49400DD-C059-6026-96A3-CA7802476164}"/>
              </a:ext>
            </a:extLst>
          </p:cNvPr>
          <p:cNvGrpSpPr/>
          <p:nvPr/>
        </p:nvGrpSpPr>
        <p:grpSpPr>
          <a:xfrm>
            <a:off x="4902740" y="6896353"/>
            <a:ext cx="3607956" cy="1603320"/>
            <a:chOff x="2451370" y="3042048"/>
            <a:chExt cx="1803978" cy="801660"/>
          </a:xfrm>
        </p:grpSpPr>
        <p:sp>
          <p:nvSpPr>
            <p:cNvPr id="21" name="2100">
              <a:extLst>
                <a:ext uri="{FF2B5EF4-FFF2-40B4-BE49-F238E27FC236}">
                  <a16:creationId xmlns:a16="http://schemas.microsoft.com/office/drawing/2014/main" id="{9D9E7A44-0DEC-3289-FA79-9A0EE1B68854}"/>
                </a:ext>
              </a:extLst>
            </p:cNvPr>
            <p:cNvSpPr txBox="1"/>
            <p:nvPr/>
          </p:nvSpPr>
          <p:spPr bwMode="auto">
            <a:xfrm>
              <a:off x="2451370" y="3042048"/>
              <a:ext cx="1803978" cy="5847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b">
              <a:spAutoFit/>
            </a:bodyPr>
            <a:lstStyle>
              <a:lvl1pPr algn="ctr" defTabSz="569594">
                <a:spcBef>
                  <a:spcPts val="0"/>
                </a:spcBef>
                <a:defRPr sz="7600" spc="-75">
                  <a:solidFill>
                    <a:srgbClr val="113061"/>
                  </a:solidFill>
                  <a:latin typeface="GraphikLCG-Bold"/>
                  <a:ea typeface="GraphikLCG-Bold"/>
                  <a:cs typeface="GraphikLCG-Bold"/>
                </a:defRPr>
              </a:lvl1pPr>
            </a:lstStyle>
            <a:p>
              <a:pPr defTabSz="1139188" hangingPunct="1">
                <a:buClr>
                  <a:srgbClr val="000000"/>
                </a:buClr>
                <a:defRPr/>
              </a:pPr>
              <a:r>
                <a:rPr lang="en-US" b="1" kern="1200" spc="-150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&gt;</a:t>
              </a:r>
              <a:r>
                <a:rPr b="1" kern="1200" spc="-150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2</a:t>
              </a:r>
              <a:r>
                <a:rPr lang="ru-RU" b="1" kern="1200" spc="-150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 4</a:t>
              </a:r>
              <a:r>
                <a:rPr b="1" kern="1200" spc="-150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00</a:t>
              </a:r>
            </a:p>
          </p:txBody>
        </p:sp>
        <p:sp>
          <p:nvSpPr>
            <p:cNvPr id="22" name="сотрудников">
              <a:extLst>
                <a:ext uri="{FF2B5EF4-FFF2-40B4-BE49-F238E27FC236}">
                  <a16:creationId xmlns:a16="http://schemas.microsoft.com/office/drawing/2014/main" id="{55ADE50E-FE68-C62B-6E9D-EAE6BA284F36}"/>
                </a:ext>
              </a:extLst>
            </p:cNvPr>
            <p:cNvSpPr txBox="1"/>
            <p:nvPr/>
          </p:nvSpPr>
          <p:spPr bwMode="auto">
            <a:xfrm>
              <a:off x="2696516" y="3574403"/>
              <a:ext cx="1313687" cy="2693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algn="ctr">
                <a:spcBef>
                  <a:spcPts val="0"/>
                </a:spcBef>
                <a:defRPr sz="3500" spc="-35">
                  <a:solidFill>
                    <a:srgbClr val="11306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defTabSz="1828800" hangingPunct="1">
                <a:buClr>
                  <a:srgbClr val="000000"/>
                </a:buClr>
              </a:pPr>
              <a:r>
                <a:rPr lang="ru-RU" kern="1200" spc="-70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сотрудников</a:t>
              </a:r>
            </a:p>
          </p:txBody>
        </p:sp>
      </p:grp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A994BC27-7A3C-6F8E-7BF6-7B1A0A315A45}"/>
              </a:ext>
            </a:extLst>
          </p:cNvPr>
          <p:cNvGrpSpPr/>
          <p:nvPr/>
        </p:nvGrpSpPr>
        <p:grpSpPr>
          <a:xfrm>
            <a:off x="9880632" y="5354946"/>
            <a:ext cx="1625300" cy="1828134"/>
            <a:chOff x="4940316" y="2535369"/>
            <a:chExt cx="812650" cy="914067"/>
          </a:xfrm>
        </p:grpSpPr>
        <p:sp>
          <p:nvSpPr>
            <p:cNvPr id="28" name="3">
              <a:extLst>
                <a:ext uri="{FF2B5EF4-FFF2-40B4-BE49-F238E27FC236}">
                  <a16:creationId xmlns:a16="http://schemas.microsoft.com/office/drawing/2014/main" id="{D0D4EC2C-7DD2-6A3A-4FB9-CA778616B78D}"/>
                </a:ext>
              </a:extLst>
            </p:cNvPr>
            <p:cNvSpPr txBox="1"/>
            <p:nvPr/>
          </p:nvSpPr>
          <p:spPr bwMode="auto">
            <a:xfrm>
              <a:off x="5180789" y="2535369"/>
              <a:ext cx="331704" cy="5001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b">
              <a:spAutoFit/>
            </a:bodyPr>
            <a:lstStyle>
              <a:lvl1pPr algn="ctr" defTabSz="668655">
                <a:spcBef>
                  <a:spcPts val="0"/>
                </a:spcBef>
                <a:defRPr sz="6500" spc="-64">
                  <a:solidFill>
                    <a:srgbClr val="113061"/>
                  </a:solidFill>
                  <a:latin typeface="GraphikLCG-Bold"/>
                  <a:ea typeface="GraphikLCG-Bold"/>
                  <a:cs typeface="GraphikLCG-Bold"/>
                </a:defRPr>
              </a:lvl1pPr>
            </a:lstStyle>
            <a:p>
              <a:pPr defTabSz="1337310" hangingPunct="1">
                <a:buClr>
                  <a:srgbClr val="000000"/>
                </a:buClr>
                <a:defRPr/>
              </a:pPr>
              <a:r>
                <a:rPr b="1" kern="1200" spc="-128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3</a:t>
              </a:r>
            </a:p>
          </p:txBody>
        </p:sp>
        <p:sp>
          <p:nvSpPr>
            <p:cNvPr id="29" name="карьера">
              <a:extLst>
                <a:ext uri="{FF2B5EF4-FFF2-40B4-BE49-F238E27FC236}">
                  <a16:creationId xmlns:a16="http://schemas.microsoft.com/office/drawing/2014/main" id="{0D471623-B538-AF33-2498-237DBDD2B277}"/>
                </a:ext>
              </a:extLst>
            </p:cNvPr>
            <p:cNvSpPr txBox="1"/>
            <p:nvPr/>
          </p:nvSpPr>
          <p:spPr bwMode="auto">
            <a:xfrm>
              <a:off x="4940316" y="2987771"/>
              <a:ext cx="812650" cy="4616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algn="ctr">
                <a:spcBef>
                  <a:spcPts val="0"/>
                </a:spcBef>
                <a:defRPr sz="2100" spc="-21">
                  <a:solidFill>
                    <a:srgbClr val="11306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defTabSz="1828800" hangingPunct="1">
                <a:buClr>
                  <a:srgbClr val="000000"/>
                </a:buClr>
              </a:pPr>
              <a:r>
                <a:rPr lang="ru-RU" sz="2000" kern="1200" spc="-42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карьера </a:t>
              </a:r>
            </a:p>
            <a:p>
              <a:pPr defTabSz="1828800" hangingPunct="1">
                <a:buClr>
                  <a:srgbClr val="000000"/>
                </a:buClr>
              </a:pPr>
              <a:r>
                <a:rPr lang="ru-RU" sz="2000" kern="1200" spc="-42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нерудных </a:t>
              </a:r>
            </a:p>
            <a:p>
              <a:pPr defTabSz="1828800" hangingPunct="1">
                <a:buClr>
                  <a:srgbClr val="000000"/>
                </a:buClr>
              </a:pPr>
              <a:r>
                <a:rPr lang="ru-RU" sz="2000" kern="1200" spc="-42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материалов</a:t>
              </a:r>
            </a:p>
          </p:txBody>
        </p:sp>
      </p:grp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1CD5378D-F76D-CE74-CA3A-CA1013DA9439}"/>
              </a:ext>
            </a:extLst>
          </p:cNvPr>
          <p:cNvGrpSpPr/>
          <p:nvPr/>
        </p:nvGrpSpPr>
        <p:grpSpPr>
          <a:xfrm>
            <a:off x="12957278" y="6324248"/>
            <a:ext cx="3204876" cy="2432658"/>
            <a:chOff x="6478639" y="3031274"/>
            <a:chExt cx="1602438" cy="1216329"/>
          </a:xfrm>
        </p:grpSpPr>
        <p:sp>
          <p:nvSpPr>
            <p:cNvPr id="31" name="6">
              <a:extLst>
                <a:ext uri="{FF2B5EF4-FFF2-40B4-BE49-F238E27FC236}">
                  <a16:creationId xmlns:a16="http://schemas.microsoft.com/office/drawing/2014/main" id="{75B6A4C2-2495-55DC-2636-1C6AE203E48E}"/>
                </a:ext>
              </a:extLst>
            </p:cNvPr>
            <p:cNvSpPr txBox="1"/>
            <p:nvPr/>
          </p:nvSpPr>
          <p:spPr bwMode="auto">
            <a:xfrm>
              <a:off x="7065683" y="3031274"/>
              <a:ext cx="428350" cy="5847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b">
              <a:spAutoFit/>
            </a:bodyPr>
            <a:lstStyle>
              <a:lvl1pPr algn="ctr" defTabSz="569594">
                <a:spcBef>
                  <a:spcPts val="0"/>
                </a:spcBef>
                <a:defRPr sz="7600" spc="-75">
                  <a:solidFill>
                    <a:srgbClr val="113061"/>
                  </a:solidFill>
                  <a:latin typeface="GraphikLCG-Bold"/>
                  <a:ea typeface="GraphikLCG-Bold"/>
                  <a:cs typeface="GraphikLCG-Bold"/>
                </a:defRPr>
              </a:lvl1pPr>
            </a:lstStyle>
            <a:p>
              <a:pPr defTabSz="1139188" hangingPunct="1">
                <a:buClr>
                  <a:srgbClr val="000000"/>
                </a:buClr>
                <a:defRPr/>
              </a:pPr>
              <a:r>
                <a:rPr lang="en-US" b="1" kern="1200" spc="-150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9</a:t>
              </a:r>
              <a:endParaRPr b="1" kern="1200" spc="-15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32" name="заводов">
              <a:extLst>
                <a:ext uri="{FF2B5EF4-FFF2-40B4-BE49-F238E27FC236}">
                  <a16:creationId xmlns:a16="http://schemas.microsoft.com/office/drawing/2014/main" id="{CF789FF8-D3C1-EF26-0F1B-8A158AE6D6EB}"/>
                </a:ext>
              </a:extLst>
            </p:cNvPr>
            <p:cNvSpPr txBox="1"/>
            <p:nvPr/>
          </p:nvSpPr>
          <p:spPr bwMode="auto">
            <a:xfrm>
              <a:off x="6478639" y="3601272"/>
              <a:ext cx="1602438" cy="6463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algn="ctr">
                <a:spcBef>
                  <a:spcPts val="0"/>
                </a:spcBef>
                <a:defRPr sz="3500" spc="-35">
                  <a:solidFill>
                    <a:srgbClr val="11306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defTabSz="1828800" hangingPunct="1">
                <a:buClr>
                  <a:srgbClr val="000000"/>
                </a:buClr>
                <a:defRPr/>
              </a:pPr>
              <a:r>
                <a:rPr lang="ru-RU" sz="2800" kern="1200" spc="-70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заводов:</a:t>
              </a:r>
            </a:p>
            <a:p>
              <a:pPr defTabSz="1828800" hangingPunct="1">
                <a:buClr>
                  <a:srgbClr val="000000"/>
                </a:buClr>
                <a:defRPr/>
              </a:pPr>
              <a:r>
                <a:rPr lang="ru-RU" sz="2800" kern="1200" spc="-70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цементы, ЖБИ, ССС</a:t>
              </a:r>
            </a:p>
            <a:p>
              <a:pPr defTabSz="1828800" hangingPunct="1">
                <a:buClr>
                  <a:srgbClr val="000000"/>
                </a:buClr>
                <a:defRPr/>
              </a:pPr>
              <a:r>
                <a:rPr lang="ru-RU" sz="2800" kern="1200" spc="-70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карьеры нерудных</a:t>
              </a:r>
            </a:p>
          </p:txBody>
        </p: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F18D7B36-CDA7-7390-24FF-396FAEF1CE57}"/>
              </a:ext>
            </a:extLst>
          </p:cNvPr>
          <p:cNvGrpSpPr/>
          <p:nvPr/>
        </p:nvGrpSpPr>
        <p:grpSpPr>
          <a:xfrm>
            <a:off x="16921481" y="8909799"/>
            <a:ext cx="3224214" cy="1786470"/>
            <a:chOff x="8460739" y="4397959"/>
            <a:chExt cx="1612107" cy="893235"/>
          </a:xfrm>
        </p:grpSpPr>
        <p:sp>
          <p:nvSpPr>
            <p:cNvPr id="34" name="4">
              <a:extLst>
                <a:ext uri="{FF2B5EF4-FFF2-40B4-BE49-F238E27FC236}">
                  <a16:creationId xmlns:a16="http://schemas.microsoft.com/office/drawing/2014/main" id="{3F789AC9-76EE-F475-6F23-999706B877FD}"/>
                </a:ext>
              </a:extLst>
            </p:cNvPr>
            <p:cNvSpPr txBox="1"/>
            <p:nvPr/>
          </p:nvSpPr>
          <p:spPr bwMode="auto">
            <a:xfrm>
              <a:off x="9077821" y="4397959"/>
              <a:ext cx="377944" cy="5847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b">
              <a:spAutoFit/>
            </a:bodyPr>
            <a:lstStyle>
              <a:lvl1pPr algn="ctr" defTabSz="569594">
                <a:spcBef>
                  <a:spcPts val="0"/>
                </a:spcBef>
                <a:defRPr sz="7600" spc="-75">
                  <a:solidFill>
                    <a:srgbClr val="113061"/>
                  </a:solidFill>
                  <a:latin typeface="GraphikLCG-Bold"/>
                  <a:ea typeface="GraphikLCG-Bold"/>
                  <a:cs typeface="GraphikLCG-Bold"/>
                </a:defRPr>
              </a:lvl1pPr>
            </a:lstStyle>
            <a:p>
              <a:pPr defTabSz="1139188" hangingPunct="1">
                <a:buClr>
                  <a:srgbClr val="000000"/>
                </a:buClr>
                <a:defRPr/>
              </a:pPr>
              <a:r>
                <a:rPr lang="en-US" b="1" kern="1200" spc="-150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1</a:t>
              </a:r>
              <a:endParaRPr b="1" kern="1200" spc="-15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35" name="производственных…">
              <a:extLst>
                <a:ext uri="{FF2B5EF4-FFF2-40B4-BE49-F238E27FC236}">
                  <a16:creationId xmlns:a16="http://schemas.microsoft.com/office/drawing/2014/main" id="{1DA6F4D6-84B5-6727-BAC3-CB0C0CE6336E}"/>
                </a:ext>
              </a:extLst>
            </p:cNvPr>
            <p:cNvSpPr txBox="1"/>
            <p:nvPr/>
          </p:nvSpPr>
          <p:spPr bwMode="auto">
            <a:xfrm>
              <a:off x="8460739" y="4921862"/>
              <a:ext cx="1612107" cy="3693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/>
            <a:p>
              <a:pPr algn="ctr" defTabSz="660400" hangingPunct="1">
                <a:spcBef>
                  <a:spcPts val="0"/>
                </a:spcBef>
                <a:buClr>
                  <a:srgbClr val="000000"/>
                </a:buClr>
                <a:defRPr sz="2800" spc="-28">
                  <a:solidFill>
                    <a:srgbClr val="113061"/>
                  </a:solidFill>
                  <a:latin typeface="+mj-lt"/>
                  <a:ea typeface="+mj-ea"/>
                  <a:cs typeface="+mj-cs"/>
                </a:defRPr>
              </a:pPr>
              <a:r>
                <a:rPr lang="ru-RU" sz="2400" kern="1200" spc="-56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Исследовательский Центр</a:t>
              </a:r>
              <a:endParaRPr sz="2400" kern="1200" spc="-56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</p:grp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C66667D0-7B22-351D-AC8E-E1512CC7B329}"/>
              </a:ext>
            </a:extLst>
          </p:cNvPr>
          <p:cNvGrpSpPr/>
          <p:nvPr/>
        </p:nvGrpSpPr>
        <p:grpSpPr>
          <a:xfrm>
            <a:off x="6799971" y="10705888"/>
            <a:ext cx="1841970" cy="1684816"/>
            <a:chOff x="3399984" y="5152159"/>
            <a:chExt cx="920985" cy="842408"/>
          </a:xfrm>
        </p:grpSpPr>
        <p:sp>
          <p:nvSpPr>
            <p:cNvPr id="38" name="2">
              <a:extLst>
                <a:ext uri="{FF2B5EF4-FFF2-40B4-BE49-F238E27FC236}">
                  <a16:creationId xmlns:a16="http://schemas.microsoft.com/office/drawing/2014/main" id="{BC555B7F-3150-46E2-4F93-E264C37F04FB}"/>
                </a:ext>
              </a:extLst>
            </p:cNvPr>
            <p:cNvSpPr txBox="1"/>
            <p:nvPr/>
          </p:nvSpPr>
          <p:spPr bwMode="auto">
            <a:xfrm>
              <a:off x="3699297" y="5152159"/>
              <a:ext cx="322358" cy="5001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b">
              <a:spAutoFit/>
            </a:bodyPr>
            <a:lstStyle>
              <a:lvl1pPr algn="ctr" defTabSz="668655">
                <a:spcBef>
                  <a:spcPts val="0"/>
                </a:spcBef>
                <a:defRPr sz="6500" spc="-64">
                  <a:solidFill>
                    <a:srgbClr val="113061"/>
                  </a:solidFill>
                  <a:latin typeface="GraphikLCG-Bold"/>
                  <a:ea typeface="GraphikLCG-Bold"/>
                  <a:cs typeface="GraphikLCG-Bold"/>
                </a:defRPr>
              </a:lvl1pPr>
            </a:lstStyle>
            <a:p>
              <a:pPr defTabSz="1337310" hangingPunct="1">
                <a:buClr>
                  <a:srgbClr val="000000"/>
                </a:buClr>
                <a:defRPr/>
              </a:pPr>
              <a:r>
                <a:rPr b="1" kern="1200" spc="-128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2</a:t>
              </a:r>
            </a:p>
          </p:txBody>
        </p:sp>
        <p:sp>
          <p:nvSpPr>
            <p:cNvPr id="39" name="линии…">
              <a:extLst>
                <a:ext uri="{FF2B5EF4-FFF2-40B4-BE49-F238E27FC236}">
                  <a16:creationId xmlns:a16="http://schemas.microsoft.com/office/drawing/2014/main" id="{9C10C51F-CD6C-F223-7DFE-E8A13E3C982A}"/>
                </a:ext>
              </a:extLst>
            </p:cNvPr>
            <p:cNvSpPr txBox="1"/>
            <p:nvPr/>
          </p:nvSpPr>
          <p:spPr bwMode="auto">
            <a:xfrm>
              <a:off x="3399984" y="5625235"/>
              <a:ext cx="920985" cy="3693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/>
            <a:p>
              <a:pPr algn="ctr" defTabSz="1828800" hangingPunct="1">
                <a:spcBef>
                  <a:spcPts val="0"/>
                </a:spcBef>
                <a:buClr>
                  <a:srgbClr val="000000"/>
                </a:buClr>
              </a:pPr>
              <a:r>
                <a:rPr lang="ru-RU" sz="1600" kern="1200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линии альтернативного топлива</a:t>
              </a:r>
            </a:p>
          </p:txBody>
        </p:sp>
      </p:grp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E1958EAD-3B53-4EC0-275C-30DEBA3515FB}"/>
              </a:ext>
            </a:extLst>
          </p:cNvPr>
          <p:cNvGrpSpPr/>
          <p:nvPr/>
        </p:nvGrpSpPr>
        <p:grpSpPr>
          <a:xfrm>
            <a:off x="9059767" y="8859537"/>
            <a:ext cx="3227554" cy="2262462"/>
            <a:chOff x="4529882" y="4287474"/>
            <a:chExt cx="1613777" cy="1131231"/>
          </a:xfrm>
        </p:grpSpPr>
        <p:sp>
          <p:nvSpPr>
            <p:cNvPr id="24" name="5,9">
              <a:extLst>
                <a:ext uri="{FF2B5EF4-FFF2-40B4-BE49-F238E27FC236}">
                  <a16:creationId xmlns:a16="http://schemas.microsoft.com/office/drawing/2014/main" id="{84465C4C-6CF6-545F-9624-4810C357DB69}"/>
                </a:ext>
              </a:extLst>
            </p:cNvPr>
            <p:cNvSpPr txBox="1"/>
            <p:nvPr/>
          </p:nvSpPr>
          <p:spPr bwMode="auto">
            <a:xfrm>
              <a:off x="4922853" y="4605697"/>
              <a:ext cx="827834" cy="5847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b">
              <a:spAutoFit/>
            </a:bodyPr>
            <a:lstStyle>
              <a:lvl1pPr algn="ctr" defTabSz="569594">
                <a:spcBef>
                  <a:spcPts val="0"/>
                </a:spcBef>
                <a:defRPr sz="7600" spc="-75">
                  <a:solidFill>
                    <a:srgbClr val="113061"/>
                  </a:solidFill>
                  <a:latin typeface="GraphikLCG-Bold"/>
                  <a:ea typeface="GraphikLCG-Bold"/>
                  <a:cs typeface="GraphikLCG-Bold"/>
                </a:defRPr>
              </a:lvl1pPr>
            </a:lstStyle>
            <a:p>
              <a:pPr defTabSz="1139188" hangingPunct="1">
                <a:buClr>
                  <a:srgbClr val="000000"/>
                </a:buClr>
                <a:defRPr/>
              </a:pPr>
              <a:r>
                <a:rPr lang="ru-RU" b="1" kern="1200" spc="-150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6,4</a:t>
              </a:r>
              <a:endParaRPr b="1" kern="1200" spc="-15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25" name="млн. тонн…">
              <a:extLst>
                <a:ext uri="{FF2B5EF4-FFF2-40B4-BE49-F238E27FC236}">
                  <a16:creationId xmlns:a16="http://schemas.microsoft.com/office/drawing/2014/main" id="{E3B80460-CF18-9727-BF80-A7B2F94C817B}"/>
                </a:ext>
              </a:extLst>
            </p:cNvPr>
            <p:cNvSpPr txBox="1"/>
            <p:nvPr/>
          </p:nvSpPr>
          <p:spPr bwMode="auto">
            <a:xfrm>
              <a:off x="4580868" y="5252505"/>
              <a:ext cx="1511804" cy="1662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/>
            <a:p>
              <a:pPr algn="ctr" defTabSz="1828800" hangingPunct="1">
                <a:lnSpc>
                  <a:spcPct val="80000"/>
                </a:lnSpc>
                <a:spcBef>
                  <a:spcPts val="0"/>
                </a:spcBef>
                <a:buClr>
                  <a:srgbClr val="000000"/>
                </a:buClr>
                <a:defRPr sz="2700" spc="-26">
                  <a:solidFill>
                    <a:srgbClr val="113061"/>
                  </a:solidFill>
                  <a:latin typeface="+mj-lt"/>
                  <a:ea typeface="+mj-ea"/>
                  <a:cs typeface="+mj-cs"/>
                </a:defRPr>
              </a:pPr>
              <a:r>
                <a:rPr lang="ru-RU" sz="2700" kern="1200" spc="-52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млн.</a:t>
              </a:r>
              <a:r>
                <a:rPr lang="en-US" sz="2700" kern="1200" spc="-52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 </a:t>
              </a:r>
              <a:r>
                <a:rPr lang="ru-RU" sz="2700" kern="1200" spc="-52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тонн в 2024 г.</a:t>
              </a:r>
            </a:p>
          </p:txBody>
        </p:sp>
        <p:sp>
          <p:nvSpPr>
            <p:cNvPr id="26" name="объём…">
              <a:extLst>
                <a:ext uri="{FF2B5EF4-FFF2-40B4-BE49-F238E27FC236}">
                  <a16:creationId xmlns:a16="http://schemas.microsoft.com/office/drawing/2014/main" id="{A9F54FF2-02EC-3FE7-083F-FDB1CB6D282D}"/>
                </a:ext>
              </a:extLst>
            </p:cNvPr>
            <p:cNvSpPr txBox="1"/>
            <p:nvPr/>
          </p:nvSpPr>
          <p:spPr bwMode="auto">
            <a:xfrm>
              <a:off x="4529882" y="4287474"/>
              <a:ext cx="1613777" cy="3323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 anchorCtr="0">
              <a:spAutoFit/>
            </a:bodyPr>
            <a:lstStyle/>
            <a:p>
              <a:pPr algn="ctr" defTabSz="1828800" hangingPunct="1">
                <a:lnSpc>
                  <a:spcPct val="80000"/>
                </a:lnSpc>
                <a:spcBef>
                  <a:spcPts val="0"/>
                </a:spcBef>
                <a:buClr>
                  <a:srgbClr val="000000"/>
                </a:buClr>
                <a:defRPr sz="2700" spc="-26">
                  <a:solidFill>
                    <a:srgbClr val="113061"/>
                  </a:solidFill>
                  <a:latin typeface="+mj-lt"/>
                  <a:ea typeface="+mj-ea"/>
                  <a:cs typeface="+mj-cs"/>
                </a:defRPr>
              </a:pPr>
              <a:r>
                <a:rPr lang="ru-RU" sz="2700" kern="1200" spc="-52" dirty="0">
                  <a:solidFill>
                    <a:prstClr val="white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Arial"/>
                </a:rPr>
                <a:t>объём производства цемента</a:t>
              </a:r>
            </a:p>
          </p:txBody>
        </p:sp>
      </p:grp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819854DE-2D37-1D7E-A2B2-020BFE717FC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739" t="11936" r="14775" b="11684"/>
          <a:stretch>
            <a:fillRect/>
          </a:stretch>
        </p:blipFill>
        <p:spPr bwMode="auto">
          <a:xfrm>
            <a:off x="19215015" y="5314193"/>
            <a:ext cx="2884786" cy="312599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C664A2C1-26DB-7B01-C57F-2993BFEA316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685" t="10902" r="14427" b="10301"/>
          <a:stretch>
            <a:fillRect/>
          </a:stretch>
        </p:blipFill>
        <p:spPr bwMode="auto">
          <a:xfrm>
            <a:off x="20873763" y="8079187"/>
            <a:ext cx="2907794" cy="3232178"/>
          </a:xfrm>
          <a:prstGeom prst="rect">
            <a:avLst/>
          </a:prstGeom>
        </p:spPr>
      </p:pic>
      <p:sp>
        <p:nvSpPr>
          <p:cNvPr id="4" name="Рисунок 15">
            <a:extLst>
              <a:ext uri="{FF2B5EF4-FFF2-40B4-BE49-F238E27FC236}">
                <a16:creationId xmlns:a16="http://schemas.microsoft.com/office/drawing/2014/main" id="{B9E623D4-A661-E360-A269-F5F4A6AD2971}"/>
              </a:ext>
            </a:extLst>
          </p:cNvPr>
          <p:cNvSpPr/>
          <p:nvPr/>
        </p:nvSpPr>
        <p:spPr>
          <a:xfrm flipH="1">
            <a:off x="20768627" y="-1672918"/>
            <a:ext cx="5552706" cy="3272724"/>
          </a:xfrm>
          <a:custGeom>
            <a:avLst/>
            <a:gdLst>
              <a:gd name="connsiteX0" fmla="*/ 674323 w 1498093"/>
              <a:gd name="connsiteY0" fmla="*/ 950 h 882965"/>
              <a:gd name="connsiteX1" fmla="*/ 276464 w 1498093"/>
              <a:gd name="connsiteY1" fmla="*/ 2569 h 882965"/>
              <a:gd name="connsiteX2" fmla="*/ 226839 w 1498093"/>
              <a:gd name="connsiteY2" fmla="*/ 31525 h 882965"/>
              <a:gd name="connsiteX3" fmla="*/ 7573 w 1498093"/>
              <a:gd name="connsiteY3" fmla="*/ 415192 h 882965"/>
              <a:gd name="connsiteX4" fmla="*/ 7859 w 1498093"/>
              <a:gd name="connsiteY4" fmla="*/ 472628 h 882965"/>
              <a:gd name="connsiteX5" fmla="*/ 230458 w 1498093"/>
              <a:gd name="connsiteY5" fmla="*/ 854485 h 882965"/>
              <a:gd name="connsiteX6" fmla="*/ 280274 w 1498093"/>
              <a:gd name="connsiteY6" fmla="*/ 882965 h 882965"/>
              <a:gd name="connsiteX7" fmla="*/ 722234 w 1498093"/>
              <a:gd name="connsiteY7" fmla="*/ 881060 h 882965"/>
              <a:gd name="connsiteX8" fmla="*/ 771859 w 1498093"/>
              <a:gd name="connsiteY8" fmla="*/ 852104 h 882965"/>
              <a:gd name="connsiteX9" fmla="*/ 946167 w 1498093"/>
              <a:gd name="connsiteY9" fmla="*/ 547209 h 882965"/>
              <a:gd name="connsiteX10" fmla="*/ 999983 w 1498093"/>
              <a:gd name="connsiteY10" fmla="*/ 515776 h 882965"/>
              <a:gd name="connsiteX11" fmla="*/ 1007984 w 1498093"/>
              <a:gd name="connsiteY11" fmla="*/ 515776 h 882965"/>
              <a:gd name="connsiteX12" fmla="*/ 1062086 w 1498093"/>
              <a:gd name="connsiteY12" fmla="*/ 546637 h 882965"/>
              <a:gd name="connsiteX13" fmla="*/ 1113711 w 1498093"/>
              <a:gd name="connsiteY13" fmla="*/ 635220 h 882965"/>
              <a:gd name="connsiteX14" fmla="*/ 1163527 w 1498093"/>
              <a:gd name="connsiteY14" fmla="*/ 663699 h 882965"/>
              <a:gd name="connsiteX15" fmla="*/ 1348884 w 1498093"/>
              <a:gd name="connsiteY15" fmla="*/ 662937 h 882965"/>
              <a:gd name="connsiteX16" fmla="*/ 1398509 w 1498093"/>
              <a:gd name="connsiteY16" fmla="*/ 633981 h 882965"/>
              <a:gd name="connsiteX17" fmla="*/ 1490520 w 1498093"/>
              <a:gd name="connsiteY17" fmla="*/ 473104 h 882965"/>
              <a:gd name="connsiteX18" fmla="*/ 1490235 w 1498093"/>
              <a:gd name="connsiteY18" fmla="*/ 415668 h 882965"/>
              <a:gd name="connsiteX19" fmla="*/ 1396890 w 1498093"/>
              <a:gd name="connsiteY19" fmla="*/ 255553 h 882965"/>
              <a:gd name="connsiteX20" fmla="*/ 1347074 w 1498093"/>
              <a:gd name="connsiteY20" fmla="*/ 227073 h 882965"/>
              <a:gd name="connsiteX21" fmla="*/ 1161717 w 1498093"/>
              <a:gd name="connsiteY21" fmla="*/ 227835 h 882965"/>
              <a:gd name="connsiteX22" fmla="*/ 1112092 w 1498093"/>
              <a:gd name="connsiteY22" fmla="*/ 256791 h 882965"/>
              <a:gd name="connsiteX23" fmla="*/ 1061229 w 1498093"/>
              <a:gd name="connsiteY23" fmla="*/ 345850 h 882965"/>
              <a:gd name="connsiteX24" fmla="*/ 1007412 w 1498093"/>
              <a:gd name="connsiteY24" fmla="*/ 377187 h 882965"/>
              <a:gd name="connsiteX25" fmla="*/ 1007412 w 1498093"/>
              <a:gd name="connsiteY25" fmla="*/ 377187 h 882965"/>
              <a:gd name="connsiteX26" fmla="*/ 953310 w 1498093"/>
              <a:gd name="connsiteY26" fmla="*/ 346231 h 882965"/>
              <a:gd name="connsiteX27" fmla="*/ 799577 w 1498093"/>
              <a:gd name="connsiteY27" fmla="*/ 82484 h 882965"/>
              <a:gd name="connsiteX28" fmla="*/ 749856 w 1498093"/>
              <a:gd name="connsiteY28" fmla="*/ 10761 h 882965"/>
              <a:gd name="connsiteX29" fmla="*/ 674323 w 1498093"/>
              <a:gd name="connsiteY29" fmla="*/ 759 h 882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498093" h="882965">
                <a:moveTo>
                  <a:pt x="674323" y="950"/>
                </a:moveTo>
                <a:lnTo>
                  <a:pt x="276464" y="2569"/>
                </a:lnTo>
                <a:cubicBezTo>
                  <a:pt x="255985" y="2569"/>
                  <a:pt x="237030" y="13713"/>
                  <a:pt x="226839" y="31525"/>
                </a:cubicBezTo>
                <a:lnTo>
                  <a:pt x="7573" y="415192"/>
                </a:lnTo>
                <a:cubicBezTo>
                  <a:pt x="-2619" y="433004"/>
                  <a:pt x="-2523" y="454911"/>
                  <a:pt x="7859" y="472628"/>
                </a:cubicBezTo>
                <a:lnTo>
                  <a:pt x="230458" y="854485"/>
                </a:lnTo>
                <a:cubicBezTo>
                  <a:pt x="240840" y="872202"/>
                  <a:pt x="259795" y="883060"/>
                  <a:pt x="280274" y="882965"/>
                </a:cubicBezTo>
                <a:lnTo>
                  <a:pt x="722234" y="881060"/>
                </a:lnTo>
                <a:cubicBezTo>
                  <a:pt x="742713" y="881060"/>
                  <a:pt x="761667" y="869916"/>
                  <a:pt x="771859" y="852104"/>
                </a:cubicBezTo>
                <a:lnTo>
                  <a:pt x="946167" y="547209"/>
                </a:lnTo>
                <a:cubicBezTo>
                  <a:pt x="957216" y="527873"/>
                  <a:pt x="977694" y="515871"/>
                  <a:pt x="999983" y="515776"/>
                </a:cubicBezTo>
                <a:lnTo>
                  <a:pt x="1007984" y="515776"/>
                </a:lnTo>
                <a:cubicBezTo>
                  <a:pt x="1030272" y="515681"/>
                  <a:pt x="1050846" y="527397"/>
                  <a:pt x="1062086" y="546637"/>
                </a:cubicBezTo>
                <a:lnTo>
                  <a:pt x="1113711" y="635220"/>
                </a:lnTo>
                <a:cubicBezTo>
                  <a:pt x="1124094" y="652936"/>
                  <a:pt x="1143048" y="663795"/>
                  <a:pt x="1163527" y="663699"/>
                </a:cubicBezTo>
                <a:lnTo>
                  <a:pt x="1348884" y="662937"/>
                </a:lnTo>
                <a:cubicBezTo>
                  <a:pt x="1369362" y="662937"/>
                  <a:pt x="1388317" y="651793"/>
                  <a:pt x="1398509" y="633981"/>
                </a:cubicBezTo>
                <a:lnTo>
                  <a:pt x="1490520" y="473104"/>
                </a:lnTo>
                <a:cubicBezTo>
                  <a:pt x="1500712" y="455292"/>
                  <a:pt x="1500617" y="433385"/>
                  <a:pt x="1490235" y="415668"/>
                </a:cubicBezTo>
                <a:lnTo>
                  <a:pt x="1396890" y="255553"/>
                </a:lnTo>
                <a:cubicBezTo>
                  <a:pt x="1386603" y="237837"/>
                  <a:pt x="1367553" y="226978"/>
                  <a:pt x="1347074" y="227073"/>
                </a:cubicBezTo>
                <a:lnTo>
                  <a:pt x="1161717" y="227835"/>
                </a:lnTo>
                <a:cubicBezTo>
                  <a:pt x="1141239" y="227835"/>
                  <a:pt x="1122284" y="238980"/>
                  <a:pt x="1112092" y="256791"/>
                </a:cubicBezTo>
                <a:lnTo>
                  <a:pt x="1061229" y="345850"/>
                </a:lnTo>
                <a:cubicBezTo>
                  <a:pt x="1050180" y="365186"/>
                  <a:pt x="1029701" y="377092"/>
                  <a:pt x="1007412" y="377187"/>
                </a:cubicBezTo>
                <a:lnTo>
                  <a:pt x="1007412" y="377187"/>
                </a:lnTo>
                <a:cubicBezTo>
                  <a:pt x="985124" y="377187"/>
                  <a:pt x="964550" y="365472"/>
                  <a:pt x="953310" y="346231"/>
                </a:cubicBezTo>
                <a:lnTo>
                  <a:pt x="799577" y="82484"/>
                </a:lnTo>
                <a:cubicBezTo>
                  <a:pt x="780813" y="46098"/>
                  <a:pt x="769097" y="23238"/>
                  <a:pt x="749856" y="10761"/>
                </a:cubicBezTo>
                <a:cubicBezTo>
                  <a:pt x="727092" y="-4098"/>
                  <a:pt x="683467" y="759"/>
                  <a:pt x="674323" y="759"/>
                </a:cubicBezTo>
                <a:close/>
              </a:path>
            </a:pathLst>
          </a:custGeom>
          <a:noFill/>
          <a:ln w="31750" cap="flat">
            <a:solidFill>
              <a:schemeClr val="accent1">
                <a:lumMod val="90000"/>
                <a:lumOff val="1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1828800" hangingPunct="1">
              <a:spcBef>
                <a:spcPts val="0"/>
              </a:spcBef>
              <a:buClr>
                <a:srgbClr val="000000"/>
              </a:buClr>
            </a:pPr>
            <a:endParaRPr lang="ru-RU" sz="3600" kern="1200">
              <a:solidFill>
                <a:prstClr val="black"/>
              </a:solidFill>
              <a:latin typeface="Aptos" panose="02110004020202020204"/>
              <a:ea typeface="+mn-ea"/>
              <a:cs typeface="Arial"/>
              <a:sym typeface="Arial"/>
            </a:endParaRPr>
          </a:p>
        </p:txBody>
      </p:sp>
      <p:sp>
        <p:nvSpPr>
          <p:cNvPr id="5" name="Полилиния: фигура 4">
            <a:extLst>
              <a:ext uri="{FF2B5EF4-FFF2-40B4-BE49-F238E27FC236}">
                <a16:creationId xmlns:a16="http://schemas.microsoft.com/office/drawing/2014/main" id="{299FA75B-7512-5EFA-D661-4045B05AA032}"/>
              </a:ext>
            </a:extLst>
          </p:cNvPr>
          <p:cNvSpPr/>
          <p:nvPr/>
        </p:nvSpPr>
        <p:spPr>
          <a:xfrm rot="5400000">
            <a:off x="-439506" y="12012845"/>
            <a:ext cx="2689084" cy="2401142"/>
          </a:xfrm>
          <a:custGeom>
            <a:avLst/>
            <a:gdLst>
              <a:gd name="connsiteX0" fmla="*/ 682919 w 976264"/>
              <a:gd name="connsiteY0" fmla="*/ 871728 h 871727"/>
              <a:gd name="connsiteX1" fmla="*/ 293251 w 976264"/>
              <a:gd name="connsiteY1" fmla="*/ 871728 h 871727"/>
              <a:gd name="connsiteX2" fmla="*/ 208002 w 976264"/>
              <a:gd name="connsiteY2" fmla="*/ 822579 h 871727"/>
              <a:gd name="connsiteX3" fmla="*/ 88559 w 976264"/>
              <a:gd name="connsiteY3" fmla="*/ 615696 h 871727"/>
              <a:gd name="connsiteX4" fmla="*/ 13216 w 976264"/>
              <a:gd name="connsiteY4" fmla="*/ 485108 h 871727"/>
              <a:gd name="connsiteX5" fmla="*/ 13216 w 976264"/>
              <a:gd name="connsiteY5" fmla="*/ 386715 h 871727"/>
              <a:gd name="connsiteX6" fmla="*/ 94369 w 976264"/>
              <a:gd name="connsiteY6" fmla="*/ 246126 h 871727"/>
              <a:gd name="connsiteX7" fmla="*/ 208097 w 976264"/>
              <a:gd name="connsiteY7" fmla="*/ 49244 h 871727"/>
              <a:gd name="connsiteX8" fmla="*/ 293346 w 976264"/>
              <a:gd name="connsiteY8" fmla="*/ 0 h 871727"/>
              <a:gd name="connsiteX9" fmla="*/ 683014 w 976264"/>
              <a:gd name="connsiteY9" fmla="*/ 0 h 871727"/>
              <a:gd name="connsiteX10" fmla="*/ 768263 w 976264"/>
              <a:gd name="connsiteY10" fmla="*/ 49244 h 871727"/>
              <a:gd name="connsiteX11" fmla="*/ 963049 w 976264"/>
              <a:gd name="connsiteY11" fmla="*/ 386715 h 871727"/>
              <a:gd name="connsiteX12" fmla="*/ 963049 w 976264"/>
              <a:gd name="connsiteY12" fmla="*/ 485108 h 871727"/>
              <a:gd name="connsiteX13" fmla="*/ 887706 w 976264"/>
              <a:gd name="connsiteY13" fmla="*/ 615696 h 871727"/>
              <a:gd name="connsiteX14" fmla="*/ 887706 w 976264"/>
              <a:gd name="connsiteY14" fmla="*/ 615696 h 871727"/>
              <a:gd name="connsiteX15" fmla="*/ 768358 w 976264"/>
              <a:gd name="connsiteY15" fmla="*/ 822484 h 871727"/>
              <a:gd name="connsiteX16" fmla="*/ 683109 w 976264"/>
              <a:gd name="connsiteY16" fmla="*/ 871633 h 871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76264" h="871727">
                <a:moveTo>
                  <a:pt x="682919" y="871728"/>
                </a:moveTo>
                <a:lnTo>
                  <a:pt x="293251" y="871728"/>
                </a:lnTo>
                <a:cubicBezTo>
                  <a:pt x="258104" y="871728"/>
                  <a:pt x="225623" y="852964"/>
                  <a:pt x="208002" y="822579"/>
                </a:cubicBezTo>
                <a:lnTo>
                  <a:pt x="88559" y="615696"/>
                </a:lnTo>
                <a:lnTo>
                  <a:pt x="13216" y="485108"/>
                </a:lnTo>
                <a:cubicBezTo>
                  <a:pt x="-4405" y="454724"/>
                  <a:pt x="-4405" y="417100"/>
                  <a:pt x="13216" y="386715"/>
                </a:cubicBezTo>
                <a:lnTo>
                  <a:pt x="94369" y="246126"/>
                </a:lnTo>
                <a:lnTo>
                  <a:pt x="208097" y="49244"/>
                </a:lnTo>
                <a:cubicBezTo>
                  <a:pt x="225719" y="18860"/>
                  <a:pt x="258199" y="0"/>
                  <a:pt x="293346" y="0"/>
                </a:cubicBezTo>
                <a:lnTo>
                  <a:pt x="683014" y="0"/>
                </a:lnTo>
                <a:cubicBezTo>
                  <a:pt x="718161" y="0"/>
                  <a:pt x="750641" y="18860"/>
                  <a:pt x="768263" y="49244"/>
                </a:cubicBezTo>
                <a:lnTo>
                  <a:pt x="963049" y="386715"/>
                </a:lnTo>
                <a:cubicBezTo>
                  <a:pt x="980670" y="417100"/>
                  <a:pt x="980670" y="454724"/>
                  <a:pt x="963049" y="485108"/>
                </a:cubicBezTo>
                <a:lnTo>
                  <a:pt x="887706" y="615696"/>
                </a:lnTo>
                <a:cubicBezTo>
                  <a:pt x="887706" y="615696"/>
                  <a:pt x="887706" y="615696"/>
                  <a:pt x="887706" y="615696"/>
                </a:cubicBezTo>
                <a:lnTo>
                  <a:pt x="768358" y="822484"/>
                </a:lnTo>
                <a:cubicBezTo>
                  <a:pt x="750737" y="852869"/>
                  <a:pt x="718256" y="871633"/>
                  <a:pt x="683109" y="871633"/>
                </a:cubicBezTo>
                <a:close/>
              </a:path>
            </a:pathLst>
          </a:custGeom>
          <a:noFill/>
          <a:ln w="31750" cap="flat">
            <a:solidFill>
              <a:schemeClr val="accent1">
                <a:lumMod val="90000"/>
                <a:lumOff val="1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1828800" hangingPunct="1">
              <a:spcBef>
                <a:spcPts val="0"/>
              </a:spcBef>
              <a:buClr>
                <a:srgbClr val="000000"/>
              </a:buClr>
            </a:pPr>
            <a:endParaRPr lang="ru-RU" sz="3600" kern="1200">
              <a:solidFill>
                <a:prstClr val="black"/>
              </a:solidFill>
              <a:latin typeface="Aptos" panose="02110004020202020204"/>
              <a:ea typeface="+mn-ea"/>
              <a:cs typeface="Arial"/>
              <a:sym typeface="Arial"/>
            </a:endParaRPr>
          </a:p>
        </p:txBody>
      </p:sp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464A6912-3629-49AA-5F3E-7051ECD7331F}"/>
              </a:ext>
            </a:extLst>
          </p:cNvPr>
          <p:cNvSpPr/>
          <p:nvPr/>
        </p:nvSpPr>
        <p:spPr>
          <a:xfrm rot="5400000">
            <a:off x="10241015" y="12137398"/>
            <a:ext cx="5015582" cy="4478524"/>
          </a:xfrm>
          <a:custGeom>
            <a:avLst/>
            <a:gdLst>
              <a:gd name="connsiteX0" fmla="*/ 682919 w 976264"/>
              <a:gd name="connsiteY0" fmla="*/ 871728 h 871727"/>
              <a:gd name="connsiteX1" fmla="*/ 293251 w 976264"/>
              <a:gd name="connsiteY1" fmla="*/ 871728 h 871727"/>
              <a:gd name="connsiteX2" fmla="*/ 208002 w 976264"/>
              <a:gd name="connsiteY2" fmla="*/ 822579 h 871727"/>
              <a:gd name="connsiteX3" fmla="*/ 88559 w 976264"/>
              <a:gd name="connsiteY3" fmla="*/ 615696 h 871727"/>
              <a:gd name="connsiteX4" fmla="*/ 13216 w 976264"/>
              <a:gd name="connsiteY4" fmla="*/ 485108 h 871727"/>
              <a:gd name="connsiteX5" fmla="*/ 13216 w 976264"/>
              <a:gd name="connsiteY5" fmla="*/ 386715 h 871727"/>
              <a:gd name="connsiteX6" fmla="*/ 94369 w 976264"/>
              <a:gd name="connsiteY6" fmla="*/ 246126 h 871727"/>
              <a:gd name="connsiteX7" fmla="*/ 208097 w 976264"/>
              <a:gd name="connsiteY7" fmla="*/ 49244 h 871727"/>
              <a:gd name="connsiteX8" fmla="*/ 293346 w 976264"/>
              <a:gd name="connsiteY8" fmla="*/ 0 h 871727"/>
              <a:gd name="connsiteX9" fmla="*/ 683014 w 976264"/>
              <a:gd name="connsiteY9" fmla="*/ 0 h 871727"/>
              <a:gd name="connsiteX10" fmla="*/ 768263 w 976264"/>
              <a:gd name="connsiteY10" fmla="*/ 49244 h 871727"/>
              <a:gd name="connsiteX11" fmla="*/ 963049 w 976264"/>
              <a:gd name="connsiteY11" fmla="*/ 386715 h 871727"/>
              <a:gd name="connsiteX12" fmla="*/ 963049 w 976264"/>
              <a:gd name="connsiteY12" fmla="*/ 485108 h 871727"/>
              <a:gd name="connsiteX13" fmla="*/ 887706 w 976264"/>
              <a:gd name="connsiteY13" fmla="*/ 615696 h 871727"/>
              <a:gd name="connsiteX14" fmla="*/ 887706 w 976264"/>
              <a:gd name="connsiteY14" fmla="*/ 615696 h 871727"/>
              <a:gd name="connsiteX15" fmla="*/ 768358 w 976264"/>
              <a:gd name="connsiteY15" fmla="*/ 822484 h 871727"/>
              <a:gd name="connsiteX16" fmla="*/ 683109 w 976264"/>
              <a:gd name="connsiteY16" fmla="*/ 871633 h 871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76264" h="871727">
                <a:moveTo>
                  <a:pt x="682919" y="871728"/>
                </a:moveTo>
                <a:lnTo>
                  <a:pt x="293251" y="871728"/>
                </a:lnTo>
                <a:cubicBezTo>
                  <a:pt x="258104" y="871728"/>
                  <a:pt x="225623" y="852964"/>
                  <a:pt x="208002" y="822579"/>
                </a:cubicBezTo>
                <a:lnTo>
                  <a:pt x="88559" y="615696"/>
                </a:lnTo>
                <a:lnTo>
                  <a:pt x="13216" y="485108"/>
                </a:lnTo>
                <a:cubicBezTo>
                  <a:pt x="-4405" y="454724"/>
                  <a:pt x="-4405" y="417100"/>
                  <a:pt x="13216" y="386715"/>
                </a:cubicBezTo>
                <a:lnTo>
                  <a:pt x="94369" y="246126"/>
                </a:lnTo>
                <a:lnTo>
                  <a:pt x="208097" y="49244"/>
                </a:lnTo>
                <a:cubicBezTo>
                  <a:pt x="225719" y="18860"/>
                  <a:pt x="258199" y="0"/>
                  <a:pt x="293346" y="0"/>
                </a:cubicBezTo>
                <a:lnTo>
                  <a:pt x="683014" y="0"/>
                </a:lnTo>
                <a:cubicBezTo>
                  <a:pt x="718161" y="0"/>
                  <a:pt x="750641" y="18860"/>
                  <a:pt x="768263" y="49244"/>
                </a:cubicBezTo>
                <a:lnTo>
                  <a:pt x="963049" y="386715"/>
                </a:lnTo>
                <a:cubicBezTo>
                  <a:pt x="980670" y="417100"/>
                  <a:pt x="980670" y="454724"/>
                  <a:pt x="963049" y="485108"/>
                </a:cubicBezTo>
                <a:lnTo>
                  <a:pt x="887706" y="615696"/>
                </a:lnTo>
                <a:cubicBezTo>
                  <a:pt x="887706" y="615696"/>
                  <a:pt x="887706" y="615696"/>
                  <a:pt x="887706" y="615696"/>
                </a:cubicBezTo>
                <a:lnTo>
                  <a:pt x="768358" y="822484"/>
                </a:lnTo>
                <a:cubicBezTo>
                  <a:pt x="750737" y="852869"/>
                  <a:pt x="718256" y="871633"/>
                  <a:pt x="683109" y="871633"/>
                </a:cubicBezTo>
                <a:close/>
              </a:path>
            </a:pathLst>
          </a:custGeom>
          <a:noFill/>
          <a:ln w="31750" cap="flat">
            <a:solidFill>
              <a:schemeClr val="accent1">
                <a:lumMod val="90000"/>
                <a:lumOff val="10000"/>
              </a:schemeClr>
            </a:solidFill>
            <a:prstDash val="solid"/>
            <a:miter/>
          </a:ln>
        </p:spPr>
        <p:txBody>
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1828800" hangingPunct="1">
              <a:spcBef>
                <a:spcPts val="0"/>
              </a:spcBef>
              <a:buClr>
                <a:srgbClr val="000000"/>
              </a:buClr>
            </a:pPr>
            <a:endParaRPr lang="ru-RU" sz="3600" kern="1200">
              <a:solidFill>
                <a:prstClr val="black"/>
              </a:solidFill>
              <a:latin typeface="Aptos" panose="02110004020202020204"/>
              <a:ea typeface="+mn-ea"/>
              <a:cs typeface="Arial"/>
              <a:sym typeface="Arial"/>
            </a:endParaRPr>
          </a:p>
        </p:txBody>
      </p:sp>
      <p:sp>
        <p:nvSpPr>
          <p:cNvPr id="40" name="Google Shape;710;p23">
            <a:extLst>
              <a:ext uri="{FF2B5EF4-FFF2-40B4-BE49-F238E27FC236}">
                <a16:creationId xmlns:a16="http://schemas.microsoft.com/office/drawing/2014/main" id="{2D646C94-95D1-4825-992B-9F20D60FDCDD}"/>
              </a:ext>
            </a:extLst>
          </p:cNvPr>
          <p:cNvSpPr txBox="1">
            <a:spLocks/>
          </p:cNvSpPr>
          <p:nvPr/>
        </p:nvSpPr>
        <p:spPr>
          <a:xfrm>
            <a:off x="757959" y="770106"/>
            <a:ext cx="17736518" cy="1176681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indent="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1pPr>
            <a:lvl2pPr marL="0" marR="0" indent="4572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2pPr>
            <a:lvl3pPr marL="0" marR="0" indent="9144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3pPr>
            <a:lvl4pPr marL="0" marR="0" indent="13716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4pPr>
            <a:lvl5pPr marL="0" marR="0" indent="18288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5pPr>
            <a:lvl6pPr marL="0" marR="0" indent="2286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6pPr>
            <a:lvl7pPr marL="0" marR="0" indent="27432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7pPr>
            <a:lvl8pPr marL="0" marR="0" indent="32004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8pPr>
            <a:lvl9pPr marL="0" marR="0" indent="36576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9pPr>
          </a:lstStyle>
          <a:p>
            <a:pPr hangingPunct="1">
              <a:lnSpc>
                <a:spcPct val="85000"/>
              </a:lnSpc>
              <a:buClr>
                <a:srgbClr val="003264"/>
              </a:buClr>
              <a:buSzPts val="2500"/>
              <a:buFont typeface="Tahoma"/>
              <a:buNone/>
            </a:pPr>
            <a:r>
              <a:rPr lang="ru-RU" sz="5000" b="1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Группа компаний </a:t>
            </a:r>
            <a:r>
              <a:rPr lang="ru-RU" sz="5000" b="1" cap="all" dirty="0" err="1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цементум</a:t>
            </a:r>
            <a:endParaRPr lang="ru-RU" sz="5000" b="1" cap="all" dirty="0">
              <a:solidFill>
                <a:srgbClr val="00326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794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" descr="Изображение">
            <a:hlinkClick r:id="rId2"/>
          </p:cNvPr>
          <p:cNvPicPr>
            <a:picLocks noChangeAspect="1"/>
          </p:cNvPicPr>
          <p:nvPr/>
        </p:nvPicPr>
        <p:blipFill>
          <a:blip r:embed="rId3"/>
          <a:srcRect l="51429" b="22561"/>
          <a:stretch>
            <a:fillRect/>
          </a:stretch>
        </p:blipFill>
        <p:spPr>
          <a:xfrm>
            <a:off x="-2637" y="12504447"/>
            <a:ext cx="904643" cy="122620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Изображение" descr="Изображение">
            <a:hlinkClick r:id="rId2"/>
          </p:cNvPr>
          <p:cNvPicPr>
            <a:picLocks noChangeAspect="1"/>
          </p:cNvPicPr>
          <p:nvPr/>
        </p:nvPicPr>
        <p:blipFill>
          <a:blip r:embed="rId4"/>
          <a:srcRect t="16852" b="16852"/>
          <a:stretch>
            <a:fillRect/>
          </a:stretch>
        </p:blipFill>
        <p:spPr>
          <a:xfrm>
            <a:off x="91944" y="12960124"/>
            <a:ext cx="707295" cy="468905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cementum.ru">
            <a:hlinkClick r:id="rId5"/>
          </p:cNvPr>
          <p:cNvSpPr txBox="1"/>
          <p:nvPr/>
        </p:nvSpPr>
        <p:spPr>
          <a:xfrm>
            <a:off x="1028236" y="12912691"/>
            <a:ext cx="1284217" cy="512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r">
              <a:spcBef>
                <a:spcPts val="0"/>
              </a:spcBef>
              <a:defRPr sz="1500" u="sng">
                <a:solidFill>
                  <a:srgbClr val="FFFFFF"/>
                </a:solidFill>
                <a:latin typeface="+mj-lt"/>
                <a:ea typeface="+mj-ea"/>
                <a:cs typeface="+mj-cs"/>
                <a:sym typeface="GraphikLCG-Regular"/>
                <a:hlinkClick r:id="rId2"/>
              </a:defRPr>
            </a:lvl1pPr>
          </a:lstStyle>
          <a:p>
            <a:pPr>
              <a:defRPr u="none"/>
            </a:pPr>
            <a:r>
              <a:rPr u="sng">
                <a:hlinkClick r:id="rId2"/>
              </a:rPr>
              <a:t>cementum.ru</a:t>
            </a:r>
          </a:p>
        </p:txBody>
      </p:sp>
      <p:pic>
        <p:nvPicPr>
          <p:cNvPr id="16" name="Изображение" descr="Изображение"/>
          <p:cNvPicPr>
            <a:picLocks noChangeAspect="1"/>
          </p:cNvPicPr>
          <p:nvPr/>
        </p:nvPicPr>
        <p:blipFill>
          <a:blip r:embed="rId6"/>
          <a:srcRect r="4983" b="27552"/>
          <a:stretch>
            <a:fillRect/>
          </a:stretch>
        </p:blipFill>
        <p:spPr>
          <a:xfrm>
            <a:off x="22394888" y="12434513"/>
            <a:ext cx="1992762" cy="1291758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Espace réservé du numéro de diapositive 4"/>
          <p:cNvSpPr txBox="1">
            <a:spLocks/>
          </p:cNvSpPr>
          <p:nvPr/>
        </p:nvSpPr>
        <p:spPr>
          <a:xfrm>
            <a:off x="669926" y="12837600"/>
            <a:ext cx="576000" cy="307776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GB"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Espace réservé du numéro de diapositive 4"/>
          <p:cNvSpPr txBox="1">
            <a:spLocks/>
          </p:cNvSpPr>
          <p:nvPr/>
        </p:nvSpPr>
        <p:spPr>
          <a:xfrm>
            <a:off x="21452135" y="12425000"/>
            <a:ext cx="1063502" cy="331200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GB"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4" name="Google Shape;710;p23"/>
          <p:cNvSpPr txBox="1">
            <a:spLocks/>
          </p:cNvSpPr>
          <p:nvPr/>
        </p:nvSpPr>
        <p:spPr>
          <a:xfrm>
            <a:off x="757959" y="770106"/>
            <a:ext cx="17736518" cy="1176681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indent="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1pPr>
            <a:lvl2pPr marL="0" marR="0" indent="4572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2pPr>
            <a:lvl3pPr marL="0" marR="0" indent="9144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3pPr>
            <a:lvl4pPr marL="0" marR="0" indent="13716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4pPr>
            <a:lvl5pPr marL="0" marR="0" indent="18288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5pPr>
            <a:lvl6pPr marL="0" marR="0" indent="2286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6pPr>
            <a:lvl7pPr marL="0" marR="0" indent="27432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7pPr>
            <a:lvl8pPr marL="0" marR="0" indent="32004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8pPr>
            <a:lvl9pPr marL="0" marR="0" indent="36576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9pPr>
          </a:lstStyle>
          <a:p>
            <a:pPr hangingPunct="1">
              <a:lnSpc>
                <a:spcPct val="85000"/>
              </a:lnSpc>
              <a:buClr>
                <a:srgbClr val="003264"/>
              </a:buClr>
              <a:buSzPts val="2500"/>
              <a:buFont typeface="Tahoma"/>
              <a:buNone/>
            </a:pPr>
            <a:r>
              <a:rPr lang="ru-RU" sz="5000" b="1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ЧТО ТАКОЕ СВЕРХПРОЧНЫЙ ФИБРОБЕТОН (СПФБ)?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7BDE693-32BA-433E-8320-ECA14E8717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944" y="2926080"/>
            <a:ext cx="22929976" cy="826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78915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" descr="Изображение">
            <a:hlinkClick r:id="rId2"/>
          </p:cNvPr>
          <p:cNvPicPr>
            <a:picLocks noChangeAspect="1"/>
          </p:cNvPicPr>
          <p:nvPr/>
        </p:nvPicPr>
        <p:blipFill>
          <a:blip r:embed="rId3"/>
          <a:srcRect l="51429" b="22561"/>
          <a:stretch>
            <a:fillRect/>
          </a:stretch>
        </p:blipFill>
        <p:spPr>
          <a:xfrm>
            <a:off x="-2637" y="12504447"/>
            <a:ext cx="904643" cy="122620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Изображение" descr="Изображение">
            <a:hlinkClick r:id="rId2"/>
          </p:cNvPr>
          <p:cNvPicPr>
            <a:picLocks noChangeAspect="1"/>
          </p:cNvPicPr>
          <p:nvPr/>
        </p:nvPicPr>
        <p:blipFill>
          <a:blip r:embed="rId4"/>
          <a:srcRect t="16852" b="16852"/>
          <a:stretch>
            <a:fillRect/>
          </a:stretch>
        </p:blipFill>
        <p:spPr>
          <a:xfrm>
            <a:off x="91944" y="12960124"/>
            <a:ext cx="707295" cy="468905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cementum.ru">
            <a:hlinkClick r:id="rId5"/>
          </p:cNvPr>
          <p:cNvSpPr txBox="1"/>
          <p:nvPr/>
        </p:nvSpPr>
        <p:spPr>
          <a:xfrm>
            <a:off x="1028236" y="12912691"/>
            <a:ext cx="1284217" cy="512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r">
              <a:spcBef>
                <a:spcPts val="0"/>
              </a:spcBef>
              <a:defRPr sz="1500" u="sng">
                <a:solidFill>
                  <a:srgbClr val="FFFFFF"/>
                </a:solidFill>
                <a:latin typeface="+mj-lt"/>
                <a:ea typeface="+mj-ea"/>
                <a:cs typeface="+mj-cs"/>
                <a:sym typeface="GraphikLCG-Regular"/>
                <a:hlinkClick r:id="rId2"/>
              </a:defRPr>
            </a:lvl1pPr>
          </a:lstStyle>
          <a:p>
            <a:pPr>
              <a:defRPr u="none"/>
            </a:pPr>
            <a:r>
              <a:rPr u="sng">
                <a:hlinkClick r:id="rId2"/>
              </a:rPr>
              <a:t>cementum.ru</a:t>
            </a:r>
          </a:p>
        </p:txBody>
      </p:sp>
      <p:pic>
        <p:nvPicPr>
          <p:cNvPr id="16" name="Изображение" descr="Изображение"/>
          <p:cNvPicPr>
            <a:picLocks noChangeAspect="1"/>
          </p:cNvPicPr>
          <p:nvPr/>
        </p:nvPicPr>
        <p:blipFill>
          <a:blip r:embed="rId6"/>
          <a:srcRect r="4983" b="27552"/>
          <a:stretch>
            <a:fillRect/>
          </a:stretch>
        </p:blipFill>
        <p:spPr>
          <a:xfrm>
            <a:off x="22394888" y="12434513"/>
            <a:ext cx="1992762" cy="1291758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Espace réservé du numéro de diapositive 4"/>
          <p:cNvSpPr txBox="1">
            <a:spLocks/>
          </p:cNvSpPr>
          <p:nvPr/>
        </p:nvSpPr>
        <p:spPr>
          <a:xfrm>
            <a:off x="669926" y="12837600"/>
            <a:ext cx="576000" cy="307776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GB"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Espace réservé du numéro de diapositive 4"/>
          <p:cNvSpPr txBox="1">
            <a:spLocks/>
          </p:cNvSpPr>
          <p:nvPr/>
        </p:nvSpPr>
        <p:spPr>
          <a:xfrm>
            <a:off x="21452135" y="12425000"/>
            <a:ext cx="1063502" cy="331200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GB"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4" name="Google Shape;710;p23"/>
          <p:cNvSpPr txBox="1">
            <a:spLocks/>
          </p:cNvSpPr>
          <p:nvPr/>
        </p:nvSpPr>
        <p:spPr>
          <a:xfrm>
            <a:off x="757959" y="770106"/>
            <a:ext cx="17736518" cy="1176681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indent="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1pPr>
            <a:lvl2pPr marL="0" marR="0" indent="4572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2pPr>
            <a:lvl3pPr marL="0" marR="0" indent="9144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3pPr>
            <a:lvl4pPr marL="0" marR="0" indent="13716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4pPr>
            <a:lvl5pPr marL="0" marR="0" indent="18288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5pPr>
            <a:lvl6pPr marL="0" marR="0" indent="2286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6pPr>
            <a:lvl7pPr marL="0" marR="0" indent="27432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7pPr>
            <a:lvl8pPr marL="0" marR="0" indent="32004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8pPr>
            <a:lvl9pPr marL="0" marR="0" indent="36576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9pPr>
          </a:lstStyle>
          <a:p>
            <a:pPr hangingPunct="1">
              <a:lnSpc>
                <a:spcPct val="85000"/>
              </a:lnSpc>
              <a:buClr>
                <a:srgbClr val="003264"/>
              </a:buClr>
              <a:buSzPts val="2500"/>
              <a:buFont typeface="Tahoma"/>
              <a:buNone/>
            </a:pPr>
            <a:r>
              <a:rPr lang="ru-RU" sz="5000" b="1" cap="all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ЧТО ТАКОЕ СВЕРХПРОЧНЫЙ ФИБРОБЕТОН (СПФБ)?</a:t>
            </a:r>
            <a:endParaRPr lang="ru-RU" sz="5000" b="1" cap="all" dirty="0">
              <a:solidFill>
                <a:srgbClr val="00326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DEE65C9E-63F8-4680-B6EE-3B631B37FF18}"/>
              </a:ext>
            </a:extLst>
          </p:cNvPr>
          <p:cNvGrpSpPr/>
          <p:nvPr/>
        </p:nvGrpSpPr>
        <p:grpSpPr>
          <a:xfrm>
            <a:off x="3191231" y="3016115"/>
            <a:ext cx="10068522" cy="6506237"/>
            <a:chOff x="3242530" y="3721022"/>
            <a:chExt cx="8287141" cy="5473551"/>
          </a:xfrm>
        </p:grpSpPr>
        <p:pic>
          <p:nvPicPr>
            <p:cNvPr id="2" name="Picture 3">
              <a:extLst>
                <a:ext uri="{FF2B5EF4-FFF2-40B4-BE49-F238E27FC236}">
                  <a16:creationId xmlns:a16="http://schemas.microsoft.com/office/drawing/2014/main" id="{F49F2616-02D7-E434-B207-6357C014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2530" y="3779714"/>
              <a:ext cx="4801480" cy="4583232"/>
            </a:xfrm>
            <a:prstGeom prst="rect">
              <a:avLst/>
            </a:prstGeom>
          </p:spPr>
        </p:pic>
        <p:sp>
          <p:nvSpPr>
            <p:cNvPr id="3" name="Espace réservé du contenu 2">
              <a:extLst>
                <a:ext uri="{FF2B5EF4-FFF2-40B4-BE49-F238E27FC236}">
                  <a16:creationId xmlns:a16="http://schemas.microsoft.com/office/drawing/2014/main" id="{DE5F3CDE-E3BF-A8E5-9F6C-75E55E9C7E1A}"/>
                </a:ext>
              </a:extLst>
            </p:cNvPr>
            <p:cNvSpPr txBox="1">
              <a:spLocks/>
            </p:cNvSpPr>
            <p:nvPr/>
          </p:nvSpPr>
          <p:spPr>
            <a:xfrm>
              <a:off x="3714299" y="4198491"/>
              <a:ext cx="1630990" cy="506358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180975" indent="-180975" algn="l" defTabSz="914400" rtl="0" eaLnBrk="1" latinLnBrk="0" hangingPunct="1">
                <a:spcBef>
                  <a:spcPts val="12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61950" indent="-180975" algn="l" defTabSz="914400" rtl="0" eaLnBrk="1" latinLnBrk="0" hangingPunct="1">
                <a:spcBef>
                  <a:spcPts val="12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42925" indent="-180975" algn="l" defTabSz="914400" rtl="0" eaLnBrk="1" latinLnBrk="0" hangingPunct="1">
                <a:spcBef>
                  <a:spcPts val="9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12788" indent="-169863" algn="l" defTabSz="914400" rtl="0" eaLnBrk="1" latinLnBrk="0" hangingPunct="1">
                <a:spcBef>
                  <a:spcPts val="9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893763" indent="-180975" algn="l" defTabSz="914400" rtl="0" eaLnBrk="1" latinLnBrk="0" hangingPunct="1">
                <a:spcBef>
                  <a:spcPts val="9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2954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Цемент</a:t>
              </a:r>
              <a:endParaRPr lang="en-US" sz="2954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" name="Espace réservé du contenu 2">
              <a:extLst>
                <a:ext uri="{FF2B5EF4-FFF2-40B4-BE49-F238E27FC236}">
                  <a16:creationId xmlns:a16="http://schemas.microsoft.com/office/drawing/2014/main" id="{27B803B7-230F-9559-F016-FD03214FED1D}"/>
                </a:ext>
              </a:extLst>
            </p:cNvPr>
            <p:cNvSpPr txBox="1">
              <a:spLocks/>
            </p:cNvSpPr>
            <p:nvPr/>
          </p:nvSpPr>
          <p:spPr>
            <a:xfrm>
              <a:off x="6076293" y="3721022"/>
              <a:ext cx="3888366" cy="91504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180975" indent="-180975" algn="l" defTabSz="914400" rtl="0" eaLnBrk="1" latinLnBrk="0" hangingPunct="1">
                <a:spcBef>
                  <a:spcPts val="12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61950" indent="-180975" algn="l" defTabSz="914400" rtl="0" eaLnBrk="1" latinLnBrk="0" hangingPunct="1">
                <a:spcBef>
                  <a:spcPts val="12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42925" indent="-180975" algn="l" defTabSz="914400" rtl="0" eaLnBrk="1" latinLnBrk="0" hangingPunct="1">
                <a:spcBef>
                  <a:spcPts val="9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12788" indent="-169863" algn="l" defTabSz="914400" rtl="0" eaLnBrk="1" latinLnBrk="0" hangingPunct="1">
                <a:spcBef>
                  <a:spcPts val="9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893763" indent="-180975" algn="l" defTabSz="914400" rtl="0" eaLnBrk="1" latinLnBrk="0" hangingPunct="1">
                <a:spcBef>
                  <a:spcPts val="9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2954" dirty="0" err="1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Микрокремнезём</a:t>
              </a:r>
              <a:r>
                <a:rPr lang="ru-RU" sz="3938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endParaRPr lang="en-US" sz="3938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" name="Espace réservé du contenu 2">
              <a:extLst>
                <a:ext uri="{FF2B5EF4-FFF2-40B4-BE49-F238E27FC236}">
                  <a16:creationId xmlns:a16="http://schemas.microsoft.com/office/drawing/2014/main" id="{41FDC744-1B72-8E22-8864-8D0A9984A3DC}"/>
                </a:ext>
              </a:extLst>
            </p:cNvPr>
            <p:cNvSpPr txBox="1">
              <a:spLocks/>
            </p:cNvSpPr>
            <p:nvPr/>
          </p:nvSpPr>
          <p:spPr>
            <a:xfrm>
              <a:off x="3692848" y="7978179"/>
              <a:ext cx="2713024" cy="1216394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180975" indent="-180975" algn="l" defTabSz="914400" rtl="0" eaLnBrk="1" latinLnBrk="0" hangingPunct="1">
                <a:spcBef>
                  <a:spcPts val="12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61950" indent="-180975" algn="l" defTabSz="914400" rtl="0" eaLnBrk="1" latinLnBrk="0" hangingPunct="1">
                <a:spcBef>
                  <a:spcPts val="12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42925" indent="-180975" algn="l" defTabSz="914400" rtl="0" eaLnBrk="1" latinLnBrk="0" hangingPunct="1">
                <a:spcBef>
                  <a:spcPts val="9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12788" indent="-169863" algn="l" defTabSz="914400" rtl="0" eaLnBrk="1" latinLnBrk="0" hangingPunct="1">
                <a:spcBef>
                  <a:spcPts val="9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893763" indent="-180975" algn="l" defTabSz="914400" rtl="0" eaLnBrk="1" latinLnBrk="0" hangingPunct="1">
                <a:spcBef>
                  <a:spcPts val="9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2954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Крупный заполнитель</a:t>
              </a:r>
              <a:endParaRPr lang="en-US" sz="2954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" name="Espace réservé du contenu 2">
              <a:extLst>
                <a:ext uri="{FF2B5EF4-FFF2-40B4-BE49-F238E27FC236}">
                  <a16:creationId xmlns:a16="http://schemas.microsoft.com/office/drawing/2014/main" id="{F5649F03-0725-4ED4-7718-770C2EB1E37C}"/>
                </a:ext>
              </a:extLst>
            </p:cNvPr>
            <p:cNvSpPr txBox="1">
              <a:spLocks/>
            </p:cNvSpPr>
            <p:nvPr/>
          </p:nvSpPr>
          <p:spPr>
            <a:xfrm>
              <a:off x="7064168" y="7600616"/>
              <a:ext cx="1912616" cy="562756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180975" indent="-180975" algn="l" defTabSz="914400" rtl="0" eaLnBrk="1" latinLnBrk="0" hangingPunct="1">
                <a:spcBef>
                  <a:spcPts val="12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61950" indent="-180975" algn="l" defTabSz="914400" rtl="0" eaLnBrk="1" latinLnBrk="0" hangingPunct="1">
                <a:spcBef>
                  <a:spcPts val="12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42925" indent="-180975" algn="l" defTabSz="914400" rtl="0" eaLnBrk="1" latinLnBrk="0" hangingPunct="1">
                <a:spcBef>
                  <a:spcPts val="9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12788" indent="-169863" algn="l" defTabSz="914400" rtl="0" eaLnBrk="1" latinLnBrk="0" hangingPunct="1">
                <a:spcBef>
                  <a:spcPts val="9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893763" indent="-180975" algn="l" defTabSz="914400" rtl="0" eaLnBrk="1" latinLnBrk="0" hangingPunct="1">
                <a:spcBef>
                  <a:spcPts val="9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2954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Фибра</a:t>
              </a:r>
              <a:endParaRPr lang="en-US" sz="2954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Espace réservé du contenu 2">
              <a:extLst>
                <a:ext uri="{FF2B5EF4-FFF2-40B4-BE49-F238E27FC236}">
                  <a16:creationId xmlns:a16="http://schemas.microsoft.com/office/drawing/2014/main" id="{3F662FFD-E000-E3CE-F8DA-14C70526E9D9}"/>
                </a:ext>
              </a:extLst>
            </p:cNvPr>
            <p:cNvSpPr txBox="1">
              <a:spLocks/>
            </p:cNvSpPr>
            <p:nvPr/>
          </p:nvSpPr>
          <p:spPr>
            <a:xfrm>
              <a:off x="7398689" y="4685979"/>
              <a:ext cx="4130982" cy="810462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180975" indent="-180975" algn="l" defTabSz="914400" rtl="0" eaLnBrk="1" latinLnBrk="0" hangingPunct="1">
                <a:spcBef>
                  <a:spcPts val="12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61950" indent="-180975" algn="l" defTabSz="914400" rtl="0" eaLnBrk="1" latinLnBrk="0" hangingPunct="1">
                <a:spcBef>
                  <a:spcPts val="12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42925" indent="-180975" algn="l" defTabSz="914400" rtl="0" eaLnBrk="1" latinLnBrk="0" hangingPunct="1">
                <a:spcBef>
                  <a:spcPts val="9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12788" indent="-169863" algn="l" defTabSz="914400" rtl="0" eaLnBrk="1" latinLnBrk="0" hangingPunct="1">
                <a:spcBef>
                  <a:spcPts val="9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893763" indent="-180975" algn="l" defTabSz="914400" rtl="0" eaLnBrk="1" latinLnBrk="0" hangingPunct="1">
                <a:spcBef>
                  <a:spcPts val="900"/>
                </a:spcBef>
                <a:buClr>
                  <a:schemeClr val="accent1"/>
                </a:buClr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ru-RU" sz="2954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Мелкий заполнитель </a:t>
              </a:r>
              <a:endParaRPr lang="en-US" sz="2954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73DF5921-2B5A-6629-EFC9-4D9B8A15CDBA}"/>
              </a:ext>
            </a:extLst>
          </p:cNvPr>
          <p:cNvSpPr txBox="1"/>
          <p:nvPr/>
        </p:nvSpPr>
        <p:spPr>
          <a:xfrm>
            <a:off x="1803402" y="9622667"/>
            <a:ext cx="86283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ОТСУТСТВИЕ ЛЮБОГО КРУПНОГО ЗАПОЛНИТЕЛЯ В СИСТЕМЕ</a:t>
            </a:r>
          </a:p>
        </p:txBody>
      </p:sp>
      <p:pic>
        <p:nvPicPr>
          <p:cNvPr id="14" name="Picture 15">
            <a:extLst>
              <a:ext uri="{FF2B5EF4-FFF2-40B4-BE49-F238E27FC236}">
                <a16:creationId xmlns:a16="http://schemas.microsoft.com/office/drawing/2014/main" id="{CC1E703B-1C15-43E9-7213-55E35B913C4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9200" y="3779716"/>
            <a:ext cx="7224200" cy="51066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FAF84B1-6528-3C35-3A60-ABC506B1DA64}"/>
              </a:ext>
            </a:extLst>
          </p:cNvPr>
          <p:cNvSpPr txBox="1"/>
          <p:nvPr/>
        </p:nvSpPr>
        <p:spPr>
          <a:xfrm>
            <a:off x="13259753" y="9564307"/>
            <a:ext cx="78494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НАЛИЧИЕ ФИБРЫ В ОБЪЕМЕ БОЛЕЕ 150 КГ НА 1 М3 БЕТОНА</a:t>
            </a:r>
          </a:p>
        </p:txBody>
      </p:sp>
    </p:spTree>
    <p:extLst>
      <p:ext uri="{BB962C8B-B14F-4D97-AF65-F5344CB8AC3E}">
        <p14:creationId xmlns:p14="http://schemas.microsoft.com/office/powerpoint/2010/main" val="215149497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" descr="Изображение">
            <a:hlinkClick r:id="rId2"/>
          </p:cNvPr>
          <p:cNvPicPr>
            <a:picLocks noChangeAspect="1"/>
          </p:cNvPicPr>
          <p:nvPr/>
        </p:nvPicPr>
        <p:blipFill>
          <a:blip r:embed="rId3"/>
          <a:srcRect l="51429" b="22561"/>
          <a:stretch>
            <a:fillRect/>
          </a:stretch>
        </p:blipFill>
        <p:spPr>
          <a:xfrm>
            <a:off x="-2637" y="12504447"/>
            <a:ext cx="904643" cy="122620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Изображение" descr="Изображение">
            <a:hlinkClick r:id="rId2"/>
          </p:cNvPr>
          <p:cNvPicPr>
            <a:picLocks noChangeAspect="1"/>
          </p:cNvPicPr>
          <p:nvPr/>
        </p:nvPicPr>
        <p:blipFill>
          <a:blip r:embed="rId4"/>
          <a:srcRect t="16852" b="16852"/>
          <a:stretch>
            <a:fillRect/>
          </a:stretch>
        </p:blipFill>
        <p:spPr>
          <a:xfrm>
            <a:off x="91944" y="12960124"/>
            <a:ext cx="707295" cy="468905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cementum.ru">
            <a:hlinkClick r:id="rId5"/>
          </p:cNvPr>
          <p:cNvSpPr txBox="1"/>
          <p:nvPr/>
        </p:nvSpPr>
        <p:spPr>
          <a:xfrm>
            <a:off x="1028236" y="12912691"/>
            <a:ext cx="1284217" cy="512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r">
              <a:spcBef>
                <a:spcPts val="0"/>
              </a:spcBef>
              <a:defRPr sz="1500" u="sng">
                <a:solidFill>
                  <a:srgbClr val="FFFFFF"/>
                </a:solidFill>
                <a:latin typeface="+mj-lt"/>
                <a:ea typeface="+mj-ea"/>
                <a:cs typeface="+mj-cs"/>
                <a:sym typeface="GraphikLCG-Regular"/>
                <a:hlinkClick r:id="rId2"/>
              </a:defRPr>
            </a:lvl1pPr>
          </a:lstStyle>
          <a:p>
            <a:pPr>
              <a:defRPr u="none"/>
            </a:pPr>
            <a:r>
              <a:rPr u="sng">
                <a:hlinkClick r:id="rId2"/>
              </a:rPr>
              <a:t>cementum.ru</a:t>
            </a:r>
          </a:p>
        </p:txBody>
      </p:sp>
      <p:pic>
        <p:nvPicPr>
          <p:cNvPr id="16" name="Изображение" descr="Изображение"/>
          <p:cNvPicPr>
            <a:picLocks noChangeAspect="1"/>
          </p:cNvPicPr>
          <p:nvPr/>
        </p:nvPicPr>
        <p:blipFill>
          <a:blip r:embed="rId6"/>
          <a:srcRect r="4983" b="27552"/>
          <a:stretch>
            <a:fillRect/>
          </a:stretch>
        </p:blipFill>
        <p:spPr>
          <a:xfrm>
            <a:off x="22394888" y="12434513"/>
            <a:ext cx="1992762" cy="1291758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Espace réservé du numéro de diapositive 4"/>
          <p:cNvSpPr txBox="1">
            <a:spLocks/>
          </p:cNvSpPr>
          <p:nvPr/>
        </p:nvSpPr>
        <p:spPr>
          <a:xfrm>
            <a:off x="669926" y="12837600"/>
            <a:ext cx="576000" cy="307776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GB"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4" name="Google Shape;710;p23"/>
          <p:cNvSpPr txBox="1">
            <a:spLocks/>
          </p:cNvSpPr>
          <p:nvPr/>
        </p:nvSpPr>
        <p:spPr>
          <a:xfrm>
            <a:off x="757959" y="770106"/>
            <a:ext cx="17736518" cy="1176681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indent="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1pPr>
            <a:lvl2pPr marL="0" marR="0" indent="4572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2pPr>
            <a:lvl3pPr marL="0" marR="0" indent="9144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3pPr>
            <a:lvl4pPr marL="0" marR="0" indent="13716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4pPr>
            <a:lvl5pPr marL="0" marR="0" indent="18288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5pPr>
            <a:lvl6pPr marL="0" marR="0" indent="2286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6pPr>
            <a:lvl7pPr marL="0" marR="0" indent="27432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7pPr>
            <a:lvl8pPr marL="0" marR="0" indent="32004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8pPr>
            <a:lvl9pPr marL="0" marR="0" indent="36576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9pPr>
          </a:lstStyle>
          <a:p>
            <a:pPr hangingPunct="1">
              <a:lnSpc>
                <a:spcPct val="85000"/>
              </a:lnSpc>
              <a:buClr>
                <a:srgbClr val="003264"/>
              </a:buClr>
              <a:buSzPts val="2500"/>
              <a:buFont typeface="Tahoma"/>
              <a:buNone/>
            </a:pPr>
            <a:r>
              <a:rPr lang="ru-RU" sz="5000" b="1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Ключевые факторы для </a:t>
            </a:r>
            <a:r>
              <a:rPr lang="ru-RU" sz="5000" b="1" cap="all" dirty="0" err="1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спфб</a:t>
            </a:r>
            <a:r>
              <a:rPr lang="en-US" sz="5000" b="1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ru-RU" sz="5000" b="1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5000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ГОСТ Р 72000-2025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91AA65-D7C2-36BC-82F7-059941D99FDE}"/>
              </a:ext>
            </a:extLst>
          </p:cNvPr>
          <p:cNvSpPr txBox="1"/>
          <p:nvPr/>
        </p:nvSpPr>
        <p:spPr>
          <a:xfrm>
            <a:off x="1404340" y="3018056"/>
            <a:ext cx="52274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ПРОЧНОСТЬ ПРИ СЖАТИИ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692AAA-7E5F-8204-BC5F-D54F6D57D728}"/>
              </a:ext>
            </a:extLst>
          </p:cNvPr>
          <p:cNvSpPr txBox="1"/>
          <p:nvPr/>
        </p:nvSpPr>
        <p:spPr>
          <a:xfrm>
            <a:off x="16580603" y="2915614"/>
            <a:ext cx="72445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ВЫСОКАЯ </a:t>
            </a:r>
            <a:br>
              <a:rPr lang="en-US" sz="32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32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ДОЛГОВЕЧНОСТЬ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0842FB-9367-A4C9-B708-734943389E16}"/>
              </a:ext>
            </a:extLst>
          </p:cNvPr>
          <p:cNvSpPr txBox="1"/>
          <p:nvPr/>
        </p:nvSpPr>
        <p:spPr>
          <a:xfrm>
            <a:off x="7950200" y="2915614"/>
            <a:ext cx="8483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ПРОЧНОСТЬ ПРИ РАСТЯЖЕНИИ </a:t>
            </a:r>
            <a:br>
              <a:rPr lang="ru-RU" sz="32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32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  <a:br>
              <a:rPr lang="ru-RU" sz="32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32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ОСТАТОЧНАЯ ПРОЧНОСТЬ</a:t>
            </a:r>
          </a:p>
        </p:txBody>
      </p:sp>
      <p:pic>
        <p:nvPicPr>
          <p:cNvPr id="5" name="Picture 29">
            <a:extLst>
              <a:ext uri="{FF2B5EF4-FFF2-40B4-BE49-F238E27FC236}">
                <a16:creationId xmlns:a16="http://schemas.microsoft.com/office/drawing/2014/main" id="{83DFCBB8-9AF7-0A6B-1E26-6704FB635AA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4"/>
          <a:stretch/>
        </p:blipFill>
        <p:spPr>
          <a:xfrm>
            <a:off x="9756543" y="5003798"/>
            <a:ext cx="4870910" cy="5478544"/>
          </a:xfrm>
          <a:prstGeom prst="rect">
            <a:avLst/>
          </a:prstGeom>
        </p:spPr>
      </p:pic>
      <p:pic>
        <p:nvPicPr>
          <p:cNvPr id="6" name="Рисунок 3">
            <a:extLst>
              <a:ext uri="{FF2B5EF4-FFF2-40B4-BE49-F238E27FC236}">
                <a16:creationId xmlns:a16="http://schemas.microsoft.com/office/drawing/2014/main" id="{F3B80D99-D217-C0F9-6AB6-7BE5601A66C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6" r="8406"/>
          <a:stretch/>
        </p:blipFill>
        <p:spPr>
          <a:xfrm>
            <a:off x="17323553" y="5003798"/>
            <a:ext cx="5831722" cy="5478544"/>
          </a:xfrm>
          <a:prstGeom prst="rect">
            <a:avLst/>
          </a:prstGeom>
        </p:spPr>
      </p:pic>
      <p:pic>
        <p:nvPicPr>
          <p:cNvPr id="14" name="Picture Placeholder 4">
            <a:extLst>
              <a:ext uri="{FF2B5EF4-FFF2-40B4-BE49-F238E27FC236}">
                <a16:creationId xmlns:a16="http://schemas.microsoft.com/office/drawing/2014/main" id="{BADE42AB-4BEE-CEDE-1AEC-780FB3EFAE4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5" t="-92" r="10202" b="1880"/>
          <a:stretch/>
        </p:blipFill>
        <p:spPr>
          <a:xfrm>
            <a:off x="1228727" y="5013908"/>
            <a:ext cx="5629894" cy="547854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6D1220A-8EEA-E780-84F8-86FA88713CF2}"/>
              </a:ext>
            </a:extLst>
          </p:cNvPr>
          <p:cNvSpPr txBox="1"/>
          <p:nvPr/>
        </p:nvSpPr>
        <p:spPr>
          <a:xfrm>
            <a:off x="1404340" y="11322567"/>
            <a:ext cx="5227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&gt;</a:t>
            </a:r>
            <a:r>
              <a:rPr lang="ru-RU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</a:t>
            </a:r>
            <a:r>
              <a:rPr lang="ru-RU" b="1" baseline="-25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</a:t>
            </a:r>
            <a:r>
              <a:rPr lang="ru-RU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120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4109AC7-63B4-B275-4B86-E32586FA2B23}"/>
              </a:ext>
            </a:extLst>
          </p:cNvPr>
          <p:cNvSpPr txBox="1"/>
          <p:nvPr/>
        </p:nvSpPr>
        <p:spPr>
          <a:xfrm>
            <a:off x="9578276" y="11312457"/>
            <a:ext cx="52274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&gt;</a:t>
            </a:r>
            <a:r>
              <a:rPr lang="ru-RU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</a:t>
            </a:r>
            <a:r>
              <a:rPr lang="ru-RU" b="1" baseline="-25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ft,cr</a:t>
            </a:r>
            <a:r>
              <a:rPr lang="ru-RU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6,0</a:t>
            </a:r>
            <a:br>
              <a:rPr lang="ru-RU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&gt;</a:t>
            </a:r>
            <a:r>
              <a:rPr lang="ru-RU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</a:t>
            </a:r>
            <a:r>
              <a:rPr lang="ru-RU" b="1" baseline="-25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ft,r</a:t>
            </a:r>
            <a:r>
              <a:rPr lang="ru-RU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6,0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7520F41-11C0-1DDD-77EF-A03583713EC2}"/>
              </a:ext>
            </a:extLst>
          </p:cNvPr>
          <p:cNvSpPr txBox="1"/>
          <p:nvPr/>
        </p:nvSpPr>
        <p:spPr>
          <a:xfrm>
            <a:off x="17589180" y="11216310"/>
            <a:ext cx="52274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&gt;F2 1000</a:t>
            </a:r>
            <a:br>
              <a:rPr lang="en-US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&gt;W20</a:t>
            </a:r>
            <a:endParaRPr lang="ru-RU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55050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" descr="Изображение">
            <a:hlinkClick r:id="rId2"/>
          </p:cNvPr>
          <p:cNvPicPr>
            <a:picLocks noChangeAspect="1"/>
          </p:cNvPicPr>
          <p:nvPr/>
        </p:nvPicPr>
        <p:blipFill>
          <a:blip r:embed="rId3"/>
          <a:srcRect l="51429" b="22561"/>
          <a:stretch>
            <a:fillRect/>
          </a:stretch>
        </p:blipFill>
        <p:spPr>
          <a:xfrm>
            <a:off x="-2637" y="12504447"/>
            <a:ext cx="904643" cy="122620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Изображение" descr="Изображение">
            <a:hlinkClick r:id="rId2"/>
          </p:cNvPr>
          <p:cNvPicPr>
            <a:picLocks noChangeAspect="1"/>
          </p:cNvPicPr>
          <p:nvPr/>
        </p:nvPicPr>
        <p:blipFill>
          <a:blip r:embed="rId4"/>
          <a:srcRect t="16852" b="16852"/>
          <a:stretch>
            <a:fillRect/>
          </a:stretch>
        </p:blipFill>
        <p:spPr>
          <a:xfrm>
            <a:off x="91944" y="12960124"/>
            <a:ext cx="707295" cy="468905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cementum.ru">
            <a:hlinkClick r:id="rId5"/>
          </p:cNvPr>
          <p:cNvSpPr txBox="1"/>
          <p:nvPr/>
        </p:nvSpPr>
        <p:spPr>
          <a:xfrm>
            <a:off x="1028236" y="12912691"/>
            <a:ext cx="1284217" cy="512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 algn="r">
              <a:spcBef>
                <a:spcPts val="0"/>
              </a:spcBef>
              <a:defRPr sz="1500" u="sng">
                <a:solidFill>
                  <a:srgbClr val="FFFFFF"/>
                </a:solidFill>
                <a:latin typeface="+mj-lt"/>
                <a:ea typeface="+mj-ea"/>
                <a:cs typeface="+mj-cs"/>
                <a:sym typeface="GraphikLCG-Regular"/>
                <a:hlinkClick r:id="rId2"/>
              </a:defRPr>
            </a:lvl1pPr>
          </a:lstStyle>
          <a:p>
            <a:pPr>
              <a:defRPr u="none"/>
            </a:pPr>
            <a:r>
              <a:rPr u="sng">
                <a:hlinkClick r:id="rId2"/>
              </a:rPr>
              <a:t>cementum.ru</a:t>
            </a:r>
          </a:p>
        </p:txBody>
      </p:sp>
      <p:sp>
        <p:nvSpPr>
          <p:cNvPr id="5" name="Google Shape;710;p23"/>
          <p:cNvSpPr txBox="1">
            <a:spLocks noGrp="1"/>
          </p:cNvSpPr>
          <p:nvPr>
            <p:ph type="title"/>
          </p:nvPr>
        </p:nvSpPr>
        <p:spPr>
          <a:xfrm>
            <a:off x="757958" y="770106"/>
            <a:ext cx="16350171" cy="900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</a:pPr>
            <a:r>
              <a:rPr lang="ru-RU" sz="5000" b="1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ИССЛЕДОВАНИЯ: ЗАЩИТНЫЕ СЛОИ АРМАТУРЫ</a:t>
            </a:r>
            <a:endParaRPr sz="5000" b="1" cap="all" dirty="0">
              <a:solidFill>
                <a:srgbClr val="00326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6" name="Изображение" descr="Изображение"/>
          <p:cNvPicPr>
            <a:picLocks noChangeAspect="1"/>
          </p:cNvPicPr>
          <p:nvPr/>
        </p:nvPicPr>
        <p:blipFill>
          <a:blip r:embed="rId6"/>
          <a:srcRect r="4983" b="27552"/>
          <a:stretch>
            <a:fillRect/>
          </a:stretch>
        </p:blipFill>
        <p:spPr>
          <a:xfrm>
            <a:off x="22394888" y="12434513"/>
            <a:ext cx="1992762" cy="12917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926" y="3227099"/>
            <a:ext cx="11051020" cy="909847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7" r="17200"/>
          <a:stretch/>
        </p:blipFill>
        <p:spPr>
          <a:xfrm rot="5400000">
            <a:off x="13023270" y="2587342"/>
            <a:ext cx="9088588" cy="10287000"/>
          </a:xfrm>
          <a:prstGeom prst="rect">
            <a:avLst/>
          </a:prstGeom>
        </p:spPr>
      </p:pic>
      <p:sp>
        <p:nvSpPr>
          <p:cNvPr id="10" name="Espace réservé du contenu 2"/>
          <p:cNvSpPr txBox="1">
            <a:spLocks/>
          </p:cNvSpPr>
          <p:nvPr/>
        </p:nvSpPr>
        <p:spPr>
          <a:xfrm>
            <a:off x="5395006" y="10162891"/>
            <a:ext cx="6001476" cy="23415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normAutofit/>
          </a:bodyPr>
          <a:lstStyle>
            <a:lvl1pPr marL="0" marR="0" indent="0" algn="l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1pPr>
            <a:lvl2pPr marL="0" marR="0" indent="0" algn="l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2pPr>
            <a:lvl3pPr marL="0" marR="0" indent="0" algn="l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3pPr>
            <a:lvl4pPr marL="0" marR="0" indent="0" algn="l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4pPr>
            <a:lvl5pPr marL="0" marR="0" indent="0" algn="l" defTabSz="8255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5pPr>
            <a:lvl6pPr marL="3810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444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5080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5715000" marR="0" indent="-635000" algn="l" defTabSz="825500" latinLnBrk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5200" b="0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r" hangingPunct="1"/>
            <a:r>
              <a:rPr lang="ru-RU" sz="3200" b="1" dirty="0">
                <a:solidFill>
                  <a:srgbClr val="002060"/>
                </a:solidFill>
              </a:rPr>
              <a:t>Образец после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>
                <a:solidFill>
                  <a:srgbClr val="002060"/>
                </a:solidFill>
              </a:rPr>
              <a:t>испытания на морозостойкость </a:t>
            </a:r>
            <a:br>
              <a:rPr lang="ru-RU" sz="3200" b="1" dirty="0">
                <a:solidFill>
                  <a:srgbClr val="002060"/>
                </a:solidFill>
              </a:rPr>
            </a:br>
            <a:r>
              <a:rPr lang="en-US" sz="6400" b="1" dirty="0">
                <a:solidFill>
                  <a:srgbClr val="002060"/>
                </a:solidFill>
              </a:rPr>
              <a:t>F</a:t>
            </a:r>
            <a:r>
              <a:rPr lang="en-US" sz="6400" b="1" baseline="-25000" dirty="0">
                <a:solidFill>
                  <a:srgbClr val="002060"/>
                </a:solidFill>
              </a:rPr>
              <a:t>2</a:t>
            </a:r>
            <a:r>
              <a:rPr lang="en-US" sz="6400" b="1" dirty="0">
                <a:solidFill>
                  <a:srgbClr val="002060"/>
                </a:solidFill>
              </a:rPr>
              <a:t> 1000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19313236" y="3474720"/>
            <a:ext cx="11084" cy="847900"/>
          </a:xfrm>
          <a:prstGeom prst="straightConnector1">
            <a:avLst/>
          </a:prstGeom>
          <a:ln w="4445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15318415" y="3479995"/>
            <a:ext cx="11084" cy="1327270"/>
          </a:xfrm>
          <a:prstGeom prst="straightConnector1">
            <a:avLst/>
          </a:prstGeom>
          <a:ln w="4445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contenu 2"/>
          <p:cNvSpPr txBox="1">
            <a:spLocks/>
          </p:cNvSpPr>
          <p:nvPr/>
        </p:nvSpPr>
        <p:spPr>
          <a:xfrm>
            <a:off x="15528410" y="3754314"/>
            <a:ext cx="2039154" cy="903320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1108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1108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1108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4000" b="1" dirty="0">
                <a:solidFill>
                  <a:schemeClr val="bg1"/>
                </a:solidFill>
              </a:rPr>
              <a:t>15 мм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14" name="Espace réservé du contenu 2"/>
          <p:cNvSpPr txBox="1">
            <a:spLocks/>
          </p:cNvSpPr>
          <p:nvPr/>
        </p:nvSpPr>
        <p:spPr>
          <a:xfrm>
            <a:off x="19469395" y="3535680"/>
            <a:ext cx="2039154" cy="903320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1108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1108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1108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4000" b="1" dirty="0">
                <a:solidFill>
                  <a:schemeClr val="bg1"/>
                </a:solidFill>
              </a:rPr>
              <a:t>10 мм</a:t>
            </a:r>
            <a:endParaRPr 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05320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" descr="Изображение">
            <a:hlinkClick r:id="rId2"/>
          </p:cNvPr>
          <p:cNvPicPr>
            <a:picLocks noChangeAspect="1"/>
          </p:cNvPicPr>
          <p:nvPr/>
        </p:nvPicPr>
        <p:blipFill>
          <a:blip r:embed="rId3"/>
          <a:srcRect l="51429" b="22561"/>
          <a:stretch>
            <a:fillRect/>
          </a:stretch>
        </p:blipFill>
        <p:spPr>
          <a:xfrm>
            <a:off x="-2637" y="12504447"/>
            <a:ext cx="904643" cy="122620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Изображение" descr="Изображение">
            <a:hlinkClick r:id="rId2"/>
          </p:cNvPr>
          <p:cNvPicPr>
            <a:picLocks noChangeAspect="1"/>
          </p:cNvPicPr>
          <p:nvPr/>
        </p:nvPicPr>
        <p:blipFill>
          <a:blip r:embed="rId4"/>
          <a:srcRect t="16852" b="16852"/>
          <a:stretch>
            <a:fillRect/>
          </a:stretch>
        </p:blipFill>
        <p:spPr>
          <a:xfrm>
            <a:off x="91944" y="12960124"/>
            <a:ext cx="707295" cy="468905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cementum.ru">
            <a:hlinkClick r:id="rId5"/>
          </p:cNvPr>
          <p:cNvSpPr txBox="1"/>
          <p:nvPr/>
        </p:nvSpPr>
        <p:spPr>
          <a:xfrm>
            <a:off x="1028236" y="12912691"/>
            <a:ext cx="1284217" cy="512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 algn="r">
              <a:spcBef>
                <a:spcPts val="0"/>
              </a:spcBef>
              <a:defRPr sz="1500" u="sng">
                <a:solidFill>
                  <a:srgbClr val="FFFFFF"/>
                </a:solidFill>
                <a:latin typeface="+mj-lt"/>
                <a:ea typeface="+mj-ea"/>
                <a:cs typeface="+mj-cs"/>
                <a:sym typeface="GraphikLCG-Regular"/>
                <a:hlinkClick r:id="rId2"/>
              </a:defRPr>
            </a:lvl1pPr>
          </a:lstStyle>
          <a:p>
            <a:pPr>
              <a:defRPr u="none"/>
            </a:pPr>
            <a:r>
              <a:rPr u="sng">
                <a:hlinkClick r:id="rId2"/>
              </a:rPr>
              <a:t>cementum.ru</a:t>
            </a:r>
          </a:p>
        </p:txBody>
      </p:sp>
      <p:sp>
        <p:nvSpPr>
          <p:cNvPr id="5" name="Google Shape;710;p23"/>
          <p:cNvSpPr txBox="1">
            <a:spLocks noGrp="1"/>
          </p:cNvSpPr>
          <p:nvPr>
            <p:ph type="title"/>
          </p:nvPr>
        </p:nvSpPr>
        <p:spPr>
          <a:xfrm>
            <a:off x="757958" y="770106"/>
            <a:ext cx="12899047" cy="900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</a:pPr>
            <a:r>
              <a:rPr lang="ru-RU" sz="5000" b="1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ИССЛЕДОВАНИЯ: АДГЕЗИЯ К </a:t>
            </a:r>
            <a:r>
              <a:rPr lang="ru-RU" sz="5000" b="1" cap="all" dirty="0" err="1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БЕТОНу</a:t>
            </a:r>
            <a:r>
              <a:rPr lang="ru-RU" sz="5000" b="1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sz="5000" b="1" cap="all" dirty="0">
              <a:solidFill>
                <a:srgbClr val="00326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6" name="Изображение" descr="Изображение"/>
          <p:cNvPicPr>
            <a:picLocks noChangeAspect="1"/>
          </p:cNvPicPr>
          <p:nvPr/>
        </p:nvPicPr>
        <p:blipFill>
          <a:blip r:embed="rId6"/>
          <a:srcRect r="4983" b="27552"/>
          <a:stretch>
            <a:fillRect/>
          </a:stretch>
        </p:blipFill>
        <p:spPr>
          <a:xfrm>
            <a:off x="22394888" y="12434513"/>
            <a:ext cx="1992762" cy="1291758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006" y="2446047"/>
            <a:ext cx="6914639" cy="92195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6359" y="2446047"/>
            <a:ext cx="6914639" cy="9219519"/>
          </a:xfrm>
          <a:prstGeom prst="rect">
            <a:avLst/>
          </a:prstGeom>
        </p:spPr>
      </p:pic>
      <p:pic>
        <p:nvPicPr>
          <p:cNvPr id="11" name="Рисунок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790712" y="2446047"/>
            <a:ext cx="7515140" cy="537059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6A6605D-B0A0-4574-8D5A-C3D6ADA3520A}"/>
              </a:ext>
            </a:extLst>
          </p:cNvPr>
          <p:cNvSpPr txBox="1"/>
          <p:nvPr/>
        </p:nvSpPr>
        <p:spPr bwMode="auto">
          <a:xfrm>
            <a:off x="15876129" y="8182751"/>
            <a:ext cx="7515140" cy="8643392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sz="2800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ГОСТ  Р 56378 «</a:t>
            </a:r>
            <a:r>
              <a:rPr sz="2800" dirty="0" err="1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Требования</a:t>
            </a:r>
            <a:r>
              <a:rPr sz="2800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 </a:t>
            </a:r>
            <a:r>
              <a:rPr sz="2800" dirty="0" err="1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значениям</a:t>
            </a:r>
            <a:r>
              <a:rPr sz="2800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показателей</a:t>
            </a:r>
            <a:r>
              <a:rPr sz="2800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прочности</a:t>
            </a:r>
            <a:r>
              <a:rPr sz="2800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сцепления</a:t>
            </a:r>
            <a:r>
              <a:rPr sz="2800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 </a:t>
            </a:r>
            <a:r>
              <a:rPr sz="2800" dirty="0" err="1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снованием</a:t>
            </a:r>
            <a:r>
              <a:rPr sz="2800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</a:t>
            </a:r>
            <a:r>
              <a:rPr sz="2800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класса</a:t>
            </a:r>
            <a:r>
              <a:rPr sz="2800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2800" dirty="0" err="1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ремонтной</a:t>
            </a:r>
            <a:r>
              <a:rPr sz="2800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ru-RU" sz="2800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sz="2800" dirty="0" err="1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смеси</a:t>
            </a:r>
            <a:r>
              <a:rPr sz="2800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R4 ≥ 2 </a:t>
            </a:r>
            <a:r>
              <a:rPr sz="2800" dirty="0" err="1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МПа</a:t>
            </a:r>
            <a:r>
              <a:rPr sz="2800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  <a:endParaRPr lang="ru-RU" sz="2800" dirty="0">
              <a:solidFill>
                <a:srgbClr val="00326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defRPr/>
            </a:pPr>
            <a:r>
              <a:rPr lang="ru-RU" sz="2800" b="1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Подтвержденная прочность на отрыв</a:t>
            </a:r>
            <a:r>
              <a:rPr lang="en-US" sz="2800" b="1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800" b="1" dirty="0" err="1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Цементаль</a:t>
            </a:r>
            <a:r>
              <a:rPr lang="ru-RU" sz="2800" b="1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не менее 3 МПа даже для необработанной поверхности</a:t>
            </a:r>
          </a:p>
          <a:p>
            <a:pPr>
              <a:defRPr/>
            </a:pPr>
            <a:endParaRPr lang="ru-RU" sz="2800" i="0" u="none" dirty="0">
              <a:solidFill>
                <a:srgbClr val="003167"/>
              </a:solidFill>
              <a:highlight>
                <a:srgbClr val="D3D3D3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defRPr/>
            </a:pPr>
            <a:endParaRPr lang="ru-RU" sz="2800" i="0" u="none" dirty="0">
              <a:solidFill>
                <a:srgbClr val="003167"/>
              </a:solidFill>
              <a:highlight>
                <a:srgbClr val="D3D3D3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defRPr/>
            </a:pPr>
            <a:endParaRPr lang="ru-RU" sz="2800" b="1" dirty="0">
              <a:solidFill>
                <a:srgbClr val="003167"/>
              </a:solidFill>
              <a:highlight>
                <a:srgbClr val="D3D3D3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defRPr/>
            </a:pPr>
            <a:endParaRPr sz="2800" b="1" i="0" u="none" dirty="0">
              <a:solidFill>
                <a:srgbClr val="003167"/>
              </a:solidFill>
              <a:highlight>
                <a:srgbClr val="D3D3D3"/>
              </a:highligh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82192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" descr="Изображение">
            <a:hlinkClick r:id="rId2"/>
          </p:cNvPr>
          <p:cNvPicPr>
            <a:picLocks noChangeAspect="1"/>
          </p:cNvPicPr>
          <p:nvPr/>
        </p:nvPicPr>
        <p:blipFill>
          <a:blip r:embed="rId3"/>
          <a:srcRect l="51429" b="22561"/>
          <a:stretch>
            <a:fillRect/>
          </a:stretch>
        </p:blipFill>
        <p:spPr>
          <a:xfrm>
            <a:off x="-2637" y="12504447"/>
            <a:ext cx="904643" cy="122620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Изображение" descr="Изображение">
            <a:hlinkClick r:id="rId2"/>
          </p:cNvPr>
          <p:cNvPicPr>
            <a:picLocks noChangeAspect="1"/>
          </p:cNvPicPr>
          <p:nvPr/>
        </p:nvPicPr>
        <p:blipFill>
          <a:blip r:embed="rId4"/>
          <a:srcRect t="16852" b="16852"/>
          <a:stretch>
            <a:fillRect/>
          </a:stretch>
        </p:blipFill>
        <p:spPr>
          <a:xfrm>
            <a:off x="91944" y="12960124"/>
            <a:ext cx="707295" cy="468905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cementum.ru">
            <a:hlinkClick r:id="rId5"/>
          </p:cNvPr>
          <p:cNvSpPr txBox="1"/>
          <p:nvPr/>
        </p:nvSpPr>
        <p:spPr>
          <a:xfrm>
            <a:off x="1028236" y="12912691"/>
            <a:ext cx="1284217" cy="512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r">
              <a:spcBef>
                <a:spcPts val="0"/>
              </a:spcBef>
              <a:defRPr sz="1500" u="sng">
                <a:solidFill>
                  <a:srgbClr val="FFFFFF"/>
                </a:solidFill>
                <a:latin typeface="+mj-lt"/>
                <a:ea typeface="+mj-ea"/>
                <a:cs typeface="+mj-cs"/>
                <a:sym typeface="GraphikLCG-Regular"/>
                <a:hlinkClick r:id="rId2"/>
              </a:defRPr>
            </a:lvl1pPr>
          </a:lstStyle>
          <a:p>
            <a:pPr>
              <a:defRPr u="none"/>
            </a:pPr>
            <a:r>
              <a:rPr u="sng">
                <a:hlinkClick r:id="rId2"/>
              </a:rPr>
              <a:t>cementum.ru</a:t>
            </a:r>
          </a:p>
        </p:txBody>
      </p:sp>
      <p:pic>
        <p:nvPicPr>
          <p:cNvPr id="16" name="Изображение" descr="Изображение"/>
          <p:cNvPicPr>
            <a:picLocks noChangeAspect="1"/>
          </p:cNvPicPr>
          <p:nvPr/>
        </p:nvPicPr>
        <p:blipFill>
          <a:blip r:embed="rId6"/>
          <a:srcRect r="4983" b="27552"/>
          <a:stretch>
            <a:fillRect/>
          </a:stretch>
        </p:blipFill>
        <p:spPr>
          <a:xfrm>
            <a:off x="22394888" y="12434513"/>
            <a:ext cx="1992762" cy="1291758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Espace réservé du numéro de diapositive 4"/>
          <p:cNvSpPr txBox="1">
            <a:spLocks/>
          </p:cNvSpPr>
          <p:nvPr/>
        </p:nvSpPr>
        <p:spPr>
          <a:xfrm>
            <a:off x="669926" y="12837600"/>
            <a:ext cx="576000" cy="307776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GB"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" name="Espace réservé du numéro de diapositive 4"/>
          <p:cNvSpPr txBox="1">
            <a:spLocks/>
          </p:cNvSpPr>
          <p:nvPr/>
        </p:nvSpPr>
        <p:spPr>
          <a:xfrm>
            <a:off x="21452135" y="12425000"/>
            <a:ext cx="1063502" cy="331200"/>
          </a:xfr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GB"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4" name="Google Shape;710;p23"/>
          <p:cNvSpPr txBox="1">
            <a:spLocks/>
          </p:cNvSpPr>
          <p:nvPr/>
        </p:nvSpPr>
        <p:spPr>
          <a:xfrm>
            <a:off x="757959" y="770106"/>
            <a:ext cx="17736518" cy="1176681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indent="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1pPr>
            <a:lvl2pPr marL="0" marR="0" indent="4572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2pPr>
            <a:lvl3pPr marL="0" marR="0" indent="9144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3pPr>
            <a:lvl4pPr marL="0" marR="0" indent="13716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4pPr>
            <a:lvl5pPr marL="0" marR="0" indent="18288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5pPr>
            <a:lvl6pPr marL="0" marR="0" indent="2286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6pPr>
            <a:lvl7pPr marL="0" marR="0" indent="27432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7pPr>
            <a:lvl8pPr marL="0" marR="0" indent="32004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8pPr>
            <a:lvl9pPr marL="0" marR="0" indent="36576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9pPr>
          </a:lstStyle>
          <a:p>
            <a:pPr hangingPunct="1">
              <a:lnSpc>
                <a:spcPct val="85000"/>
              </a:lnSpc>
              <a:buClr>
                <a:srgbClr val="003264"/>
              </a:buClr>
              <a:buSzPts val="2500"/>
              <a:buFont typeface="Tahoma"/>
              <a:buNone/>
            </a:pPr>
            <a:r>
              <a:rPr lang="ru-RU" sz="5000" b="1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СОСТАВЫ СПФБ ЦЕМЕНТАЛЬ 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97B3597-25E1-7869-4EDB-1377494FF388}"/>
              </a:ext>
            </a:extLst>
          </p:cNvPr>
          <p:cNvSpPr txBox="1">
            <a:spLocks/>
          </p:cNvSpPr>
          <p:nvPr/>
        </p:nvSpPr>
        <p:spPr>
          <a:xfrm>
            <a:off x="946620" y="2601121"/>
            <a:ext cx="6794580" cy="19561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975" indent="-180975" algn="l" defTabSz="91440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1950" indent="-180975" algn="l" defTabSz="91440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80975" algn="l" defTabSz="914400" rtl="0" eaLnBrk="1" latinLnBrk="0" hangingPunct="1">
              <a:spcBef>
                <a:spcPts val="9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2788" indent="-169863" algn="l" defTabSz="914400" rtl="0" eaLnBrk="1" latinLnBrk="0" hangingPunct="1">
              <a:spcBef>
                <a:spcPts val="9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3763" indent="-180975" algn="l" defTabSz="914400" rtl="0" eaLnBrk="1" latinLnBrk="0" hangingPunct="1">
              <a:spcBef>
                <a:spcPts val="9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ЦЕМЕНТАЛЬ</a:t>
            </a:r>
            <a:endParaRPr lang="en-US" sz="3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ru-RU" sz="3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С2-ФМ-У-200</a:t>
            </a:r>
            <a:br>
              <a:rPr lang="en-US" sz="3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3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Самоуплотняющийся</a:t>
            </a:r>
            <a:endParaRPr lang="en-US" sz="3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3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buNone/>
            </a:pPr>
            <a:r>
              <a:rPr lang="en-US" sz="3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F75296-670B-7E9B-2603-3A11305EF640}"/>
              </a:ext>
            </a:extLst>
          </p:cNvPr>
          <p:cNvSpPr txBox="1">
            <a:spLocks/>
          </p:cNvSpPr>
          <p:nvPr/>
        </p:nvSpPr>
        <p:spPr>
          <a:xfrm>
            <a:off x="9055505" y="2603420"/>
            <a:ext cx="5931974" cy="13875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975" indent="-180975" algn="l" defTabSz="91440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1950" indent="-180975" algn="l" defTabSz="91440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80975" algn="l" defTabSz="914400" rtl="0" eaLnBrk="1" latinLnBrk="0" hangingPunct="1">
              <a:spcBef>
                <a:spcPts val="9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2788" indent="-169863" algn="l" defTabSz="914400" rtl="0" eaLnBrk="1" latinLnBrk="0" hangingPunct="1">
              <a:spcBef>
                <a:spcPts val="9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3763" indent="-180975" algn="l" defTabSz="914400" rtl="0" eaLnBrk="1" latinLnBrk="0" hangingPunct="1">
              <a:spcBef>
                <a:spcPts val="9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ЦЕМЕНТАЛЬ</a:t>
            </a:r>
          </a:p>
          <a:p>
            <a:pPr marL="0" indent="0" algn="ctr">
              <a:buNone/>
            </a:pPr>
            <a:r>
              <a:rPr lang="ru-RU" sz="3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С1-ФМ-Т-325</a:t>
            </a:r>
            <a:br>
              <a:rPr lang="en-US" sz="3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360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Тиксотропный</a:t>
            </a:r>
            <a:endParaRPr lang="ru-RU" sz="3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DA93D64-C753-9C57-2643-791AE22988C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6" t="16054" r="6712" b="3278"/>
          <a:stretch/>
        </p:blipFill>
        <p:spPr>
          <a:xfrm>
            <a:off x="895407" y="4557285"/>
            <a:ext cx="6897014" cy="4164234"/>
          </a:xfrm>
          <a:prstGeom prst="rect">
            <a:avLst/>
          </a:prstGeom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CD42A84E-53EA-A73B-CB9A-79E9628DD83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50" r="17231"/>
          <a:stretch/>
        </p:blipFill>
        <p:spPr>
          <a:xfrm>
            <a:off x="8567566" y="4557282"/>
            <a:ext cx="7031288" cy="4165356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390BA41-138E-9B14-5CCA-B9A57E58E907}"/>
              </a:ext>
            </a:extLst>
          </p:cNvPr>
          <p:cNvSpPr/>
          <p:nvPr/>
        </p:nvSpPr>
        <p:spPr>
          <a:xfrm>
            <a:off x="902006" y="8987716"/>
            <a:ext cx="689701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Применяется для изготовления монолитных и сборных конструкций в строительстве всех видов зданий и сооружений, а также для ремонта и восстановления элементов конструкций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4805299-88B1-6E9D-44BB-4768919CCF5C}"/>
              </a:ext>
            </a:extLst>
          </p:cNvPr>
          <p:cNvSpPr/>
          <p:nvPr/>
        </p:nvSpPr>
        <p:spPr>
          <a:xfrm>
            <a:off x="8574163" y="8984000"/>
            <a:ext cx="703128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Применяется для устройства покрытий на мостах и искусственных сооружениях в условиях нового строительства, а также с целью восстановления, ремонта и усиления конструкций. СПФБ укладывается на горизонтальных поверхностях с уклоном до </a:t>
            </a:r>
            <a:r>
              <a:rPr lang="en-US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r>
            <a:r>
              <a:rPr lang="ru-RU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 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‰</a:t>
            </a:r>
            <a:endParaRPr lang="ru-RU"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115F2C0D-9E29-2059-A3A2-5A5AE94A0030}"/>
              </a:ext>
            </a:extLst>
          </p:cNvPr>
          <p:cNvSpPr/>
          <p:nvPr/>
        </p:nvSpPr>
        <p:spPr>
          <a:xfrm>
            <a:off x="16321745" y="1878474"/>
            <a:ext cx="8039674" cy="11438488"/>
          </a:xfrm>
          <a:prstGeom prst="rect">
            <a:avLst/>
          </a:prstGeom>
          <a:solidFill>
            <a:schemeClr val="accent1">
              <a:alpha val="1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5488" indent="-445488" algn="ctr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ru-RU" sz="4430" dirty="0">
              <a:solidFill>
                <a:srgbClr val="002060"/>
              </a:solidFill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CADC2A0-6C97-5D59-557E-70F524B3BB7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528092" y="2252134"/>
            <a:ext cx="3594792" cy="5311124"/>
          </a:xfrm>
          <a:prstGeom prst="rect">
            <a:avLst/>
          </a:prstGeom>
        </p:spPr>
      </p:pic>
      <p:graphicFrame>
        <p:nvGraphicFramePr>
          <p:cNvPr id="25" name="Таблица 24">
            <a:extLst>
              <a:ext uri="{FF2B5EF4-FFF2-40B4-BE49-F238E27FC236}">
                <a16:creationId xmlns:a16="http://schemas.microsoft.com/office/drawing/2014/main" id="{6B8CE6F7-5AC4-2946-F6F2-884BBC9152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9209089"/>
              </p:ext>
            </p:extLst>
          </p:nvPr>
        </p:nvGraphicFramePr>
        <p:xfrm>
          <a:off x="16527270" y="7780170"/>
          <a:ext cx="7594650" cy="5319106"/>
        </p:xfrm>
        <a:graphic>
          <a:graphicData uri="http://schemas.openxmlformats.org/drawingml/2006/table">
            <a:tbl>
              <a:tblPr/>
              <a:tblGrid>
                <a:gridCol w="4192203">
                  <a:extLst>
                    <a:ext uri="{9D8B030D-6E8A-4147-A177-3AD203B41FA5}">
                      <a16:colId xmlns:a16="http://schemas.microsoft.com/office/drawing/2014/main" val="4269552926"/>
                    </a:ext>
                  </a:extLst>
                </a:gridCol>
                <a:gridCol w="3402447">
                  <a:extLst>
                    <a:ext uri="{9D8B030D-6E8A-4147-A177-3AD203B41FA5}">
                      <a16:colId xmlns:a16="http://schemas.microsoft.com/office/drawing/2014/main" val="2414456768"/>
                    </a:ext>
                  </a:extLst>
                </a:gridCol>
              </a:tblGrid>
              <a:tr h="960314">
                <a:tc>
                  <a:txBody>
                    <a:bodyPr/>
                    <a:lstStyle/>
                    <a:p>
                      <a:r>
                        <a:rPr lang="ru-RU" sz="2800" b="1" dirty="0">
                          <a:solidFill>
                            <a:schemeClr val="bg1"/>
                          </a:solidFill>
                        </a:rPr>
                        <a:t>Показатель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solidFill>
                            <a:schemeClr val="bg1"/>
                          </a:solidFill>
                        </a:rPr>
                        <a:t>Значение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2239178"/>
                  </a:ext>
                </a:extLst>
              </a:tr>
              <a:tr h="906418">
                <a:tc>
                  <a:txBody>
                    <a:bodyPr/>
                    <a:lstStyle/>
                    <a:p>
                      <a:pPr algn="l"/>
                      <a:r>
                        <a:rPr lang="ru-RU" sz="2400" b="1" dirty="0">
                          <a:solidFill>
                            <a:srgbClr val="002060"/>
                          </a:solidFill>
                        </a:rPr>
                        <a:t>Прочность при сжатии, </a:t>
                      </a:r>
                      <a:br>
                        <a:rPr lang="ru-RU" sz="2400" b="1" dirty="0">
                          <a:solidFill>
                            <a:srgbClr val="002060"/>
                          </a:solidFill>
                        </a:rPr>
                      </a:br>
                      <a:r>
                        <a:rPr lang="ru-RU" sz="2400" b="1" dirty="0">
                          <a:solidFill>
                            <a:srgbClr val="002060"/>
                          </a:solidFill>
                        </a:rPr>
                        <a:t>1 сутки, Мпа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solidFill>
                            <a:srgbClr val="002060"/>
                          </a:solidFill>
                        </a:rPr>
                        <a:t>≥ 100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69444657"/>
                  </a:ext>
                </a:extLst>
              </a:tr>
              <a:tr h="12689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dirty="0">
                          <a:solidFill>
                            <a:srgbClr val="002060"/>
                          </a:solidFill>
                        </a:rPr>
                        <a:t>Прочность при сжатии, 28 сутки, МПа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solidFill>
                            <a:srgbClr val="002060"/>
                          </a:solidFill>
                        </a:rPr>
                        <a:t>≥ 150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3457282"/>
                  </a:ext>
                </a:extLst>
              </a:tr>
              <a:tr h="1268987">
                <a:tc>
                  <a:txBody>
                    <a:bodyPr/>
                    <a:lstStyle/>
                    <a:p>
                      <a:pPr algn="l"/>
                      <a:r>
                        <a:rPr lang="ru-RU" sz="2400" b="1" dirty="0">
                          <a:solidFill>
                            <a:srgbClr val="002060"/>
                          </a:solidFill>
                        </a:rPr>
                        <a:t>Остаточная прочность</a:t>
                      </a:r>
                      <a:r>
                        <a:rPr lang="ru-RU" sz="2400" b="1" baseline="0" dirty="0">
                          <a:solidFill>
                            <a:srgbClr val="002060"/>
                          </a:solidFill>
                        </a:rPr>
                        <a:t> при растяжении, МПа</a:t>
                      </a:r>
                      <a:endParaRPr lang="ru-RU" sz="2400" b="1" dirty="0">
                        <a:solidFill>
                          <a:srgbClr val="002060"/>
                        </a:solidFill>
                      </a:endParaRP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solidFill>
                            <a:srgbClr val="002060"/>
                          </a:solidFill>
                        </a:rPr>
                        <a:t>≥ 8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49001755"/>
                  </a:ext>
                </a:extLst>
              </a:tr>
              <a:tr h="906418">
                <a:tc>
                  <a:txBody>
                    <a:bodyPr/>
                    <a:lstStyle/>
                    <a:p>
                      <a:pPr algn="l"/>
                      <a:r>
                        <a:rPr lang="ru-RU" sz="2400" b="1" dirty="0">
                          <a:solidFill>
                            <a:srgbClr val="002060"/>
                          </a:solidFill>
                        </a:rPr>
                        <a:t>Усадка, мм/м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rgbClr val="002060"/>
                          </a:solidFill>
                        </a:rPr>
                        <a:t>≤ 0</a:t>
                      </a:r>
                      <a:r>
                        <a:rPr lang="ru-RU" sz="2800" b="1" dirty="0">
                          <a:solidFill>
                            <a:srgbClr val="002060"/>
                          </a:solidFill>
                        </a:rPr>
                        <a:t>,5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92948537"/>
                  </a:ext>
                </a:extLst>
              </a:tr>
            </a:tbl>
          </a:graphicData>
        </a:graphic>
      </p:graphicFrame>
      <p:sp>
        <p:nvSpPr>
          <p:cNvPr id="26" name="Espace réservé du contenu 2">
            <a:extLst>
              <a:ext uri="{FF2B5EF4-FFF2-40B4-BE49-F238E27FC236}">
                <a16:creationId xmlns:a16="http://schemas.microsoft.com/office/drawing/2014/main" id="{E8D40145-B957-6DEB-93AE-810DE62E2810}"/>
              </a:ext>
            </a:extLst>
          </p:cNvPr>
          <p:cNvSpPr txBox="1">
            <a:spLocks/>
          </p:cNvSpPr>
          <p:nvPr/>
        </p:nvSpPr>
        <p:spPr>
          <a:xfrm>
            <a:off x="16528093" y="7756368"/>
            <a:ext cx="7880086" cy="13875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975" indent="-180975" algn="l" defTabSz="91440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1950" indent="-180975" algn="l" defTabSz="91440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80975" algn="l" defTabSz="914400" rtl="0" eaLnBrk="1" latinLnBrk="0" hangingPunct="1">
              <a:spcBef>
                <a:spcPts val="9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2788" indent="-169863" algn="l" defTabSz="914400" rtl="0" eaLnBrk="1" latinLnBrk="0" hangingPunct="1">
              <a:spcBef>
                <a:spcPts val="9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3763" indent="-180975" algn="l" defTabSz="914400" rtl="0" eaLnBrk="1" latinLnBrk="0" hangingPunct="1">
              <a:spcBef>
                <a:spcPts val="9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3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A742B9E8-EE0E-E0C7-4A83-F6E85B4EBAC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242632" y="2259158"/>
            <a:ext cx="3879288" cy="530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14638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" descr="Изображение">
            <a:hlinkClick r:id="rId2"/>
          </p:cNvPr>
          <p:cNvPicPr>
            <a:picLocks noChangeAspect="1"/>
          </p:cNvPicPr>
          <p:nvPr/>
        </p:nvPicPr>
        <p:blipFill>
          <a:blip r:embed="rId3"/>
          <a:srcRect l="51429" b="22561"/>
          <a:stretch>
            <a:fillRect/>
          </a:stretch>
        </p:blipFill>
        <p:spPr>
          <a:xfrm>
            <a:off x="-2637" y="12504447"/>
            <a:ext cx="904643" cy="122620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Изображение" descr="Изображение">
            <a:hlinkClick r:id="rId2"/>
          </p:cNvPr>
          <p:cNvPicPr>
            <a:picLocks noChangeAspect="1"/>
          </p:cNvPicPr>
          <p:nvPr/>
        </p:nvPicPr>
        <p:blipFill>
          <a:blip r:embed="rId4"/>
          <a:srcRect t="16852" b="16852"/>
          <a:stretch>
            <a:fillRect/>
          </a:stretch>
        </p:blipFill>
        <p:spPr>
          <a:xfrm>
            <a:off x="91944" y="12960124"/>
            <a:ext cx="707295" cy="468905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cementum.ru">
            <a:hlinkClick r:id="rId5"/>
          </p:cNvPr>
          <p:cNvSpPr txBox="1"/>
          <p:nvPr/>
        </p:nvSpPr>
        <p:spPr>
          <a:xfrm>
            <a:off x="1028236" y="12912691"/>
            <a:ext cx="1284217" cy="512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r">
              <a:spcBef>
                <a:spcPts val="0"/>
              </a:spcBef>
              <a:defRPr sz="1500" u="sng">
                <a:solidFill>
                  <a:srgbClr val="FFFFFF"/>
                </a:solidFill>
                <a:latin typeface="+mj-lt"/>
                <a:ea typeface="+mj-ea"/>
                <a:cs typeface="+mj-cs"/>
                <a:sym typeface="GraphikLCG-Regular"/>
                <a:hlinkClick r:id="rId2"/>
              </a:defRPr>
            </a:lvl1pPr>
          </a:lstStyle>
          <a:p>
            <a:pPr>
              <a:defRPr u="none"/>
            </a:pPr>
            <a:r>
              <a:rPr u="sng">
                <a:hlinkClick r:id="rId2"/>
              </a:rPr>
              <a:t>cementum.ru</a:t>
            </a:r>
          </a:p>
        </p:txBody>
      </p:sp>
      <p:pic>
        <p:nvPicPr>
          <p:cNvPr id="16" name="Изображение" descr="Изображение"/>
          <p:cNvPicPr>
            <a:picLocks noChangeAspect="1"/>
          </p:cNvPicPr>
          <p:nvPr/>
        </p:nvPicPr>
        <p:blipFill>
          <a:blip r:embed="rId6"/>
          <a:srcRect r="4983" b="27552"/>
          <a:stretch>
            <a:fillRect/>
          </a:stretch>
        </p:blipFill>
        <p:spPr>
          <a:xfrm>
            <a:off x="22394888" y="12434513"/>
            <a:ext cx="1992762" cy="1291758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Google Shape;710;p23"/>
          <p:cNvSpPr txBox="1">
            <a:spLocks/>
          </p:cNvSpPr>
          <p:nvPr/>
        </p:nvSpPr>
        <p:spPr>
          <a:xfrm>
            <a:off x="757957" y="770106"/>
            <a:ext cx="17363787" cy="1029197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indent="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1pPr>
            <a:lvl2pPr marL="0" marR="0" indent="4572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2pPr>
            <a:lvl3pPr marL="0" marR="0" indent="9144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3pPr>
            <a:lvl4pPr marL="0" marR="0" indent="13716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4pPr>
            <a:lvl5pPr marL="0" marR="0" indent="18288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5pPr>
            <a:lvl6pPr marL="0" marR="0" indent="2286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6pPr>
            <a:lvl7pPr marL="0" marR="0" indent="27432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7pPr>
            <a:lvl8pPr marL="0" marR="0" indent="32004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8pPr>
            <a:lvl9pPr marL="0" marR="0" indent="36576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9pPr>
          </a:lstStyle>
          <a:p>
            <a:pPr hangingPunct="1">
              <a:lnSpc>
                <a:spcPct val="85000"/>
              </a:lnSpc>
              <a:buClr>
                <a:srgbClr val="003264"/>
              </a:buClr>
              <a:buSzPts val="2500"/>
              <a:buFont typeface="Tahoma"/>
              <a:buNone/>
            </a:pPr>
            <a:r>
              <a:rPr lang="ru-RU" sz="5000" b="1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БУДУЩИЕ ПРОЕКТЫ (2025)</a:t>
            </a:r>
            <a:br>
              <a:rPr lang="ru-RU" sz="5000" b="1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4800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ДОБАВЛЕННЫЙ СЛОЙ ДЛЯ ГИДРОИЗОЛЯЦИИ И УСИЛЕНИЯ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9546AD-A864-B9A3-657E-099CD735F3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5429" y="7590845"/>
            <a:ext cx="4469230" cy="416934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1BB41A4-855A-E528-ABAA-F4F627724C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73884" y="2245376"/>
            <a:ext cx="12125484" cy="5476956"/>
          </a:xfrm>
          <a:prstGeom prst="rect">
            <a:avLst/>
          </a:prstGeom>
        </p:spPr>
      </p:pic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D4A8A482-5E13-8DB8-50EE-2BCD5B3B16A0}"/>
              </a:ext>
            </a:extLst>
          </p:cNvPr>
          <p:cNvCxnSpPr>
            <a:cxnSpLocks/>
          </p:cNvCxnSpPr>
          <p:nvPr/>
        </p:nvCxnSpPr>
        <p:spPr>
          <a:xfrm flipH="1">
            <a:off x="4567706" y="2577316"/>
            <a:ext cx="3265608" cy="295605"/>
          </a:xfrm>
          <a:prstGeom prst="straightConnector1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F309D391-88C9-8620-4F7E-319F15549F9C}"/>
              </a:ext>
            </a:extLst>
          </p:cNvPr>
          <p:cNvCxnSpPr>
            <a:cxnSpLocks/>
          </p:cNvCxnSpPr>
          <p:nvPr/>
        </p:nvCxnSpPr>
        <p:spPr>
          <a:xfrm>
            <a:off x="9588077" y="2608539"/>
            <a:ext cx="4201858" cy="855960"/>
          </a:xfrm>
          <a:prstGeom prst="straightConnector1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1D5B361B-6686-25A1-2085-4B6AF7BB81C9}"/>
              </a:ext>
            </a:extLst>
          </p:cNvPr>
          <p:cNvCxnSpPr>
            <a:cxnSpLocks/>
          </p:cNvCxnSpPr>
          <p:nvPr/>
        </p:nvCxnSpPr>
        <p:spPr>
          <a:xfrm flipH="1">
            <a:off x="4741333" y="2758301"/>
            <a:ext cx="3091981" cy="3109270"/>
          </a:xfrm>
          <a:prstGeom prst="straightConnector1">
            <a:avLst/>
          </a:prstGeom>
          <a:ln w="63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AE27A22-D133-B5A8-AC94-7D4971A1076E}"/>
              </a:ext>
            </a:extLst>
          </p:cNvPr>
          <p:cNvSpPr txBox="1"/>
          <p:nvPr/>
        </p:nvSpPr>
        <p:spPr>
          <a:xfrm>
            <a:off x="9254465" y="3054612"/>
            <a:ext cx="22582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≤</a:t>
            </a:r>
            <a:r>
              <a:rPr lang="ru-RU" sz="3200" dirty="0"/>
              <a:t> 70 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‰</a:t>
            </a:r>
            <a:r>
              <a:rPr lang="ru-RU" sz="3200" b="1" dirty="0"/>
              <a:t>  </a:t>
            </a:r>
            <a:endParaRPr lang="en-US" sz="3200" b="1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BF2D217-C5AB-08FD-4508-292F501F240A}"/>
              </a:ext>
            </a:extLst>
          </p:cNvPr>
          <p:cNvSpPr/>
          <p:nvPr/>
        </p:nvSpPr>
        <p:spPr>
          <a:xfrm>
            <a:off x="3281231" y="11298699"/>
            <a:ext cx="16690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25 - 40</a:t>
            </a:r>
            <a:r>
              <a:rPr lang="en-US" sz="2400" dirty="0"/>
              <a:t> </a:t>
            </a:r>
            <a:r>
              <a:rPr lang="ru-RU" sz="2400" dirty="0"/>
              <a:t>мм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737F577-76A3-E705-C563-A3410B5D6046}"/>
              </a:ext>
            </a:extLst>
          </p:cNvPr>
          <p:cNvSpPr/>
          <p:nvPr/>
        </p:nvSpPr>
        <p:spPr>
          <a:xfrm>
            <a:off x="15325617" y="11298699"/>
            <a:ext cx="17556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40</a:t>
            </a:r>
            <a:r>
              <a:rPr lang="en-US" sz="2400" dirty="0"/>
              <a:t> </a:t>
            </a:r>
            <a:r>
              <a:rPr lang="ru-RU" sz="2400" dirty="0"/>
              <a:t>-100 мм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1315DFB-6CFF-05CC-40A5-C5BD1BEFD11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10558" y="7739138"/>
            <a:ext cx="4055640" cy="384495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7E14730-3FCF-8AD7-88C5-5AA1E74E67B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108837" y="7587970"/>
            <a:ext cx="4303694" cy="4012696"/>
          </a:xfrm>
          <a:prstGeom prst="rect">
            <a:avLst/>
          </a:prstGeom>
        </p:spPr>
      </p:pic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8A5616B8-BF25-665E-E9B9-EDB734EF731A}"/>
              </a:ext>
            </a:extLst>
          </p:cNvPr>
          <p:cNvSpPr txBox="1">
            <a:spLocks/>
          </p:cNvSpPr>
          <p:nvPr/>
        </p:nvSpPr>
        <p:spPr>
          <a:xfrm>
            <a:off x="7590045" y="2310183"/>
            <a:ext cx="2150492" cy="44811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975" indent="-180975" algn="l" defTabSz="91440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1950" indent="-180975" algn="l" defTabSz="91440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80975" algn="l" defTabSz="914400" rtl="0" eaLnBrk="1" latinLnBrk="0" hangingPunct="1">
              <a:spcBef>
                <a:spcPts val="9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2788" indent="-169863" algn="l" defTabSz="914400" rtl="0" eaLnBrk="1" latinLnBrk="0" hangingPunct="1">
              <a:spcBef>
                <a:spcPts val="9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3763" indent="-180975" algn="l" defTabSz="914400" rtl="0" eaLnBrk="1" latinLnBrk="0" hangingPunct="1">
              <a:spcBef>
                <a:spcPts val="9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3446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СПФБ</a:t>
            </a:r>
            <a:r>
              <a:rPr lang="en-US" sz="3446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2954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2954" b="1" dirty="0">
              <a:solidFill>
                <a:srgbClr val="002060"/>
              </a:solidFill>
            </a:endParaRPr>
          </a:p>
          <a:p>
            <a:pPr marL="0" lvl="1" indent="0">
              <a:buNone/>
            </a:pPr>
            <a:r>
              <a:rPr lang="en-US" sz="2954" dirty="0">
                <a:solidFill>
                  <a:srgbClr val="002060"/>
                </a:solidFill>
              </a:rPr>
              <a:t> 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3197EF0-6EE3-FE73-2904-5B01BC411FE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565913" y="3900765"/>
            <a:ext cx="5728390" cy="2559886"/>
          </a:xfrm>
          <a:prstGeom prst="rect">
            <a:avLst/>
          </a:prstGeom>
        </p:spPr>
      </p:pic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020F8D95-A299-5E1B-1AEB-B596CEEDB1B5}"/>
              </a:ext>
            </a:extLst>
          </p:cNvPr>
          <p:cNvSpPr txBox="1">
            <a:spLocks/>
          </p:cNvSpPr>
          <p:nvPr/>
        </p:nvSpPr>
        <p:spPr>
          <a:xfrm>
            <a:off x="1511502" y="12271244"/>
            <a:ext cx="6321812" cy="10650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975" indent="-180975" algn="l" defTabSz="91440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1950" indent="-180975" algn="l" defTabSz="91440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80975" algn="l" defTabSz="914400" rtl="0" eaLnBrk="1" latinLnBrk="0" hangingPunct="1">
              <a:spcBef>
                <a:spcPts val="9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2788" indent="-169863" algn="l" defTabSz="914400" rtl="0" eaLnBrk="1" latinLnBrk="0" hangingPunct="1">
              <a:spcBef>
                <a:spcPts val="9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3763" indent="-180975" algn="l" defTabSz="914400" rtl="0" eaLnBrk="1" latinLnBrk="0" hangingPunct="1">
              <a:spcBef>
                <a:spcPts val="9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None/>
            </a:pPr>
            <a:r>
              <a:rPr lang="ru-RU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Схема а). СПФБ для защиты от проникновения воды и хлоридов</a:t>
            </a:r>
            <a:endParaRPr lang="en-US"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Espace réservé du contenu 2">
            <a:extLst>
              <a:ext uri="{FF2B5EF4-FFF2-40B4-BE49-F238E27FC236}">
                <a16:creationId xmlns:a16="http://schemas.microsoft.com/office/drawing/2014/main" id="{5816FCBF-49E6-8DB7-AF1D-890C864D5916}"/>
              </a:ext>
            </a:extLst>
          </p:cNvPr>
          <p:cNvSpPr txBox="1">
            <a:spLocks/>
          </p:cNvSpPr>
          <p:nvPr/>
        </p:nvSpPr>
        <p:spPr>
          <a:xfrm>
            <a:off x="13067400" y="12271244"/>
            <a:ext cx="6321812" cy="10650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975" indent="-180975" algn="l" defTabSz="91440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1950" indent="-180975" algn="l" defTabSz="914400" rtl="0" eaLnBrk="1" latinLnBrk="0" hangingPunct="1"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80975" algn="l" defTabSz="914400" rtl="0" eaLnBrk="1" latinLnBrk="0" hangingPunct="1">
              <a:spcBef>
                <a:spcPts val="9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2788" indent="-169863" algn="l" defTabSz="914400" rtl="0" eaLnBrk="1" latinLnBrk="0" hangingPunct="1">
              <a:spcBef>
                <a:spcPts val="9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3763" indent="-180975" algn="l" defTabSz="914400" rtl="0" eaLnBrk="1" latinLnBrk="0" hangingPunct="1">
              <a:spcBef>
                <a:spcPts val="9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Tx/>
              <a:buNone/>
            </a:pPr>
            <a:r>
              <a:rPr lang="ru-RU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Схема б) и в). СПФБ для усиления пролетного строения</a:t>
            </a:r>
            <a:endParaRPr lang="en-US" sz="28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E137FD14-1E98-C8DF-DFDA-DFC94496AAF5}"/>
              </a:ext>
            </a:extLst>
          </p:cNvPr>
          <p:cNvSpPr txBox="1">
            <a:spLocks/>
          </p:cNvSpPr>
          <p:nvPr/>
        </p:nvSpPr>
        <p:spPr>
          <a:xfrm>
            <a:off x="12048595" y="13081000"/>
            <a:ext cx="274114" cy="471924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indent="457200" algn="l" defTabSz="825500" rtl="0" fontAlgn="auto" latinLnBrk="0" hangingPunct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914400" algn="l" defTabSz="825500" rtl="0" fontAlgn="auto" latinLnBrk="0" hangingPunct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1371600" algn="l" defTabSz="825500" rtl="0" fontAlgn="auto" latinLnBrk="0" hangingPunct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1828800" algn="l" defTabSz="825500" rtl="0" fontAlgn="auto" latinLnBrk="0" hangingPunct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2286000" algn="l" defTabSz="825500" rtl="0" fontAlgn="auto" latinLnBrk="0" hangingPunct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2743200" algn="l" defTabSz="825500" rtl="0" fontAlgn="auto" latinLnBrk="0" hangingPunct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3200400" algn="l" defTabSz="825500" rtl="0" fontAlgn="auto" latinLnBrk="0" hangingPunct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3657600" algn="l" defTabSz="825500" rtl="0" fontAlgn="auto" latinLnBrk="0" hangingPunct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A45E2B5F-19B1-41F4-9C65-D0E69646D5F3}" type="slidenum">
              <a:rPr lang="en-GB" smtClean="0">
                <a:solidFill>
                  <a:srgbClr val="002060"/>
                </a:solidFill>
              </a:rPr>
              <a:pPr/>
              <a:t>9</a:t>
            </a:fld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39840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133" y="4857060"/>
            <a:ext cx="8911492" cy="667741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357132" y="2257167"/>
            <a:ext cx="12328067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sz="2800" b="1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Вид работ: </a:t>
            </a:r>
            <a:r>
              <a:rPr lang="ru-RU" sz="2800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ремонт с заменой конструкций деформационных швов на объекте: </a:t>
            </a:r>
            <a:r>
              <a:rPr lang="ru-RU" sz="2800" dirty="0">
                <a:solidFill>
                  <a:srgbClr val="5ABE6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мост автодорожный Москва-Сити ТТК</a:t>
            </a:r>
            <a:endParaRPr lang="ru-RU" sz="2800" b="1" dirty="0">
              <a:solidFill>
                <a:srgbClr val="5ABE6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71500" indent="-571500" algn="just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sz="2800" b="1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Количество СПФБ: </a:t>
            </a:r>
            <a:r>
              <a:rPr lang="ru-RU" sz="2800" b="1" dirty="0">
                <a:solidFill>
                  <a:srgbClr val="5ABE6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1,65 м3</a:t>
            </a:r>
          </a:p>
          <a:p>
            <a:pPr marL="571500" indent="-571500" algn="just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sz="2800" b="1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Период выполнения работ: </a:t>
            </a:r>
            <a:r>
              <a:rPr lang="ru-RU" sz="2800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август 2022</a:t>
            </a:r>
            <a:endParaRPr lang="en-US" sz="2800" b="1" dirty="0">
              <a:solidFill>
                <a:srgbClr val="00326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6637" y="2604698"/>
            <a:ext cx="4424956" cy="14320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2418" y="4706650"/>
            <a:ext cx="6270230" cy="6952636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9927" y="6301387"/>
            <a:ext cx="5881188" cy="378875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7CDB45EC-7D01-4B4C-90FA-13F2A2AD673B}"/>
              </a:ext>
            </a:extLst>
          </p:cNvPr>
          <p:cNvSpPr txBox="1">
            <a:spLocks/>
          </p:cNvSpPr>
          <p:nvPr/>
        </p:nvSpPr>
        <p:spPr bwMode="gray">
          <a:xfrm>
            <a:off x="669927" y="576001"/>
            <a:ext cx="23044150" cy="65402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4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Пилотные проекты</a:t>
            </a:r>
          </a:p>
        </p:txBody>
      </p:sp>
      <p:sp>
        <p:nvSpPr>
          <p:cNvPr id="8" name="Google Shape;280;g24653ea291a_0_94">
            <a:extLst>
              <a:ext uri="{FF2B5EF4-FFF2-40B4-BE49-F238E27FC236}">
                <a16:creationId xmlns:a16="http://schemas.microsoft.com/office/drawing/2014/main" id="{BFD8CCD8-E29F-46BE-A8C9-F7100D8DCCF0}"/>
              </a:ext>
            </a:extLst>
          </p:cNvPr>
          <p:cNvSpPr txBox="1"/>
          <p:nvPr/>
        </p:nvSpPr>
        <p:spPr>
          <a:xfrm>
            <a:off x="1242821" y="10822088"/>
            <a:ext cx="9025804" cy="2069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800" tIns="243800" rIns="243800" bIns="243800" anchor="t" anchorCtr="0">
            <a:spAutoFit/>
          </a:bodyPr>
          <a:lstStyle/>
          <a:p>
            <a:r>
              <a:rPr lang="ru-RU" sz="2666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Состояние до ремонта (видны участки с оголением арматурного каркаса ригеля)</a:t>
            </a:r>
            <a:endParaRPr sz="2666" dirty="0">
              <a:solidFill>
                <a:srgbClr val="00206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0" name="Google Shape;280;g24653ea291a_0_94">
            <a:extLst>
              <a:ext uri="{FF2B5EF4-FFF2-40B4-BE49-F238E27FC236}">
                <a16:creationId xmlns:a16="http://schemas.microsoft.com/office/drawing/2014/main" id="{9DDE9E6A-4A58-4B4E-8420-5CFF80CB8E36}"/>
              </a:ext>
            </a:extLst>
          </p:cNvPr>
          <p:cNvSpPr txBox="1"/>
          <p:nvPr/>
        </p:nvSpPr>
        <p:spPr>
          <a:xfrm>
            <a:off x="16949789" y="10826059"/>
            <a:ext cx="6914257" cy="2889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800" tIns="243800" rIns="243800" bIns="243800" anchor="t" anchorCtr="0">
            <a:spAutoFit/>
          </a:bodyPr>
          <a:lstStyle/>
          <a:p>
            <a:r>
              <a:rPr lang="ru-RU" sz="2666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Уложенный СПФБ </a:t>
            </a:r>
            <a:r>
              <a:rPr lang="ru-RU" sz="2666" dirty="0" err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Цементаль</a:t>
            </a:r>
            <a:r>
              <a:rPr lang="ru-RU" sz="2666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. Открытие движение по полосе на следующий день. Прочность более 100 Мпа через 20 часов после укладки.</a:t>
            </a:r>
            <a:endParaRPr sz="2666" dirty="0">
              <a:solidFill>
                <a:srgbClr val="00206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1" name="Изображение" descr="Изображение">
            <a:hlinkClick r:id="rId7"/>
            <a:extLst>
              <a:ext uri="{FF2B5EF4-FFF2-40B4-BE49-F238E27FC236}">
                <a16:creationId xmlns:a16="http://schemas.microsoft.com/office/drawing/2014/main" id="{EB98E05A-ED09-42AA-8E8C-411BA3CBFA7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51429" b="22561"/>
          <a:stretch>
            <a:fillRect/>
          </a:stretch>
        </p:blipFill>
        <p:spPr>
          <a:xfrm>
            <a:off x="-2637" y="12504447"/>
            <a:ext cx="904643" cy="122620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Изображение" descr="Изображение">
            <a:hlinkClick r:id="rId7"/>
            <a:extLst>
              <a:ext uri="{FF2B5EF4-FFF2-40B4-BE49-F238E27FC236}">
                <a16:creationId xmlns:a16="http://schemas.microsoft.com/office/drawing/2014/main" id="{274B94BF-CCFF-4EB1-B6CF-B9B010D3F80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16852" b="16852"/>
          <a:stretch>
            <a:fillRect/>
          </a:stretch>
        </p:blipFill>
        <p:spPr>
          <a:xfrm>
            <a:off x="91944" y="12960124"/>
            <a:ext cx="707295" cy="468905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cementum.ru">
            <a:hlinkClick r:id="rId10"/>
            <a:extLst>
              <a:ext uri="{FF2B5EF4-FFF2-40B4-BE49-F238E27FC236}">
                <a16:creationId xmlns:a16="http://schemas.microsoft.com/office/drawing/2014/main" id="{0421D6EE-01EF-4F08-8201-3BC036965DAA}"/>
              </a:ext>
            </a:extLst>
          </p:cNvPr>
          <p:cNvSpPr txBox="1"/>
          <p:nvPr/>
        </p:nvSpPr>
        <p:spPr>
          <a:xfrm>
            <a:off x="1028236" y="12912691"/>
            <a:ext cx="1284217" cy="512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r">
              <a:spcBef>
                <a:spcPts val="0"/>
              </a:spcBef>
              <a:defRPr sz="1500" u="sng">
                <a:solidFill>
                  <a:srgbClr val="FFFFFF"/>
                </a:solidFill>
                <a:latin typeface="+mj-lt"/>
                <a:ea typeface="+mj-ea"/>
                <a:cs typeface="+mj-cs"/>
                <a:sym typeface="GraphikLCG-Regular"/>
                <a:hlinkClick r:id="rId11"/>
              </a:defRPr>
            </a:lvl1pPr>
          </a:lstStyle>
          <a:p>
            <a:pPr>
              <a:defRPr u="none"/>
            </a:pPr>
            <a:r>
              <a:rPr u="sng">
                <a:hlinkClick r:id="rId7"/>
              </a:rPr>
              <a:t>cementum.ru</a:t>
            </a:r>
          </a:p>
        </p:txBody>
      </p:sp>
      <p:pic>
        <p:nvPicPr>
          <p:cNvPr id="14" name="Изображение" descr="Изображение">
            <a:extLst>
              <a:ext uri="{FF2B5EF4-FFF2-40B4-BE49-F238E27FC236}">
                <a16:creationId xmlns:a16="http://schemas.microsoft.com/office/drawing/2014/main" id="{5EC3046C-3771-44B8-BEA9-7485445E9903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r="4983" b="27552"/>
          <a:stretch>
            <a:fillRect/>
          </a:stretch>
        </p:blipFill>
        <p:spPr>
          <a:xfrm>
            <a:off x="22394888" y="12434513"/>
            <a:ext cx="1992762" cy="129175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20330692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80;g24653ea291a_0_94"/>
          <p:cNvSpPr txBox="1"/>
          <p:nvPr/>
        </p:nvSpPr>
        <p:spPr>
          <a:xfrm>
            <a:off x="842905" y="10259867"/>
            <a:ext cx="22159827" cy="2479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800" tIns="243800" rIns="243800" bIns="243800" anchor="t" anchorCtr="0">
            <a:spAutoFit/>
          </a:bodyPr>
          <a:lstStyle/>
          <a:p>
            <a:r>
              <a:rPr lang="ru-RU" sz="2666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Мо</a:t>
            </a:r>
            <a:r>
              <a:rPr lang="en" sz="2666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ниторинг спустя </a:t>
            </a:r>
            <a:r>
              <a:rPr lang="ru-RU" sz="2666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2.5</a:t>
            </a:r>
            <a:r>
              <a:rPr lang="en" sz="2666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ru-RU" sz="2666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года эксплуатации</a:t>
            </a:r>
            <a:r>
              <a:rPr lang="en" sz="2666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показал, что применение добавленного слоя СПФБ на участках с высокоинтенсивным движением (</a:t>
            </a:r>
            <a:r>
              <a:rPr lang="ru-RU" sz="2666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от</a:t>
            </a:r>
            <a:r>
              <a:rPr lang="en" sz="2666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150 </a:t>
            </a:r>
            <a:r>
              <a:rPr lang="ru-RU" sz="2666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до 250 </a:t>
            </a:r>
            <a:r>
              <a:rPr lang="en" sz="2666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тыс </a:t>
            </a:r>
            <a:r>
              <a:rPr lang="ru-RU" sz="2666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автомобилей</a:t>
            </a:r>
            <a:r>
              <a:rPr lang="en" sz="2666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 в сутки) </a:t>
            </a:r>
            <a:r>
              <a:rPr lang="ru-RU" sz="2666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эффективно</a:t>
            </a:r>
            <a:r>
              <a:rPr lang="en" sz="2666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. </a:t>
            </a:r>
            <a:r>
              <a:rPr lang="ru-RU" sz="2666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Отсутствуют какие-либо трещины, отслоения и отделения фрагментов, износ покрытия из СПФБ за указанный период составил менее 3 мм.</a:t>
            </a:r>
            <a:endParaRPr sz="2666" dirty="0">
              <a:solidFill>
                <a:srgbClr val="00206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8" name="Google Shape;281;g24653ea291a_0_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6266" y="2529534"/>
            <a:ext cx="10775040" cy="8081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82;g24653ea291a_0_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27735" y="2529549"/>
            <a:ext cx="10774998" cy="808126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710;p23"/>
          <p:cNvSpPr txBox="1">
            <a:spLocks/>
          </p:cNvSpPr>
          <p:nvPr/>
        </p:nvSpPr>
        <p:spPr>
          <a:xfrm>
            <a:off x="653216" y="559247"/>
            <a:ext cx="17934856" cy="1081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4800" b="1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Пилотные проекты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99238" y="1448136"/>
            <a:ext cx="173871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российский опыт. МОНИТОРИНГ ТТК «Москва-сити»</a:t>
            </a:r>
          </a:p>
        </p:txBody>
      </p:sp>
      <p:sp>
        <p:nvSpPr>
          <p:cNvPr id="12" name="Slide Number Placeholder 4"/>
          <p:cNvSpPr txBox="1">
            <a:spLocks/>
          </p:cNvSpPr>
          <p:nvPr/>
        </p:nvSpPr>
        <p:spPr>
          <a:xfrm>
            <a:off x="12048594" y="13081000"/>
            <a:ext cx="1074740" cy="6350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A45E2B5F-19B1-41F4-9C65-D0E69646D5F3}" type="slidenum">
              <a:rPr lang="en-GB" sz="2800">
                <a:solidFill>
                  <a:srgbClr val="002060"/>
                </a:solidFill>
              </a:rPr>
              <a:pPr/>
              <a:t>11</a:t>
            </a:fld>
            <a:endParaRPr lang="en-GB" sz="2800" dirty="0">
              <a:solidFill>
                <a:srgbClr val="002060"/>
              </a:solidFill>
            </a:endParaRPr>
          </a:p>
        </p:txBody>
      </p:sp>
      <p:pic>
        <p:nvPicPr>
          <p:cNvPr id="13" name="Изображение" descr="Изображение">
            <a:hlinkClick r:id="rId5"/>
            <a:extLst>
              <a:ext uri="{FF2B5EF4-FFF2-40B4-BE49-F238E27FC236}">
                <a16:creationId xmlns:a16="http://schemas.microsoft.com/office/drawing/2014/main" id="{4561FF43-DA08-4330-832D-87F94E8FF17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1429" b="22561"/>
          <a:stretch>
            <a:fillRect/>
          </a:stretch>
        </p:blipFill>
        <p:spPr>
          <a:xfrm>
            <a:off x="-2637" y="12504447"/>
            <a:ext cx="904643" cy="122620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Изображение" descr="Изображение">
            <a:hlinkClick r:id="rId5"/>
            <a:extLst>
              <a:ext uri="{FF2B5EF4-FFF2-40B4-BE49-F238E27FC236}">
                <a16:creationId xmlns:a16="http://schemas.microsoft.com/office/drawing/2014/main" id="{8C8A7841-5652-439C-82AC-C674C4AC568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6852" b="16852"/>
          <a:stretch>
            <a:fillRect/>
          </a:stretch>
        </p:blipFill>
        <p:spPr>
          <a:xfrm>
            <a:off x="91944" y="12960124"/>
            <a:ext cx="707295" cy="468905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cementum.ru">
            <a:hlinkClick r:id="rId8"/>
            <a:extLst>
              <a:ext uri="{FF2B5EF4-FFF2-40B4-BE49-F238E27FC236}">
                <a16:creationId xmlns:a16="http://schemas.microsoft.com/office/drawing/2014/main" id="{41F22FAA-744B-4E46-B49A-0C443DAA3293}"/>
              </a:ext>
            </a:extLst>
          </p:cNvPr>
          <p:cNvSpPr txBox="1"/>
          <p:nvPr/>
        </p:nvSpPr>
        <p:spPr>
          <a:xfrm>
            <a:off x="1028236" y="12912691"/>
            <a:ext cx="1284217" cy="512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r">
              <a:spcBef>
                <a:spcPts val="0"/>
              </a:spcBef>
              <a:defRPr sz="1500" u="sng">
                <a:solidFill>
                  <a:srgbClr val="FFFFFF"/>
                </a:solidFill>
                <a:latin typeface="+mj-lt"/>
                <a:ea typeface="+mj-ea"/>
                <a:cs typeface="+mj-cs"/>
                <a:sym typeface="GraphikLCG-Regular"/>
                <a:hlinkClick r:id="rId9"/>
              </a:defRPr>
            </a:lvl1pPr>
          </a:lstStyle>
          <a:p>
            <a:pPr>
              <a:defRPr u="none"/>
            </a:pPr>
            <a:r>
              <a:rPr u="sng">
                <a:hlinkClick r:id="rId5"/>
              </a:rPr>
              <a:t>cementum.ru</a:t>
            </a:r>
          </a:p>
        </p:txBody>
      </p:sp>
      <p:pic>
        <p:nvPicPr>
          <p:cNvPr id="16" name="Изображение" descr="Изображение">
            <a:extLst>
              <a:ext uri="{FF2B5EF4-FFF2-40B4-BE49-F238E27FC236}">
                <a16:creationId xmlns:a16="http://schemas.microsoft.com/office/drawing/2014/main" id="{80903957-9A8B-44E7-BD62-339DE2EE9AE6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r="4983" b="27552"/>
          <a:stretch>
            <a:fillRect/>
          </a:stretch>
        </p:blipFill>
        <p:spPr>
          <a:xfrm>
            <a:off x="22394888" y="12434513"/>
            <a:ext cx="1992762" cy="129175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286053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06465" y="1909720"/>
            <a:ext cx="11879696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sz="2800" b="1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Вид работ: </a:t>
            </a:r>
            <a:r>
              <a:rPr lang="ru-RU" sz="2800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ремонт с заменой цементно-бетонного участка над индукционными кабелями на объекте: </a:t>
            </a:r>
            <a:r>
              <a:rPr lang="ru-RU" sz="2800" dirty="0">
                <a:solidFill>
                  <a:srgbClr val="5ABE6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ПВП 4,6 км трасса М-1, </a:t>
            </a:r>
            <a:r>
              <a:rPr lang="ru-RU" sz="2800" dirty="0" err="1">
                <a:solidFill>
                  <a:srgbClr val="5ABE6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Трехгорка</a:t>
            </a:r>
            <a:endParaRPr lang="ru-RU" sz="2800" b="1" dirty="0">
              <a:solidFill>
                <a:srgbClr val="5ABE6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71500" indent="-571500" algn="just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sz="2800" b="1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Количество СПФБ: </a:t>
            </a:r>
            <a:r>
              <a:rPr lang="ru-RU" sz="2800" b="1" dirty="0">
                <a:solidFill>
                  <a:srgbClr val="5ABE6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0,35 м3</a:t>
            </a:r>
          </a:p>
          <a:p>
            <a:pPr marL="571500" indent="-571500" algn="just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sz="2800" b="1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Период выполнения работ: </a:t>
            </a:r>
            <a:r>
              <a:rPr lang="ru-RU" sz="2800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август 2023</a:t>
            </a:r>
            <a:endParaRPr lang="en-US" sz="2800" b="1" dirty="0">
              <a:solidFill>
                <a:srgbClr val="00326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7CDB45EC-7D01-4B4C-90FA-13F2A2AD673B}"/>
              </a:ext>
            </a:extLst>
          </p:cNvPr>
          <p:cNvSpPr txBox="1">
            <a:spLocks/>
          </p:cNvSpPr>
          <p:nvPr/>
        </p:nvSpPr>
        <p:spPr bwMode="gray">
          <a:xfrm>
            <a:off x="720727" y="609868"/>
            <a:ext cx="23044150" cy="65402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4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Пилотные проекты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4728" y="2280705"/>
            <a:ext cx="4133850" cy="125403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0307" y="4949407"/>
            <a:ext cx="11554860" cy="780034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2383" y="5025686"/>
            <a:ext cx="9185080" cy="7724062"/>
          </a:xfrm>
          <a:prstGeom prst="rect">
            <a:avLst/>
          </a:prstGeom>
        </p:spPr>
      </p:pic>
      <p:sp>
        <p:nvSpPr>
          <p:cNvPr id="7" name="Google Shape;280;g24653ea291a_0_94">
            <a:extLst>
              <a:ext uri="{FF2B5EF4-FFF2-40B4-BE49-F238E27FC236}">
                <a16:creationId xmlns:a16="http://schemas.microsoft.com/office/drawing/2014/main" id="{0308EE20-519E-4E2C-AF90-017FDC2402C1}"/>
              </a:ext>
            </a:extLst>
          </p:cNvPr>
          <p:cNvSpPr txBox="1"/>
          <p:nvPr/>
        </p:nvSpPr>
        <p:spPr>
          <a:xfrm>
            <a:off x="902162" y="11806280"/>
            <a:ext cx="9658262" cy="1659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800" tIns="243800" rIns="243800" bIns="243800" anchor="t" anchorCtr="0">
            <a:spAutoFit/>
          </a:bodyPr>
          <a:lstStyle/>
          <a:p>
            <a:r>
              <a:rPr lang="ru-RU" sz="2666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Состояние до ремонта (оголение индукционной петли)</a:t>
            </a:r>
            <a:endParaRPr sz="2666" dirty="0">
              <a:solidFill>
                <a:srgbClr val="00206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" name="Google Shape;280;g24653ea291a_0_94">
            <a:extLst>
              <a:ext uri="{FF2B5EF4-FFF2-40B4-BE49-F238E27FC236}">
                <a16:creationId xmlns:a16="http://schemas.microsoft.com/office/drawing/2014/main" id="{357E73E9-AE73-43C8-A2B2-0AC7113F9BF7}"/>
              </a:ext>
            </a:extLst>
          </p:cNvPr>
          <p:cNvSpPr txBox="1"/>
          <p:nvPr/>
        </p:nvSpPr>
        <p:spPr>
          <a:xfrm>
            <a:off x="11095032" y="11806280"/>
            <a:ext cx="9658262" cy="1659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3800" tIns="243800" rIns="243800" bIns="243800" anchor="t" anchorCtr="0">
            <a:spAutoFit/>
          </a:bodyPr>
          <a:lstStyle/>
          <a:p>
            <a:r>
              <a:rPr lang="ru-RU" sz="2666" dirty="0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После укладки СПФБ </a:t>
            </a:r>
            <a:r>
              <a:rPr lang="ru-RU" sz="2666" dirty="0" err="1">
                <a:solidFill>
                  <a:srgbClr val="002060"/>
                </a:solidFill>
                <a:latin typeface="Tahoma"/>
                <a:ea typeface="Tahoma"/>
                <a:cs typeface="Tahoma"/>
                <a:sym typeface="Tahoma"/>
              </a:rPr>
              <a:t>Цементаль</a:t>
            </a:r>
            <a:endParaRPr sz="2666" dirty="0">
              <a:solidFill>
                <a:srgbClr val="00206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3" name="Изображение" descr="Изображение">
            <a:hlinkClick r:id="rId6"/>
            <a:extLst>
              <a:ext uri="{FF2B5EF4-FFF2-40B4-BE49-F238E27FC236}">
                <a16:creationId xmlns:a16="http://schemas.microsoft.com/office/drawing/2014/main" id="{7002CA5E-BA68-4EEF-B9F9-097830406A8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1429" b="22561"/>
          <a:stretch>
            <a:fillRect/>
          </a:stretch>
        </p:blipFill>
        <p:spPr>
          <a:xfrm>
            <a:off x="-2637" y="12504447"/>
            <a:ext cx="904643" cy="122620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Изображение" descr="Изображение">
            <a:hlinkClick r:id="rId6"/>
            <a:extLst>
              <a:ext uri="{FF2B5EF4-FFF2-40B4-BE49-F238E27FC236}">
                <a16:creationId xmlns:a16="http://schemas.microsoft.com/office/drawing/2014/main" id="{F409429D-E0B2-4C3E-9286-FD5474548A2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6852" b="16852"/>
          <a:stretch>
            <a:fillRect/>
          </a:stretch>
        </p:blipFill>
        <p:spPr>
          <a:xfrm>
            <a:off x="91944" y="12960124"/>
            <a:ext cx="707295" cy="468905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cementum.ru">
            <a:hlinkClick r:id="rId9"/>
            <a:extLst>
              <a:ext uri="{FF2B5EF4-FFF2-40B4-BE49-F238E27FC236}">
                <a16:creationId xmlns:a16="http://schemas.microsoft.com/office/drawing/2014/main" id="{2132E6CD-5BF6-44A8-9B3A-1FD415D144EB}"/>
              </a:ext>
            </a:extLst>
          </p:cNvPr>
          <p:cNvSpPr txBox="1"/>
          <p:nvPr/>
        </p:nvSpPr>
        <p:spPr>
          <a:xfrm>
            <a:off x="1028236" y="12912691"/>
            <a:ext cx="1284217" cy="512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r">
              <a:spcBef>
                <a:spcPts val="0"/>
              </a:spcBef>
              <a:defRPr sz="1500" u="sng">
                <a:solidFill>
                  <a:srgbClr val="FFFFFF"/>
                </a:solidFill>
                <a:latin typeface="+mj-lt"/>
                <a:ea typeface="+mj-ea"/>
                <a:cs typeface="+mj-cs"/>
                <a:sym typeface="GraphikLCG-Regular"/>
                <a:hlinkClick r:id="rId10"/>
              </a:defRPr>
            </a:lvl1pPr>
          </a:lstStyle>
          <a:p>
            <a:pPr>
              <a:defRPr u="none"/>
            </a:pPr>
            <a:r>
              <a:rPr u="sng">
                <a:hlinkClick r:id="rId6"/>
              </a:rPr>
              <a:t>cementum.ru</a:t>
            </a:r>
          </a:p>
        </p:txBody>
      </p:sp>
      <p:pic>
        <p:nvPicPr>
          <p:cNvPr id="16" name="Изображение" descr="Изображение">
            <a:extLst>
              <a:ext uri="{FF2B5EF4-FFF2-40B4-BE49-F238E27FC236}">
                <a16:creationId xmlns:a16="http://schemas.microsoft.com/office/drawing/2014/main" id="{6051E5AD-882C-46B0-A52B-E4CC715BCE62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r="4983" b="27552"/>
          <a:stretch>
            <a:fillRect/>
          </a:stretch>
        </p:blipFill>
        <p:spPr>
          <a:xfrm>
            <a:off x="22394888" y="12434513"/>
            <a:ext cx="1992762" cy="129175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89013584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"/>
          <p:cNvSpPr txBox="1"/>
          <p:nvPr/>
        </p:nvSpPr>
        <p:spPr>
          <a:xfrm>
            <a:off x="23304491" y="13054879"/>
            <a:ext cx="980834" cy="228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ctr">
              <a:spcBef>
                <a:spcPts val="0"/>
              </a:spcBef>
              <a:defRPr sz="1500">
                <a:solidFill>
                  <a:srgbClr val="FFFFFF"/>
                </a:solidFill>
                <a:latin typeface="+mj-lt"/>
                <a:ea typeface="+mj-ea"/>
                <a:cs typeface="+mj-cs"/>
                <a:sym typeface="GraphikLCG-Regular"/>
              </a:defRPr>
            </a:lvl1pPr>
          </a:lstStyle>
          <a:p>
            <a:r>
              <a:rPr lang="ru-RU" dirty="0"/>
              <a:t>7</a:t>
            </a:r>
            <a:endParaRPr dirty="0"/>
          </a:p>
        </p:txBody>
      </p:sp>
      <p:pic>
        <p:nvPicPr>
          <p:cNvPr id="17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448" y="2843869"/>
            <a:ext cx="12408512" cy="6013738"/>
          </a:xfrm>
          <a:prstGeom prst="rect">
            <a:avLst/>
          </a:prstGeom>
        </p:spPr>
      </p:pic>
      <p:pic>
        <p:nvPicPr>
          <p:cNvPr id="18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21424" y="2843869"/>
            <a:ext cx="11663900" cy="601373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329387" y="11562497"/>
            <a:ext cx="13075202" cy="17209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Практически полное отсутствие износа полотна после года эксплуатации. Интенсивность проезда по полосе более 12 000 автомобилей в сутки.</a:t>
            </a:r>
          </a:p>
        </p:txBody>
      </p:sp>
      <p:pic>
        <p:nvPicPr>
          <p:cNvPr id="20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0955" y="7473751"/>
            <a:ext cx="6120738" cy="4590554"/>
          </a:xfrm>
          <a:prstGeom prst="rect">
            <a:avLst/>
          </a:prstGeom>
        </p:spPr>
      </p:pic>
      <p:pic>
        <p:nvPicPr>
          <p:cNvPr id="21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583" y="7473753"/>
            <a:ext cx="6266874" cy="4700154"/>
          </a:xfrm>
          <a:prstGeom prst="rect">
            <a:avLst/>
          </a:prstGeom>
        </p:spPr>
      </p:pic>
      <p:sp>
        <p:nvSpPr>
          <p:cNvPr id="27" name="Google Shape;710;p23"/>
          <p:cNvSpPr txBox="1">
            <a:spLocks/>
          </p:cNvSpPr>
          <p:nvPr/>
        </p:nvSpPr>
        <p:spPr>
          <a:xfrm>
            <a:off x="653216" y="559247"/>
            <a:ext cx="17934856" cy="1081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4800" b="1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Пилотные проекты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53216" y="1448136"/>
            <a:ext cx="175331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российский опыт. Мониторинг </a:t>
            </a:r>
            <a:r>
              <a:rPr lang="ru-RU" sz="3200" cap="all" dirty="0" err="1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Пвп</a:t>
            </a:r>
            <a:r>
              <a:rPr lang="ru-RU" sz="3200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4.6 км</a:t>
            </a:r>
          </a:p>
        </p:txBody>
      </p:sp>
      <p:pic>
        <p:nvPicPr>
          <p:cNvPr id="10" name="Изображение" descr="Изображение">
            <a:hlinkClick r:id="rId7"/>
            <a:extLst>
              <a:ext uri="{FF2B5EF4-FFF2-40B4-BE49-F238E27FC236}">
                <a16:creationId xmlns:a16="http://schemas.microsoft.com/office/drawing/2014/main" id="{389AD87E-712F-4BCB-A3EC-B73B94B7D21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51429" b="22561"/>
          <a:stretch>
            <a:fillRect/>
          </a:stretch>
        </p:blipFill>
        <p:spPr>
          <a:xfrm>
            <a:off x="-2637" y="12504447"/>
            <a:ext cx="904643" cy="1226207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Изображение" descr="Изображение">
            <a:hlinkClick r:id="rId7"/>
            <a:extLst>
              <a:ext uri="{FF2B5EF4-FFF2-40B4-BE49-F238E27FC236}">
                <a16:creationId xmlns:a16="http://schemas.microsoft.com/office/drawing/2014/main" id="{DE188E30-561B-4EA4-B33C-992B38BB8E6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16852" b="16852"/>
          <a:stretch>
            <a:fillRect/>
          </a:stretch>
        </p:blipFill>
        <p:spPr>
          <a:xfrm>
            <a:off x="91944" y="12960124"/>
            <a:ext cx="707295" cy="468905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cementum.ru">
            <a:hlinkClick r:id="rId10"/>
            <a:extLst>
              <a:ext uri="{FF2B5EF4-FFF2-40B4-BE49-F238E27FC236}">
                <a16:creationId xmlns:a16="http://schemas.microsoft.com/office/drawing/2014/main" id="{A07ADFDA-2CC1-4099-83FF-44743F9D62F6}"/>
              </a:ext>
            </a:extLst>
          </p:cNvPr>
          <p:cNvSpPr txBox="1"/>
          <p:nvPr/>
        </p:nvSpPr>
        <p:spPr>
          <a:xfrm>
            <a:off x="1028236" y="12912691"/>
            <a:ext cx="1284217" cy="512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r">
              <a:spcBef>
                <a:spcPts val="0"/>
              </a:spcBef>
              <a:defRPr sz="1500" u="sng">
                <a:solidFill>
                  <a:srgbClr val="FFFFFF"/>
                </a:solidFill>
                <a:latin typeface="+mj-lt"/>
                <a:ea typeface="+mj-ea"/>
                <a:cs typeface="+mj-cs"/>
                <a:sym typeface="GraphikLCG-Regular"/>
                <a:hlinkClick r:id="rId11"/>
              </a:defRPr>
            </a:lvl1pPr>
          </a:lstStyle>
          <a:p>
            <a:pPr>
              <a:defRPr u="none"/>
            </a:pPr>
            <a:r>
              <a:rPr u="sng">
                <a:hlinkClick r:id="rId7"/>
              </a:rPr>
              <a:t>cementum.ru</a:t>
            </a:r>
          </a:p>
        </p:txBody>
      </p:sp>
      <p:pic>
        <p:nvPicPr>
          <p:cNvPr id="13" name="Изображение" descr="Изображение">
            <a:extLst>
              <a:ext uri="{FF2B5EF4-FFF2-40B4-BE49-F238E27FC236}">
                <a16:creationId xmlns:a16="http://schemas.microsoft.com/office/drawing/2014/main" id="{94CE63EB-F74B-4A35-A24D-6E1F353DEB23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r="4983" b="27552"/>
          <a:stretch>
            <a:fillRect/>
          </a:stretch>
        </p:blipFill>
        <p:spPr>
          <a:xfrm>
            <a:off x="22394888" y="12434513"/>
            <a:ext cx="1992762" cy="129175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7213164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06465" y="1909720"/>
            <a:ext cx="11879696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sz="2800" b="1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Вид работ: </a:t>
            </a:r>
            <a:r>
              <a:rPr lang="ru-RU" sz="2800" dirty="0" err="1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пришовные</a:t>
            </a:r>
            <a:r>
              <a:rPr lang="ru-RU" sz="2800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зоны деформационных швов: </a:t>
            </a:r>
            <a:r>
              <a:rPr lang="ru-RU" sz="2800" dirty="0">
                <a:solidFill>
                  <a:srgbClr val="5ABE6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Мост через реку Камышовка, Саратовская область</a:t>
            </a:r>
            <a:endParaRPr lang="ru-RU" sz="2800" b="1" dirty="0">
              <a:solidFill>
                <a:srgbClr val="5ABE6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71500" indent="-571500" algn="just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sz="2800" b="1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Количество СПФБ: </a:t>
            </a:r>
            <a:r>
              <a:rPr lang="ru-RU" sz="2800" b="1" dirty="0">
                <a:solidFill>
                  <a:srgbClr val="5ABE6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3,7 м3</a:t>
            </a:r>
          </a:p>
          <a:p>
            <a:pPr marL="571500" indent="-571500" algn="just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sz="2800" b="1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Период выполнения работ: </a:t>
            </a:r>
            <a:r>
              <a:rPr lang="ru-RU" sz="2800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октябрь 2025</a:t>
            </a:r>
            <a:endParaRPr lang="en-US" sz="2800" b="1" dirty="0">
              <a:solidFill>
                <a:srgbClr val="00326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7CDB45EC-7D01-4B4C-90FA-13F2A2AD673B}"/>
              </a:ext>
            </a:extLst>
          </p:cNvPr>
          <p:cNvSpPr txBox="1">
            <a:spLocks/>
          </p:cNvSpPr>
          <p:nvPr/>
        </p:nvSpPr>
        <p:spPr bwMode="gray">
          <a:xfrm>
            <a:off x="720727" y="609868"/>
            <a:ext cx="23044150" cy="65402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4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Пилотные проекты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4728" y="2280705"/>
            <a:ext cx="4133850" cy="1254034"/>
          </a:xfrm>
          <a:prstGeom prst="rect">
            <a:avLst/>
          </a:prstGeom>
        </p:spPr>
      </p:pic>
      <p:pic>
        <p:nvPicPr>
          <p:cNvPr id="13" name="Изображение" descr="Изображение">
            <a:hlinkClick r:id="rId4"/>
            <a:extLst>
              <a:ext uri="{FF2B5EF4-FFF2-40B4-BE49-F238E27FC236}">
                <a16:creationId xmlns:a16="http://schemas.microsoft.com/office/drawing/2014/main" id="{7002CA5E-BA68-4EEF-B9F9-097830406A8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1429" b="22561"/>
          <a:stretch>
            <a:fillRect/>
          </a:stretch>
        </p:blipFill>
        <p:spPr>
          <a:xfrm>
            <a:off x="-2637" y="12504447"/>
            <a:ext cx="904643" cy="122620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Изображение" descr="Изображение">
            <a:hlinkClick r:id="rId4"/>
            <a:extLst>
              <a:ext uri="{FF2B5EF4-FFF2-40B4-BE49-F238E27FC236}">
                <a16:creationId xmlns:a16="http://schemas.microsoft.com/office/drawing/2014/main" id="{F409429D-E0B2-4C3E-9286-FD5474548A2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6852" b="16852"/>
          <a:stretch>
            <a:fillRect/>
          </a:stretch>
        </p:blipFill>
        <p:spPr>
          <a:xfrm>
            <a:off x="91944" y="12960124"/>
            <a:ext cx="707295" cy="468905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cementum.ru">
            <a:hlinkClick r:id="rId7"/>
            <a:extLst>
              <a:ext uri="{FF2B5EF4-FFF2-40B4-BE49-F238E27FC236}">
                <a16:creationId xmlns:a16="http://schemas.microsoft.com/office/drawing/2014/main" id="{2132E6CD-5BF6-44A8-9B3A-1FD415D144EB}"/>
              </a:ext>
            </a:extLst>
          </p:cNvPr>
          <p:cNvSpPr txBox="1"/>
          <p:nvPr/>
        </p:nvSpPr>
        <p:spPr>
          <a:xfrm>
            <a:off x="1028236" y="12912691"/>
            <a:ext cx="1284217" cy="512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 algn="r">
              <a:spcBef>
                <a:spcPts val="0"/>
              </a:spcBef>
              <a:defRPr sz="1500" u="sng">
                <a:solidFill>
                  <a:srgbClr val="FFFFFF"/>
                </a:solidFill>
                <a:latin typeface="+mj-lt"/>
                <a:ea typeface="+mj-ea"/>
                <a:cs typeface="+mj-cs"/>
                <a:sym typeface="GraphikLCG-Regular"/>
                <a:hlinkClick r:id="rId8"/>
              </a:defRPr>
            </a:lvl1pPr>
          </a:lstStyle>
          <a:p>
            <a:pPr>
              <a:defRPr u="none"/>
            </a:pPr>
            <a:r>
              <a:rPr u="sng">
                <a:hlinkClick r:id="rId4"/>
              </a:rPr>
              <a:t>cementum.ru</a:t>
            </a:r>
          </a:p>
        </p:txBody>
      </p:sp>
      <p:pic>
        <p:nvPicPr>
          <p:cNvPr id="16" name="Изображение" descr="Изображение">
            <a:extLst>
              <a:ext uri="{FF2B5EF4-FFF2-40B4-BE49-F238E27FC236}">
                <a16:creationId xmlns:a16="http://schemas.microsoft.com/office/drawing/2014/main" id="{6051E5AD-882C-46B0-A52B-E4CC715BCE6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4983" b="27552"/>
          <a:stretch>
            <a:fillRect/>
          </a:stretch>
        </p:blipFill>
        <p:spPr>
          <a:xfrm>
            <a:off x="22394888" y="12434513"/>
            <a:ext cx="1992762" cy="1291758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6FD9304-54F8-4685-8F5E-1EB1051362E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006" y="4582141"/>
            <a:ext cx="5951757" cy="793567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2A56D39-118D-493C-941B-ADD91969017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269" y="4582141"/>
            <a:ext cx="10552347" cy="791426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7A95459-0E3A-4561-9A7F-F54FA906E649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24" r="35900"/>
          <a:stretch/>
        </p:blipFill>
        <p:spPr>
          <a:xfrm>
            <a:off x="18197122" y="4582141"/>
            <a:ext cx="5505855" cy="7914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477482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06465" y="1909720"/>
            <a:ext cx="11879696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sz="2800" b="1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Вид работ: </a:t>
            </a:r>
            <a:r>
              <a:rPr lang="ru-RU" sz="2800" dirty="0" err="1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пришовные</a:t>
            </a:r>
            <a:r>
              <a:rPr lang="ru-RU" sz="2800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зоны деформационных швов: </a:t>
            </a:r>
            <a:r>
              <a:rPr lang="ru-RU" sz="2800" dirty="0">
                <a:solidFill>
                  <a:srgbClr val="5ABE6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Мост через реку Камышовка, Саратовская область</a:t>
            </a:r>
            <a:endParaRPr lang="ru-RU" sz="2800" b="1" dirty="0">
              <a:solidFill>
                <a:srgbClr val="5ABE6D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71500" indent="-571500" algn="just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sz="2800" b="1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Количество СПФБ: </a:t>
            </a:r>
            <a:r>
              <a:rPr lang="ru-RU" sz="2800" b="1" dirty="0">
                <a:solidFill>
                  <a:srgbClr val="5ABE6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3,7 м3</a:t>
            </a:r>
          </a:p>
          <a:p>
            <a:pPr marL="571500" indent="-571500" algn="just"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ru-RU" sz="2800" b="1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Период выполнения работ: </a:t>
            </a:r>
            <a:r>
              <a:rPr lang="ru-RU" sz="2800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октябрь 2025</a:t>
            </a:r>
            <a:endParaRPr lang="en-US" sz="2800" b="1" dirty="0">
              <a:solidFill>
                <a:srgbClr val="00326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7CDB45EC-7D01-4B4C-90FA-13F2A2AD673B}"/>
              </a:ext>
            </a:extLst>
          </p:cNvPr>
          <p:cNvSpPr txBox="1">
            <a:spLocks/>
          </p:cNvSpPr>
          <p:nvPr/>
        </p:nvSpPr>
        <p:spPr bwMode="gray">
          <a:xfrm>
            <a:off x="720727" y="609868"/>
            <a:ext cx="23044150" cy="65402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4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Пилотные проекты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4728" y="2280705"/>
            <a:ext cx="4133850" cy="1254034"/>
          </a:xfrm>
          <a:prstGeom prst="rect">
            <a:avLst/>
          </a:prstGeom>
        </p:spPr>
      </p:pic>
      <p:pic>
        <p:nvPicPr>
          <p:cNvPr id="13" name="Изображение" descr="Изображение">
            <a:hlinkClick r:id="rId4"/>
            <a:extLst>
              <a:ext uri="{FF2B5EF4-FFF2-40B4-BE49-F238E27FC236}">
                <a16:creationId xmlns:a16="http://schemas.microsoft.com/office/drawing/2014/main" id="{7002CA5E-BA68-4EEF-B9F9-097830406A8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1429" b="22561"/>
          <a:stretch>
            <a:fillRect/>
          </a:stretch>
        </p:blipFill>
        <p:spPr>
          <a:xfrm>
            <a:off x="-2637" y="12504447"/>
            <a:ext cx="904643" cy="122620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Изображение" descr="Изображение">
            <a:hlinkClick r:id="rId4"/>
            <a:extLst>
              <a:ext uri="{FF2B5EF4-FFF2-40B4-BE49-F238E27FC236}">
                <a16:creationId xmlns:a16="http://schemas.microsoft.com/office/drawing/2014/main" id="{F409429D-E0B2-4C3E-9286-FD5474548A2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6852" b="16852"/>
          <a:stretch>
            <a:fillRect/>
          </a:stretch>
        </p:blipFill>
        <p:spPr>
          <a:xfrm>
            <a:off x="91944" y="12960124"/>
            <a:ext cx="707295" cy="468905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cementum.ru">
            <a:hlinkClick r:id="rId7"/>
            <a:extLst>
              <a:ext uri="{FF2B5EF4-FFF2-40B4-BE49-F238E27FC236}">
                <a16:creationId xmlns:a16="http://schemas.microsoft.com/office/drawing/2014/main" id="{2132E6CD-5BF6-44A8-9B3A-1FD415D144EB}"/>
              </a:ext>
            </a:extLst>
          </p:cNvPr>
          <p:cNvSpPr txBox="1"/>
          <p:nvPr/>
        </p:nvSpPr>
        <p:spPr>
          <a:xfrm>
            <a:off x="1028236" y="12912691"/>
            <a:ext cx="1284217" cy="512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r">
              <a:spcBef>
                <a:spcPts val="0"/>
              </a:spcBef>
              <a:defRPr sz="1500" u="sng">
                <a:solidFill>
                  <a:srgbClr val="FFFFFF"/>
                </a:solidFill>
                <a:latin typeface="+mj-lt"/>
                <a:ea typeface="+mj-ea"/>
                <a:cs typeface="+mj-cs"/>
                <a:sym typeface="GraphikLCG-Regular"/>
                <a:hlinkClick r:id="rId8"/>
              </a:defRPr>
            </a:lvl1pPr>
          </a:lstStyle>
          <a:p>
            <a:pPr>
              <a:defRPr u="none"/>
            </a:pPr>
            <a:r>
              <a:rPr u="sng">
                <a:hlinkClick r:id="rId4"/>
              </a:rPr>
              <a:t>cementum.ru</a:t>
            </a:r>
          </a:p>
        </p:txBody>
      </p:sp>
      <p:pic>
        <p:nvPicPr>
          <p:cNvPr id="16" name="Изображение" descr="Изображение">
            <a:extLst>
              <a:ext uri="{FF2B5EF4-FFF2-40B4-BE49-F238E27FC236}">
                <a16:creationId xmlns:a16="http://schemas.microsoft.com/office/drawing/2014/main" id="{6051E5AD-882C-46B0-A52B-E4CC715BCE6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4983" b="27552"/>
          <a:stretch>
            <a:fillRect/>
          </a:stretch>
        </p:blipFill>
        <p:spPr>
          <a:xfrm>
            <a:off x="22394888" y="12434513"/>
            <a:ext cx="1992762" cy="1291758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248EB38-F8D2-4B47-94B5-B9BA9960EEF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27" y="4597272"/>
            <a:ext cx="5835716" cy="778095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4CDC956-975F-48B4-A47E-8FC9392D7CC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519" y="4597271"/>
            <a:ext cx="5835717" cy="778095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A74D05F-120A-4BD9-9EF1-99162895E1A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6311" y="4597270"/>
            <a:ext cx="10466961" cy="7850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570624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"/>
          <p:cNvSpPr txBox="1"/>
          <p:nvPr/>
        </p:nvSpPr>
        <p:spPr>
          <a:xfrm>
            <a:off x="23304491" y="13054879"/>
            <a:ext cx="980834" cy="228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 algn="ctr">
              <a:spcBef>
                <a:spcPts val="0"/>
              </a:spcBef>
              <a:defRPr sz="1500">
                <a:solidFill>
                  <a:srgbClr val="FFFFFF"/>
                </a:solidFill>
                <a:latin typeface="+mj-lt"/>
                <a:ea typeface="+mj-ea"/>
                <a:cs typeface="+mj-cs"/>
                <a:sym typeface="GraphikLCG-Regular"/>
              </a:defRPr>
            </a:lvl1pPr>
          </a:lstStyle>
          <a:p>
            <a:r>
              <a:rPr lang="ru-RU" dirty="0"/>
              <a:t>7</a:t>
            </a:r>
            <a:endParaRPr dirty="0"/>
          </a:p>
        </p:txBody>
      </p:sp>
      <p:sp>
        <p:nvSpPr>
          <p:cNvPr id="27" name="Google Shape;710;p23"/>
          <p:cNvSpPr txBox="1">
            <a:spLocks/>
          </p:cNvSpPr>
          <p:nvPr/>
        </p:nvSpPr>
        <p:spPr>
          <a:xfrm>
            <a:off x="653216" y="559247"/>
            <a:ext cx="17934856" cy="1081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4800" b="1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Пилотные проекты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99239" y="1445884"/>
            <a:ext cx="175331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РЕМОНТ ДОРОЖНЫХ ОГРАЖДЕНИЙ ТИПА НЬЮ-ДЖЕРСИ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D3FFBB3-341A-433E-9FA3-91D451FE8C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611" y="2289085"/>
            <a:ext cx="5614330" cy="99810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D719637-5D76-4168-B3BA-1477050810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0362" y="2289085"/>
            <a:ext cx="5614330" cy="998103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9797A1-89A0-4D75-BFE2-D53CA55AB2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006" y="2289085"/>
            <a:ext cx="9405184" cy="9987524"/>
          </a:xfrm>
          <a:prstGeom prst="rect">
            <a:avLst/>
          </a:prstGeom>
        </p:spPr>
      </p:pic>
      <p:pic>
        <p:nvPicPr>
          <p:cNvPr id="22" name="Изображение" descr="Изображение">
            <a:hlinkClick r:id="rId6"/>
            <a:extLst>
              <a:ext uri="{FF2B5EF4-FFF2-40B4-BE49-F238E27FC236}">
                <a16:creationId xmlns:a16="http://schemas.microsoft.com/office/drawing/2014/main" id="{0D6229D7-6CBA-4A2D-81EC-B1C83ACA636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1429" b="22561"/>
          <a:stretch>
            <a:fillRect/>
          </a:stretch>
        </p:blipFill>
        <p:spPr>
          <a:xfrm>
            <a:off x="-2637" y="12504447"/>
            <a:ext cx="904643" cy="1226207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Изображение" descr="Изображение">
            <a:hlinkClick r:id="rId6"/>
            <a:extLst>
              <a:ext uri="{FF2B5EF4-FFF2-40B4-BE49-F238E27FC236}">
                <a16:creationId xmlns:a16="http://schemas.microsoft.com/office/drawing/2014/main" id="{6CDFCC96-8300-4582-A4A5-9C890F916EF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6852" b="16852"/>
          <a:stretch>
            <a:fillRect/>
          </a:stretch>
        </p:blipFill>
        <p:spPr>
          <a:xfrm>
            <a:off x="91944" y="12960124"/>
            <a:ext cx="707295" cy="468905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cementum.ru">
            <a:hlinkClick r:id="rId9"/>
            <a:extLst>
              <a:ext uri="{FF2B5EF4-FFF2-40B4-BE49-F238E27FC236}">
                <a16:creationId xmlns:a16="http://schemas.microsoft.com/office/drawing/2014/main" id="{36293B74-1AAD-4CD0-B1A5-61539DFD8B20}"/>
              </a:ext>
            </a:extLst>
          </p:cNvPr>
          <p:cNvSpPr txBox="1"/>
          <p:nvPr/>
        </p:nvSpPr>
        <p:spPr>
          <a:xfrm>
            <a:off x="1028236" y="12912691"/>
            <a:ext cx="1284217" cy="512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r">
              <a:spcBef>
                <a:spcPts val="0"/>
              </a:spcBef>
              <a:defRPr sz="1500" u="sng">
                <a:solidFill>
                  <a:srgbClr val="FFFFFF"/>
                </a:solidFill>
                <a:latin typeface="+mj-lt"/>
                <a:ea typeface="+mj-ea"/>
                <a:cs typeface="+mj-cs"/>
                <a:sym typeface="GraphikLCG-Regular"/>
                <a:hlinkClick r:id="rId10"/>
              </a:defRPr>
            </a:lvl1pPr>
          </a:lstStyle>
          <a:p>
            <a:pPr>
              <a:defRPr u="none"/>
            </a:pPr>
            <a:r>
              <a:rPr u="sng">
                <a:hlinkClick r:id="rId6"/>
              </a:rPr>
              <a:t>cementum.ru</a:t>
            </a:r>
          </a:p>
        </p:txBody>
      </p:sp>
      <p:pic>
        <p:nvPicPr>
          <p:cNvPr id="25" name="Изображение" descr="Изображение">
            <a:extLst>
              <a:ext uri="{FF2B5EF4-FFF2-40B4-BE49-F238E27FC236}">
                <a16:creationId xmlns:a16="http://schemas.microsoft.com/office/drawing/2014/main" id="{02A1B06F-D90A-4385-8202-E38B3655A4D6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r="4983" b="27552"/>
          <a:stretch>
            <a:fillRect/>
          </a:stretch>
        </p:blipFill>
        <p:spPr>
          <a:xfrm>
            <a:off x="22394888" y="12434513"/>
            <a:ext cx="1992762" cy="129175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026709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"/>
          <p:cNvSpPr txBox="1"/>
          <p:nvPr/>
        </p:nvSpPr>
        <p:spPr>
          <a:xfrm>
            <a:off x="23304491" y="13054879"/>
            <a:ext cx="980834" cy="228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ctr">
              <a:spcBef>
                <a:spcPts val="0"/>
              </a:spcBef>
              <a:defRPr sz="1500">
                <a:solidFill>
                  <a:srgbClr val="FFFFFF"/>
                </a:solidFill>
                <a:latin typeface="+mj-lt"/>
                <a:ea typeface="+mj-ea"/>
                <a:cs typeface="+mj-cs"/>
                <a:sym typeface="GraphikLCG-Regular"/>
              </a:defRPr>
            </a:lvl1pPr>
          </a:lstStyle>
          <a:p>
            <a:r>
              <a:rPr lang="ru-RU" dirty="0"/>
              <a:t>7</a:t>
            </a:r>
            <a:endParaRPr dirty="0"/>
          </a:p>
        </p:txBody>
      </p:sp>
      <p:sp>
        <p:nvSpPr>
          <p:cNvPr id="27" name="Google Shape;710;p23"/>
          <p:cNvSpPr txBox="1">
            <a:spLocks/>
          </p:cNvSpPr>
          <p:nvPr/>
        </p:nvSpPr>
        <p:spPr>
          <a:xfrm>
            <a:off x="653216" y="559247"/>
            <a:ext cx="17934856" cy="1081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4800" b="1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Пилотные проекты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99239" y="1445884"/>
            <a:ext cx="175331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РЕМОНТ ДОРОЖНЫХ ОГРАЖДЕНИЙ ТИПА НЬЮ-ДЖЕРСИ</a:t>
            </a:r>
          </a:p>
        </p:txBody>
      </p:sp>
      <p:pic>
        <p:nvPicPr>
          <p:cNvPr id="22" name="Изображение" descr="Изображение">
            <a:hlinkClick r:id="rId3"/>
            <a:extLst>
              <a:ext uri="{FF2B5EF4-FFF2-40B4-BE49-F238E27FC236}">
                <a16:creationId xmlns:a16="http://schemas.microsoft.com/office/drawing/2014/main" id="{0D6229D7-6CBA-4A2D-81EC-B1C83ACA636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1429" b="22561"/>
          <a:stretch>
            <a:fillRect/>
          </a:stretch>
        </p:blipFill>
        <p:spPr>
          <a:xfrm>
            <a:off x="-2637" y="12504447"/>
            <a:ext cx="904643" cy="1226207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Изображение" descr="Изображение">
            <a:hlinkClick r:id="rId3"/>
            <a:extLst>
              <a:ext uri="{FF2B5EF4-FFF2-40B4-BE49-F238E27FC236}">
                <a16:creationId xmlns:a16="http://schemas.microsoft.com/office/drawing/2014/main" id="{6CDFCC96-8300-4582-A4A5-9C890F916EF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6852" b="16852"/>
          <a:stretch>
            <a:fillRect/>
          </a:stretch>
        </p:blipFill>
        <p:spPr>
          <a:xfrm>
            <a:off x="91944" y="12960124"/>
            <a:ext cx="707295" cy="468905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cementum.ru">
            <a:hlinkClick r:id="rId6"/>
            <a:extLst>
              <a:ext uri="{FF2B5EF4-FFF2-40B4-BE49-F238E27FC236}">
                <a16:creationId xmlns:a16="http://schemas.microsoft.com/office/drawing/2014/main" id="{36293B74-1AAD-4CD0-B1A5-61539DFD8B20}"/>
              </a:ext>
            </a:extLst>
          </p:cNvPr>
          <p:cNvSpPr txBox="1"/>
          <p:nvPr/>
        </p:nvSpPr>
        <p:spPr>
          <a:xfrm>
            <a:off x="1028236" y="12912691"/>
            <a:ext cx="1284217" cy="512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 algn="r">
              <a:spcBef>
                <a:spcPts val="0"/>
              </a:spcBef>
              <a:defRPr sz="1500" u="sng">
                <a:solidFill>
                  <a:srgbClr val="FFFFFF"/>
                </a:solidFill>
                <a:latin typeface="+mj-lt"/>
                <a:ea typeface="+mj-ea"/>
                <a:cs typeface="+mj-cs"/>
                <a:sym typeface="GraphikLCG-Regular"/>
                <a:hlinkClick r:id="rId7"/>
              </a:defRPr>
            </a:lvl1pPr>
          </a:lstStyle>
          <a:p>
            <a:pPr>
              <a:defRPr u="none"/>
            </a:pPr>
            <a:r>
              <a:rPr u="sng">
                <a:hlinkClick r:id="rId3"/>
              </a:rPr>
              <a:t>cementum.ru</a:t>
            </a:r>
          </a:p>
        </p:txBody>
      </p:sp>
      <p:pic>
        <p:nvPicPr>
          <p:cNvPr id="25" name="Изображение" descr="Изображение">
            <a:extLst>
              <a:ext uri="{FF2B5EF4-FFF2-40B4-BE49-F238E27FC236}">
                <a16:creationId xmlns:a16="http://schemas.microsoft.com/office/drawing/2014/main" id="{02A1B06F-D90A-4385-8202-E38B3655A4D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4983" b="27552"/>
          <a:stretch>
            <a:fillRect/>
          </a:stretch>
        </p:blipFill>
        <p:spPr>
          <a:xfrm>
            <a:off x="22394888" y="12434513"/>
            <a:ext cx="1992762" cy="1291758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91560F-D256-4B65-AC1B-C2E437D5086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02"/>
          <a:stretch/>
        </p:blipFill>
        <p:spPr>
          <a:xfrm>
            <a:off x="7172886" y="2373247"/>
            <a:ext cx="6380629" cy="985836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86EFBE2-D951-4799-8BB7-A44D75DDD66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217"/>
          <a:stretch/>
        </p:blipFill>
        <p:spPr>
          <a:xfrm>
            <a:off x="817895" y="2373247"/>
            <a:ext cx="6120788" cy="985836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BC2D3A8-6A78-4F3F-800A-081A1CF71146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r="9298"/>
          <a:stretch/>
        </p:blipFill>
        <p:spPr>
          <a:xfrm>
            <a:off x="13787718" y="2373246"/>
            <a:ext cx="10363200" cy="9858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2261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" descr="Изображение">
            <a:hlinkClick r:id="rId2"/>
          </p:cNvPr>
          <p:cNvPicPr>
            <a:picLocks noChangeAspect="1"/>
          </p:cNvPicPr>
          <p:nvPr/>
        </p:nvPicPr>
        <p:blipFill>
          <a:blip r:embed="rId3"/>
          <a:srcRect l="51429" b="22561"/>
          <a:stretch>
            <a:fillRect/>
          </a:stretch>
        </p:blipFill>
        <p:spPr>
          <a:xfrm>
            <a:off x="-2637" y="12504447"/>
            <a:ext cx="904643" cy="122620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Изображение" descr="Изображение">
            <a:hlinkClick r:id="rId2"/>
          </p:cNvPr>
          <p:cNvPicPr>
            <a:picLocks noChangeAspect="1"/>
          </p:cNvPicPr>
          <p:nvPr/>
        </p:nvPicPr>
        <p:blipFill>
          <a:blip r:embed="rId4"/>
          <a:srcRect t="16852" b="16852"/>
          <a:stretch>
            <a:fillRect/>
          </a:stretch>
        </p:blipFill>
        <p:spPr>
          <a:xfrm>
            <a:off x="91944" y="12960124"/>
            <a:ext cx="707295" cy="468905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cementum.ru">
            <a:hlinkClick r:id="rId5"/>
          </p:cNvPr>
          <p:cNvSpPr txBox="1"/>
          <p:nvPr/>
        </p:nvSpPr>
        <p:spPr>
          <a:xfrm>
            <a:off x="1028236" y="12912691"/>
            <a:ext cx="1284217" cy="512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r">
              <a:spcBef>
                <a:spcPts val="0"/>
              </a:spcBef>
              <a:defRPr sz="1500" u="sng">
                <a:solidFill>
                  <a:srgbClr val="FFFFFF"/>
                </a:solidFill>
                <a:latin typeface="+mj-lt"/>
                <a:ea typeface="+mj-ea"/>
                <a:cs typeface="+mj-cs"/>
                <a:sym typeface="GraphikLCG-Regular"/>
                <a:hlinkClick r:id="rId6"/>
              </a:defRPr>
            </a:lvl1pPr>
          </a:lstStyle>
          <a:p>
            <a:pPr>
              <a:defRPr u="none"/>
            </a:pPr>
            <a:r>
              <a:rPr u="sng">
                <a:hlinkClick r:id="rId2"/>
              </a:rPr>
              <a:t>cementum.ru</a:t>
            </a:r>
          </a:p>
        </p:txBody>
      </p:sp>
      <p:pic>
        <p:nvPicPr>
          <p:cNvPr id="16" name="Изображение" descr="Изображение"/>
          <p:cNvPicPr>
            <a:picLocks noChangeAspect="1"/>
          </p:cNvPicPr>
          <p:nvPr/>
        </p:nvPicPr>
        <p:blipFill>
          <a:blip r:embed="rId7"/>
          <a:srcRect r="4983" b="27552"/>
          <a:stretch>
            <a:fillRect/>
          </a:stretch>
        </p:blipFill>
        <p:spPr>
          <a:xfrm>
            <a:off x="22394888" y="12434513"/>
            <a:ext cx="1992762" cy="1291758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Google Shape;710;p23"/>
          <p:cNvSpPr txBox="1">
            <a:spLocks/>
          </p:cNvSpPr>
          <p:nvPr/>
        </p:nvSpPr>
        <p:spPr>
          <a:xfrm>
            <a:off x="757958" y="770106"/>
            <a:ext cx="16556648" cy="1353662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indent="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1pPr>
            <a:lvl2pPr marL="0" marR="0" indent="4572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2pPr>
            <a:lvl3pPr marL="0" marR="0" indent="9144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3pPr>
            <a:lvl4pPr marL="0" marR="0" indent="13716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4pPr>
            <a:lvl5pPr marL="0" marR="0" indent="18288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5pPr>
            <a:lvl6pPr marL="0" marR="0" indent="22860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6pPr>
            <a:lvl7pPr marL="0" marR="0" indent="27432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7pPr>
            <a:lvl8pPr marL="0" marR="0" indent="32004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8pPr>
            <a:lvl9pPr marL="0" marR="0" indent="3657600" algn="l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GraphikLCG-Regular"/>
              </a:defRPr>
            </a:lvl9pPr>
          </a:lstStyle>
          <a:p>
            <a:pPr hangingPunct="1">
              <a:lnSpc>
                <a:spcPct val="85000"/>
              </a:lnSpc>
              <a:buClr>
                <a:srgbClr val="003264"/>
              </a:buClr>
              <a:buSzPts val="2500"/>
              <a:buFont typeface="Tahoma"/>
              <a:buNone/>
            </a:pPr>
            <a:r>
              <a:rPr lang="ru-RU" sz="5000" b="1" cap="all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проекты в работе</a:t>
            </a:r>
            <a:br>
              <a:rPr lang="ru-RU" sz="5000" b="1" cap="all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5000" cap="all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РЕМОНТ ПАРАПЕТНЫХ ОГРАЖДЕНИЙ НА ДОРОГЕ</a:t>
            </a:r>
            <a:endParaRPr lang="ru-RU" sz="5000" cap="all" dirty="0">
              <a:solidFill>
                <a:srgbClr val="00326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43CC45-CEF7-41BB-A313-56BADD9FE34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58" y="2908864"/>
            <a:ext cx="7074077" cy="943210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8D9F14F-6C80-4F2D-8AA3-42C878D05BE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439" y="2908863"/>
            <a:ext cx="7074077" cy="943210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3B7BD1D-8C1E-4436-9495-E8E6FE8256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4920" y="2908862"/>
            <a:ext cx="7074077" cy="943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201279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" descr="Изображение">
            <a:hlinkClick r:id="rId2"/>
          </p:cNvPr>
          <p:cNvPicPr>
            <a:picLocks noChangeAspect="1"/>
          </p:cNvPicPr>
          <p:nvPr/>
        </p:nvPicPr>
        <p:blipFill>
          <a:blip r:embed="rId3"/>
          <a:srcRect l="51429" b="22561"/>
          <a:stretch>
            <a:fillRect/>
          </a:stretch>
        </p:blipFill>
        <p:spPr>
          <a:xfrm>
            <a:off x="-2637" y="12504447"/>
            <a:ext cx="904643" cy="122620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Изображение" descr="Изображение">
            <a:hlinkClick r:id="rId2"/>
          </p:cNvPr>
          <p:cNvPicPr>
            <a:picLocks noChangeAspect="1"/>
          </p:cNvPicPr>
          <p:nvPr/>
        </p:nvPicPr>
        <p:blipFill>
          <a:blip r:embed="rId4"/>
          <a:srcRect t="16852" b="16852"/>
          <a:stretch>
            <a:fillRect/>
          </a:stretch>
        </p:blipFill>
        <p:spPr>
          <a:xfrm>
            <a:off x="91944" y="12960124"/>
            <a:ext cx="707295" cy="468905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cementum.ru">
            <a:hlinkClick r:id="rId5"/>
          </p:cNvPr>
          <p:cNvSpPr txBox="1"/>
          <p:nvPr/>
        </p:nvSpPr>
        <p:spPr>
          <a:xfrm>
            <a:off x="1028236" y="12912691"/>
            <a:ext cx="1284217" cy="512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 algn="r">
              <a:spcBef>
                <a:spcPts val="0"/>
              </a:spcBef>
              <a:defRPr sz="1500" u="sng">
                <a:solidFill>
                  <a:srgbClr val="FFFFFF"/>
                </a:solidFill>
                <a:latin typeface="+mj-lt"/>
                <a:ea typeface="+mj-ea"/>
                <a:cs typeface="+mj-cs"/>
                <a:sym typeface="GraphikLCG-Regular"/>
                <a:hlinkClick r:id="rId2"/>
              </a:defRPr>
            </a:lvl1pPr>
          </a:lstStyle>
          <a:p>
            <a:pPr>
              <a:defRPr u="none"/>
            </a:pPr>
            <a:r>
              <a:rPr u="sng">
                <a:hlinkClick r:id="rId2"/>
              </a:rPr>
              <a:t>cementum.ru</a:t>
            </a:r>
          </a:p>
        </p:txBody>
      </p:sp>
      <p:sp>
        <p:nvSpPr>
          <p:cNvPr id="5" name="Google Shape;710;p23"/>
          <p:cNvSpPr txBox="1">
            <a:spLocks noGrp="1"/>
          </p:cNvSpPr>
          <p:nvPr>
            <p:ph type="title"/>
          </p:nvPr>
        </p:nvSpPr>
        <p:spPr>
          <a:xfrm>
            <a:off x="757958" y="770106"/>
            <a:ext cx="16084700" cy="1353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</a:pPr>
            <a:r>
              <a:rPr lang="ru-RU" sz="5000" b="1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проекты в работе</a:t>
            </a:r>
            <a:br>
              <a:rPr lang="ru-RU" sz="5000" b="1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4800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ДРЕНАЖНАЯ РЕШЕТКА ВУ-150 ИЗ СПФБ</a:t>
            </a:r>
            <a:endParaRPr sz="4800" cap="all" dirty="0">
              <a:solidFill>
                <a:srgbClr val="00326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6" name="Изображение" descr="Изображение"/>
          <p:cNvPicPr>
            <a:picLocks noChangeAspect="1"/>
          </p:cNvPicPr>
          <p:nvPr/>
        </p:nvPicPr>
        <p:blipFill>
          <a:blip r:embed="rId6"/>
          <a:srcRect r="4983" b="27552"/>
          <a:stretch>
            <a:fillRect/>
          </a:stretch>
        </p:blipFill>
        <p:spPr>
          <a:xfrm>
            <a:off x="22394888" y="12434513"/>
            <a:ext cx="1992762" cy="1291758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4D67C96-3F62-4171-A14C-0E94E91AAA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39" y="3062595"/>
            <a:ext cx="12273543" cy="920515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41C4214-70AA-4F9A-8053-CA16C48B29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9959" y="3062595"/>
            <a:ext cx="6903868" cy="920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089745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" descr="Изображение">
            <a:hlinkClick r:id="rId2"/>
          </p:cNvPr>
          <p:cNvPicPr>
            <a:picLocks noChangeAspect="1"/>
          </p:cNvPicPr>
          <p:nvPr/>
        </p:nvPicPr>
        <p:blipFill>
          <a:blip r:embed="rId3"/>
          <a:srcRect l="51429" b="22561"/>
          <a:stretch>
            <a:fillRect/>
          </a:stretch>
        </p:blipFill>
        <p:spPr>
          <a:xfrm>
            <a:off x="-2637" y="12504447"/>
            <a:ext cx="904643" cy="122620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Изображение" descr="Изображение">
            <a:hlinkClick r:id="rId2"/>
          </p:cNvPr>
          <p:cNvPicPr>
            <a:picLocks noChangeAspect="1"/>
          </p:cNvPicPr>
          <p:nvPr/>
        </p:nvPicPr>
        <p:blipFill>
          <a:blip r:embed="rId4"/>
          <a:srcRect t="16852" b="16852"/>
          <a:stretch>
            <a:fillRect/>
          </a:stretch>
        </p:blipFill>
        <p:spPr>
          <a:xfrm>
            <a:off x="91944" y="12960124"/>
            <a:ext cx="707295" cy="468905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cementum.ru">
            <a:hlinkClick r:id="rId5"/>
          </p:cNvPr>
          <p:cNvSpPr txBox="1"/>
          <p:nvPr/>
        </p:nvSpPr>
        <p:spPr>
          <a:xfrm>
            <a:off x="1028236" y="12912691"/>
            <a:ext cx="1284217" cy="512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 algn="r">
              <a:spcBef>
                <a:spcPts val="0"/>
              </a:spcBef>
              <a:defRPr sz="1500" u="sng">
                <a:solidFill>
                  <a:srgbClr val="FFFFFF"/>
                </a:solidFill>
                <a:latin typeface="+mj-lt"/>
                <a:ea typeface="+mj-ea"/>
                <a:cs typeface="+mj-cs"/>
                <a:sym typeface="GraphikLCG-Regular"/>
                <a:hlinkClick r:id="" action="ppaction://noaction"/>
              </a:defRPr>
            </a:lvl1pPr>
          </a:lstStyle>
          <a:p>
            <a:pPr marL="0" marR="0" lvl="0" indent="0" algn="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u="none"/>
            </a:pPr>
            <a:r>
              <a:rPr kumimoji="0" sz="1500" b="0" i="0" u="sng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raphikLCG-Regular"/>
                <a:sym typeface="GraphikLCG-Regular"/>
                <a:hlinkClick r:id="rId2"/>
              </a:rPr>
              <a:t>cementum.ru</a:t>
            </a:r>
          </a:p>
        </p:txBody>
      </p:sp>
      <p:pic>
        <p:nvPicPr>
          <p:cNvPr id="16" name="Изображение" descr="Изображение"/>
          <p:cNvPicPr>
            <a:picLocks noChangeAspect="1"/>
          </p:cNvPicPr>
          <p:nvPr/>
        </p:nvPicPr>
        <p:blipFill>
          <a:blip r:embed="rId6"/>
          <a:srcRect r="4983" b="27552"/>
          <a:stretch>
            <a:fillRect/>
          </a:stretch>
        </p:blipFill>
        <p:spPr>
          <a:xfrm>
            <a:off x="22394888" y="12434513"/>
            <a:ext cx="1992762" cy="12917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248989"/>
            <a:ext cx="20116800" cy="9524046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04A36A83-D965-42B8-AA5D-2ECFD782107E}"/>
              </a:ext>
            </a:extLst>
          </p:cNvPr>
          <p:cNvSpPr txBox="1">
            <a:spLocks/>
          </p:cNvSpPr>
          <p:nvPr/>
        </p:nvSpPr>
        <p:spPr bwMode="gray">
          <a:xfrm>
            <a:off x="720727" y="609868"/>
            <a:ext cx="23044150" cy="130805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4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Существующее РЕШЕНИЕ</a:t>
            </a:r>
            <a:br>
              <a:rPr lang="ru-RU" sz="5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5000" b="0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ДРЕНАЖНАЯ РЕШЕТКА ВУ-150 ИЗ ЧУГУНА</a:t>
            </a:r>
            <a:endParaRPr lang="ru-RU" sz="5000" b="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210077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" descr="Изображение">
            <a:hlinkClick r:id="rId2"/>
          </p:cNvPr>
          <p:cNvPicPr>
            <a:picLocks noChangeAspect="1"/>
          </p:cNvPicPr>
          <p:nvPr/>
        </p:nvPicPr>
        <p:blipFill>
          <a:blip r:embed="rId3"/>
          <a:srcRect l="51429" b="22561"/>
          <a:stretch>
            <a:fillRect/>
          </a:stretch>
        </p:blipFill>
        <p:spPr>
          <a:xfrm>
            <a:off x="-2637" y="12504447"/>
            <a:ext cx="904643" cy="122620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Изображение" descr="Изображение">
            <a:hlinkClick r:id="rId2"/>
          </p:cNvPr>
          <p:cNvPicPr>
            <a:picLocks noChangeAspect="1"/>
          </p:cNvPicPr>
          <p:nvPr/>
        </p:nvPicPr>
        <p:blipFill>
          <a:blip r:embed="rId4"/>
          <a:srcRect t="16852" b="16852"/>
          <a:stretch>
            <a:fillRect/>
          </a:stretch>
        </p:blipFill>
        <p:spPr>
          <a:xfrm>
            <a:off x="91944" y="12960124"/>
            <a:ext cx="707295" cy="468905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cementum.ru">
            <a:hlinkClick r:id="rId5"/>
          </p:cNvPr>
          <p:cNvSpPr txBox="1"/>
          <p:nvPr/>
        </p:nvSpPr>
        <p:spPr>
          <a:xfrm>
            <a:off x="1028236" y="12912691"/>
            <a:ext cx="1284217" cy="512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 algn="r">
              <a:spcBef>
                <a:spcPts val="0"/>
              </a:spcBef>
              <a:defRPr sz="1500" u="sng">
                <a:solidFill>
                  <a:srgbClr val="FFFFFF"/>
                </a:solidFill>
                <a:latin typeface="+mj-lt"/>
                <a:ea typeface="+mj-ea"/>
                <a:cs typeface="+mj-cs"/>
                <a:sym typeface="GraphikLCG-Regular"/>
                <a:hlinkClick r:id="rId2"/>
              </a:defRPr>
            </a:lvl1pPr>
          </a:lstStyle>
          <a:p>
            <a:pPr>
              <a:defRPr u="none"/>
            </a:pPr>
            <a:r>
              <a:rPr u="sng">
                <a:hlinkClick r:id="rId2"/>
              </a:rPr>
              <a:t>cementum.ru</a:t>
            </a:r>
          </a:p>
        </p:txBody>
      </p:sp>
      <p:sp>
        <p:nvSpPr>
          <p:cNvPr id="5" name="Google Shape;710;p23"/>
          <p:cNvSpPr txBox="1">
            <a:spLocks noGrp="1"/>
          </p:cNvSpPr>
          <p:nvPr>
            <p:ph type="title"/>
          </p:nvPr>
        </p:nvSpPr>
        <p:spPr>
          <a:xfrm>
            <a:off x="757958" y="770106"/>
            <a:ext cx="16084700" cy="1353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</a:pPr>
            <a:r>
              <a:rPr lang="ru-RU" sz="5000" b="1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проекты в работе</a:t>
            </a:r>
            <a:br>
              <a:rPr lang="ru-RU" sz="5000" b="1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4800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ДРЕНАЖНАЯ РЕШЕТКА Ву-150 ИЗ СПФБ</a:t>
            </a:r>
            <a:endParaRPr sz="4800" cap="all" dirty="0">
              <a:solidFill>
                <a:srgbClr val="00326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6" name="Изображение" descr="Изображение"/>
          <p:cNvPicPr>
            <a:picLocks noChangeAspect="1"/>
          </p:cNvPicPr>
          <p:nvPr/>
        </p:nvPicPr>
        <p:blipFill>
          <a:blip r:embed="rId6"/>
          <a:srcRect r="4983" b="27552"/>
          <a:stretch>
            <a:fillRect/>
          </a:stretch>
        </p:blipFill>
        <p:spPr>
          <a:xfrm>
            <a:off x="22394888" y="12434513"/>
            <a:ext cx="1992762" cy="1291758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77"/>
          <a:stretch/>
        </p:blipFill>
        <p:spPr>
          <a:xfrm>
            <a:off x="757958" y="2579446"/>
            <a:ext cx="10302520" cy="96601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22" b="21099"/>
          <a:stretch/>
        </p:blipFill>
        <p:spPr>
          <a:xfrm>
            <a:off x="11681594" y="2579446"/>
            <a:ext cx="8246613" cy="9660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320765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7" name="Google Shape;1387;p133"/>
          <p:cNvSpPr txBox="1">
            <a:spLocks noGrp="1"/>
          </p:cNvSpPr>
          <p:nvPr>
            <p:ph type="sldNum" idx="12"/>
          </p:nvPr>
        </p:nvSpPr>
        <p:spPr>
          <a:xfrm>
            <a:off x="23136326" y="12843884"/>
            <a:ext cx="577600" cy="3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defTabSz="1828800" hangingPunct="1">
              <a:buClr>
                <a:srgbClr val="000000"/>
              </a:buClr>
            </a:pPr>
            <a:fld id="{00000000-1234-1234-1234-123412341234}" type="slidenum">
              <a:rPr lang="en" sz="2934">
                <a:solidFill>
                  <a:srgbClr val="000000"/>
                </a:solidFill>
              </a:rPr>
              <a:pPr defTabSz="1828800" hangingPunct="1">
                <a:buClr>
                  <a:srgbClr val="000000"/>
                </a:buClr>
              </a:pPr>
              <a:t>22</a:t>
            </a:fld>
            <a:endParaRPr sz="2934" dirty="0">
              <a:solidFill>
                <a:srgbClr val="0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858" y="5155768"/>
            <a:ext cx="5191948" cy="692259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926" y="5098142"/>
            <a:ext cx="5191948" cy="692259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9793" y="5126955"/>
            <a:ext cx="5235170" cy="69802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9033" y="5098142"/>
            <a:ext cx="5206094" cy="69414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9927" y="1549401"/>
            <a:ext cx="2069147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 hangingPunct="1">
              <a:spcBef>
                <a:spcPts val="0"/>
              </a:spcBef>
              <a:buClr>
                <a:srgbClr val="000000"/>
              </a:buClr>
            </a:pPr>
            <a:r>
              <a:rPr lang="ru-RU" sz="2800" b="1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Локация</a:t>
            </a:r>
            <a:r>
              <a:rPr lang="ru-RU" sz="2800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: путепровод рядом с аэропортом «Гагарин» г. Саратов</a:t>
            </a:r>
          </a:p>
          <a:p>
            <a:pPr defTabSz="1828800" hangingPunct="1">
              <a:spcBef>
                <a:spcPts val="0"/>
              </a:spcBef>
              <a:buClr>
                <a:srgbClr val="000000"/>
              </a:buClr>
            </a:pPr>
            <a:r>
              <a:rPr lang="ru-RU" sz="2800" b="1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Балансодержатель: </a:t>
            </a:r>
            <a:r>
              <a:rPr lang="ru-RU" sz="2800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Регион-Мост</a:t>
            </a:r>
          </a:p>
          <a:p>
            <a:pPr defTabSz="1828800" hangingPunct="1">
              <a:spcBef>
                <a:spcPts val="0"/>
              </a:spcBef>
              <a:buClr>
                <a:srgbClr val="000000"/>
              </a:buClr>
            </a:pPr>
            <a:r>
              <a:rPr lang="ru-RU" sz="2800" b="1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Проблематика для клиента</a:t>
            </a:r>
            <a:r>
              <a:rPr lang="ru-RU" sz="2800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: воровство чугунных решеток с целью дальнейшей сдачи в ЛОМ</a:t>
            </a:r>
          </a:p>
          <a:p>
            <a:pPr defTabSz="1828800" hangingPunct="1">
              <a:spcBef>
                <a:spcPts val="0"/>
              </a:spcBef>
              <a:buClr>
                <a:srgbClr val="000000"/>
              </a:buClr>
            </a:pPr>
            <a:r>
              <a:rPr lang="ru-RU" sz="2800" b="1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Решение от «Цементум»: </a:t>
            </a:r>
            <a:r>
              <a:rPr lang="ru-RU" sz="2800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решетки из СПФБ</a:t>
            </a:r>
          </a:p>
          <a:p>
            <a:pPr defTabSz="1828800" hangingPunct="1">
              <a:spcBef>
                <a:spcPts val="0"/>
              </a:spcBef>
              <a:buClr>
                <a:srgbClr val="000000"/>
              </a:buClr>
            </a:pPr>
            <a:r>
              <a:rPr lang="ru-RU" sz="2800" b="1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Количество</a:t>
            </a:r>
            <a:r>
              <a:rPr lang="ru-RU" sz="2800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 8 шт.</a:t>
            </a:r>
          </a:p>
          <a:p>
            <a:pPr defTabSz="1828800" hangingPunct="1">
              <a:spcBef>
                <a:spcPts val="0"/>
              </a:spcBef>
              <a:buClr>
                <a:srgbClr val="000000"/>
              </a:buClr>
            </a:pPr>
            <a:r>
              <a:rPr lang="ru-RU" sz="2800" b="1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Сроки пилота</a:t>
            </a:r>
            <a:r>
              <a:rPr lang="ru-RU" sz="2800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:</a:t>
            </a:r>
            <a:r>
              <a:rPr lang="en-US" sz="2800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 </a:t>
            </a:r>
            <a:r>
              <a:rPr lang="ru-RU" sz="2800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установка декабрь 2024; контроль решеток март 2025</a:t>
            </a:r>
          </a:p>
          <a:p>
            <a:pPr defTabSz="1828800" hangingPunct="1">
              <a:spcBef>
                <a:spcPts val="0"/>
              </a:spcBef>
              <a:buClr>
                <a:srgbClr val="000000"/>
              </a:buClr>
            </a:pPr>
            <a:r>
              <a:rPr lang="ru-RU" sz="2800" b="1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Результаты пилота: </a:t>
            </a:r>
            <a:r>
              <a:rPr lang="ru-RU" sz="2800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все 8 решеток Цементум на месте, часть чугунных решеток украдена</a:t>
            </a:r>
          </a:p>
          <a:p>
            <a:pPr defTabSz="1828800" hangingPunct="1">
              <a:spcBef>
                <a:spcPts val="0"/>
              </a:spcBef>
              <a:buClr>
                <a:srgbClr val="000000"/>
              </a:buClr>
            </a:pPr>
            <a:endParaRPr lang="ru-RU" sz="2800" dirty="0">
              <a:solidFill>
                <a:srgbClr val="00206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4915" y="12382331"/>
            <a:ext cx="4580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 hangingPunct="1">
              <a:spcBef>
                <a:spcPts val="0"/>
              </a:spcBef>
              <a:buClr>
                <a:srgbClr val="000000"/>
              </a:buClr>
            </a:pPr>
            <a:r>
              <a:rPr lang="ru-RU" sz="2800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Нормативное состояние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49849" y="12382331"/>
            <a:ext cx="4532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 hangingPunct="1">
              <a:spcBef>
                <a:spcPts val="0"/>
              </a:spcBef>
              <a:buClr>
                <a:srgbClr val="000000"/>
              </a:buClr>
            </a:pPr>
            <a:r>
              <a:rPr lang="ru-RU" sz="2800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Фактическое состояние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479792" y="12230156"/>
            <a:ext cx="55299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 hangingPunct="1">
              <a:spcBef>
                <a:spcPts val="0"/>
              </a:spcBef>
              <a:buClr>
                <a:srgbClr val="000000"/>
              </a:buClr>
            </a:pPr>
            <a:r>
              <a:rPr lang="ru-RU" sz="2800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Попытки балансодержателя привести мост в нормативное состояние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596428" y="12230157"/>
            <a:ext cx="5529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800" hangingPunct="1">
              <a:spcBef>
                <a:spcPts val="0"/>
              </a:spcBef>
              <a:buClr>
                <a:srgbClr val="000000"/>
              </a:buClr>
            </a:pPr>
            <a:r>
              <a:rPr lang="ru-RU" sz="2800" dirty="0">
                <a:solidFill>
                  <a:srgbClr val="002060"/>
                </a:solidFill>
                <a:latin typeface="Arial"/>
                <a:cs typeface="Arial"/>
                <a:sym typeface="Arial"/>
              </a:rPr>
              <a:t>Решение от Цементум</a:t>
            </a:r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3A776F80-7C66-4FB7-91F9-5581DE734D7C}"/>
              </a:ext>
            </a:extLst>
          </p:cNvPr>
          <p:cNvSpPr txBox="1">
            <a:spLocks/>
          </p:cNvSpPr>
          <p:nvPr/>
        </p:nvSpPr>
        <p:spPr bwMode="gray">
          <a:xfrm>
            <a:off x="720727" y="609868"/>
            <a:ext cx="23044150" cy="65402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4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Пилотные проекты</a:t>
            </a:r>
          </a:p>
        </p:txBody>
      </p:sp>
    </p:spTree>
    <p:extLst>
      <p:ext uri="{BB962C8B-B14F-4D97-AF65-F5344CB8AC3E}">
        <p14:creationId xmlns:p14="http://schemas.microsoft.com/office/powerpoint/2010/main" val="2970242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Изображение" descr="Изображение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1722891" y="157432"/>
            <a:ext cx="2033198" cy="484020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Т"/>
          <p:cNvSpPr txBox="1"/>
          <p:nvPr/>
        </p:nvSpPr>
        <p:spPr bwMode="auto">
          <a:xfrm>
            <a:off x="794206" y="261565"/>
            <a:ext cx="1154776" cy="1439418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normAutofit/>
          </a:bodyPr>
          <a:lstStyle>
            <a:lvl1pPr algn="ctr">
              <a:spcBef>
                <a:spcPts val="0"/>
              </a:spcBef>
              <a:defRPr sz="8500" spc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dirty="0">
                <a:latin typeface="GraphikLCG-Regular"/>
              </a:rPr>
              <a:t>Ц</a:t>
            </a:r>
            <a:endParaRPr dirty="0">
              <a:latin typeface="GraphikLCG-Regular"/>
            </a:endParaRPr>
          </a:p>
        </p:txBody>
      </p:sp>
      <p:sp>
        <p:nvSpPr>
          <p:cNvPr id="20" name="8"/>
          <p:cNvSpPr txBox="1">
            <a:spLocks noGrp="1"/>
          </p:cNvSpPr>
          <p:nvPr>
            <p:ph type="sldNum" sz="quarter" idx="4294967295"/>
          </p:nvPr>
        </p:nvSpPr>
        <p:spPr bwMode="auto">
          <a:xfrm>
            <a:off x="20897224" y="13080263"/>
            <a:ext cx="2858864" cy="228602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algn="r">
              <a:defRPr sz="15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86CB4B4D-7CA3-9044-876B-883B54F8677D}" type="slidenum">
              <a:rPr kern="0">
                <a:latin typeface="GraphikLCG-Regular"/>
              </a:rPr>
              <a:pPr>
                <a:defRPr/>
              </a:pPr>
              <a:t>23</a:t>
            </a:fld>
            <a:endParaRPr kern="0">
              <a:latin typeface="GraphikLCG-Regular"/>
            </a:endParaRPr>
          </a:p>
        </p:txBody>
      </p:sp>
      <p:sp>
        <p:nvSpPr>
          <p:cNvPr id="27" name="8"/>
          <p:cNvSpPr txBox="1">
            <a:spLocks noGrp="1"/>
          </p:cNvSpPr>
          <p:nvPr>
            <p:ph type="sldNum" sz="quarter" idx="4294967295"/>
          </p:nvPr>
        </p:nvSpPr>
        <p:spPr bwMode="auto">
          <a:xfrm>
            <a:off x="20897224" y="13080263"/>
            <a:ext cx="2858864" cy="228602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algn="r">
              <a:defRPr sz="15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86CB4B4D-7CA3-9044-876B-883B54F8677D}" type="slidenum">
              <a:rPr kern="0">
                <a:latin typeface="GraphikLCG-Regular"/>
              </a:rPr>
              <a:pPr>
                <a:defRPr/>
              </a:pPr>
              <a:t>23</a:t>
            </a:fld>
            <a:endParaRPr kern="0">
              <a:latin typeface="GraphikLCG-Regular"/>
            </a:endParaRPr>
          </a:p>
        </p:txBody>
      </p:sp>
      <p:sp>
        <p:nvSpPr>
          <p:cNvPr id="24" name="Titel 1">
            <a:extLst>
              <a:ext uri="{FF2B5EF4-FFF2-40B4-BE49-F238E27FC236}">
                <a16:creationId xmlns:a16="http://schemas.microsoft.com/office/drawing/2014/main" id="{8ED852C1-9BCC-428B-96AF-BA6A1F563F52}"/>
              </a:ext>
            </a:extLst>
          </p:cNvPr>
          <p:cNvSpPr txBox="1">
            <a:spLocks/>
          </p:cNvSpPr>
          <p:nvPr/>
        </p:nvSpPr>
        <p:spPr bwMode="gray">
          <a:xfrm>
            <a:off x="720727" y="609868"/>
            <a:ext cx="23044150" cy="65402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400" b="1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ПРИМЕНЕНИЯ В РАЗРАБОТКЕ. Дренажные решетки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176AEF5-092C-4917-B759-1397D4B72C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2708" y="3078709"/>
            <a:ext cx="5096766" cy="906091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99038A2-0271-48C3-9342-AD8248242F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8457" y="3078709"/>
            <a:ext cx="5096766" cy="906091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645F202-4CAB-4CB5-B700-6C2008226C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06" y="3078709"/>
            <a:ext cx="5096766" cy="9060918"/>
          </a:xfrm>
          <a:prstGeom prst="rect">
            <a:avLst/>
          </a:prstGeom>
        </p:spPr>
      </p:pic>
      <p:pic>
        <p:nvPicPr>
          <p:cNvPr id="10" name="Изображение" descr="Изображение">
            <a:hlinkClick r:id="rId7"/>
            <a:extLst>
              <a:ext uri="{FF2B5EF4-FFF2-40B4-BE49-F238E27FC236}">
                <a16:creationId xmlns:a16="http://schemas.microsoft.com/office/drawing/2014/main" id="{AE6ECB86-5C67-430E-9829-4F04BE062F6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51429" b="22561"/>
          <a:stretch>
            <a:fillRect/>
          </a:stretch>
        </p:blipFill>
        <p:spPr>
          <a:xfrm>
            <a:off x="-2637" y="12504447"/>
            <a:ext cx="904643" cy="1226207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Изображение" descr="Изображение">
            <a:hlinkClick r:id="rId7"/>
            <a:extLst>
              <a:ext uri="{FF2B5EF4-FFF2-40B4-BE49-F238E27FC236}">
                <a16:creationId xmlns:a16="http://schemas.microsoft.com/office/drawing/2014/main" id="{F7424BF3-2FB8-4159-86B3-AC945290E8E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16852" b="16852"/>
          <a:stretch>
            <a:fillRect/>
          </a:stretch>
        </p:blipFill>
        <p:spPr>
          <a:xfrm>
            <a:off x="91944" y="12960124"/>
            <a:ext cx="707295" cy="468905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cementum.ru">
            <a:hlinkClick r:id="rId10"/>
            <a:extLst>
              <a:ext uri="{FF2B5EF4-FFF2-40B4-BE49-F238E27FC236}">
                <a16:creationId xmlns:a16="http://schemas.microsoft.com/office/drawing/2014/main" id="{1BEC144B-8B79-49EC-BD40-EA194B4B0E53}"/>
              </a:ext>
            </a:extLst>
          </p:cNvPr>
          <p:cNvSpPr txBox="1"/>
          <p:nvPr/>
        </p:nvSpPr>
        <p:spPr>
          <a:xfrm>
            <a:off x="1028236" y="12912691"/>
            <a:ext cx="1284217" cy="512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r">
              <a:spcBef>
                <a:spcPts val="0"/>
              </a:spcBef>
              <a:defRPr sz="1500" u="sng">
                <a:solidFill>
                  <a:srgbClr val="FFFFFF"/>
                </a:solidFill>
                <a:latin typeface="+mj-lt"/>
                <a:ea typeface="+mj-ea"/>
                <a:cs typeface="+mj-cs"/>
                <a:sym typeface="GraphikLCG-Regular"/>
                <a:hlinkClick r:id="rId11"/>
              </a:defRPr>
            </a:lvl1pPr>
          </a:lstStyle>
          <a:p>
            <a:pPr>
              <a:defRPr u="none"/>
            </a:pPr>
            <a:r>
              <a:rPr u="sng">
                <a:hlinkClick r:id="rId7"/>
              </a:rPr>
              <a:t>cementum.ru</a:t>
            </a:r>
          </a:p>
        </p:txBody>
      </p:sp>
      <p:pic>
        <p:nvPicPr>
          <p:cNvPr id="13" name="Изображение" descr="Изображение">
            <a:extLst>
              <a:ext uri="{FF2B5EF4-FFF2-40B4-BE49-F238E27FC236}">
                <a16:creationId xmlns:a16="http://schemas.microsoft.com/office/drawing/2014/main" id="{CD68D269-85E0-4E34-9F81-60A974DD00D5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r="4983" b="27552"/>
          <a:stretch>
            <a:fillRect/>
          </a:stretch>
        </p:blipFill>
        <p:spPr>
          <a:xfrm>
            <a:off x="22394888" y="12434513"/>
            <a:ext cx="1992762" cy="129175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314245087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" descr="Изображение">
            <a:hlinkClick r:id="rId2"/>
          </p:cNvPr>
          <p:cNvPicPr>
            <a:picLocks noChangeAspect="1"/>
          </p:cNvPicPr>
          <p:nvPr/>
        </p:nvPicPr>
        <p:blipFill>
          <a:blip r:embed="rId3"/>
          <a:srcRect l="51429" b="22561"/>
          <a:stretch>
            <a:fillRect/>
          </a:stretch>
        </p:blipFill>
        <p:spPr>
          <a:xfrm>
            <a:off x="-2637" y="12504447"/>
            <a:ext cx="904643" cy="122620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Изображение" descr="Изображение">
            <a:hlinkClick r:id="rId2"/>
          </p:cNvPr>
          <p:cNvPicPr>
            <a:picLocks noChangeAspect="1"/>
          </p:cNvPicPr>
          <p:nvPr/>
        </p:nvPicPr>
        <p:blipFill>
          <a:blip r:embed="rId4"/>
          <a:srcRect t="16852" b="16852"/>
          <a:stretch>
            <a:fillRect/>
          </a:stretch>
        </p:blipFill>
        <p:spPr>
          <a:xfrm>
            <a:off x="91944" y="12960124"/>
            <a:ext cx="707295" cy="468905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cementum.ru">
            <a:hlinkClick r:id="rId5"/>
          </p:cNvPr>
          <p:cNvSpPr txBox="1"/>
          <p:nvPr/>
        </p:nvSpPr>
        <p:spPr>
          <a:xfrm>
            <a:off x="1028236" y="12912691"/>
            <a:ext cx="1284217" cy="512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r">
              <a:spcBef>
                <a:spcPts val="0"/>
              </a:spcBef>
              <a:defRPr sz="1500" u="sng">
                <a:solidFill>
                  <a:srgbClr val="FFFFFF"/>
                </a:solidFill>
                <a:latin typeface="+mj-lt"/>
                <a:ea typeface="+mj-ea"/>
                <a:cs typeface="+mj-cs"/>
                <a:sym typeface="GraphikLCG-Regular"/>
                <a:hlinkClick r:id="rId2"/>
              </a:defRPr>
            </a:lvl1pPr>
          </a:lstStyle>
          <a:p>
            <a:pPr>
              <a:defRPr u="none"/>
            </a:pPr>
            <a:r>
              <a:rPr u="sng">
                <a:hlinkClick r:id="rId2"/>
              </a:rPr>
              <a:t>cementum.ru</a:t>
            </a:r>
          </a:p>
        </p:txBody>
      </p:sp>
      <p:sp>
        <p:nvSpPr>
          <p:cNvPr id="5" name="Google Shape;710;p23"/>
          <p:cNvSpPr txBox="1">
            <a:spLocks noGrp="1"/>
          </p:cNvSpPr>
          <p:nvPr>
            <p:ph type="title"/>
          </p:nvPr>
        </p:nvSpPr>
        <p:spPr>
          <a:xfrm>
            <a:off x="757958" y="770106"/>
            <a:ext cx="18680416" cy="1353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</a:pPr>
            <a:r>
              <a:rPr lang="ru-RU" sz="5000" b="1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проекты в работе</a:t>
            </a:r>
            <a:br>
              <a:rPr lang="ru-RU" sz="5000" b="1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4800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НЕСЪЕМНАЯ ОПАЛУБКА ИЗ СПФБ ДЛЯ МОСТОВЫХ ОГРАЖДЕНИЙ</a:t>
            </a:r>
            <a:endParaRPr sz="4800" cap="all" dirty="0">
              <a:solidFill>
                <a:srgbClr val="00326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6" name="Изображение" descr="Изображение"/>
          <p:cNvPicPr>
            <a:picLocks noChangeAspect="1"/>
          </p:cNvPicPr>
          <p:nvPr/>
        </p:nvPicPr>
        <p:blipFill>
          <a:blip r:embed="rId6"/>
          <a:srcRect r="4983" b="27552"/>
          <a:stretch>
            <a:fillRect/>
          </a:stretch>
        </p:blipFill>
        <p:spPr>
          <a:xfrm>
            <a:off x="22394888" y="12434513"/>
            <a:ext cx="1992762" cy="1291758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0E45E12-1EB4-EE4A-AC0D-488885F7865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9317"/>
          <a:stretch/>
        </p:blipFill>
        <p:spPr>
          <a:xfrm>
            <a:off x="669925" y="2794632"/>
            <a:ext cx="10378438" cy="964739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5558296-4602-929F-7FE2-DE9504B972F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6508"/>
          <a:stretch/>
        </p:blipFill>
        <p:spPr>
          <a:xfrm>
            <a:off x="11612880" y="2794632"/>
            <a:ext cx="12101196" cy="964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831041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" descr="Изображение">
            <a:hlinkClick r:id="rId2"/>
          </p:cNvPr>
          <p:cNvPicPr>
            <a:picLocks noChangeAspect="1"/>
          </p:cNvPicPr>
          <p:nvPr/>
        </p:nvPicPr>
        <p:blipFill>
          <a:blip r:embed="rId3"/>
          <a:srcRect l="51429" b="22561"/>
          <a:stretch>
            <a:fillRect/>
          </a:stretch>
        </p:blipFill>
        <p:spPr>
          <a:xfrm>
            <a:off x="-2637" y="12504447"/>
            <a:ext cx="904643" cy="122620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Изображение" descr="Изображение">
            <a:hlinkClick r:id="rId2"/>
          </p:cNvPr>
          <p:cNvPicPr>
            <a:picLocks noChangeAspect="1"/>
          </p:cNvPicPr>
          <p:nvPr/>
        </p:nvPicPr>
        <p:blipFill>
          <a:blip r:embed="rId4"/>
          <a:srcRect t="16852" b="16852"/>
          <a:stretch>
            <a:fillRect/>
          </a:stretch>
        </p:blipFill>
        <p:spPr>
          <a:xfrm>
            <a:off x="91944" y="12960124"/>
            <a:ext cx="707295" cy="468905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cementum.ru">
            <a:hlinkClick r:id="rId5"/>
          </p:cNvPr>
          <p:cNvSpPr txBox="1"/>
          <p:nvPr/>
        </p:nvSpPr>
        <p:spPr>
          <a:xfrm>
            <a:off x="1028236" y="12912691"/>
            <a:ext cx="1284217" cy="512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 algn="r">
              <a:spcBef>
                <a:spcPts val="0"/>
              </a:spcBef>
              <a:defRPr sz="1500" u="sng">
                <a:solidFill>
                  <a:srgbClr val="FFFFFF"/>
                </a:solidFill>
                <a:latin typeface="+mj-lt"/>
                <a:ea typeface="+mj-ea"/>
                <a:cs typeface="+mj-cs"/>
                <a:sym typeface="GraphikLCG-Regular"/>
                <a:hlinkClick r:id="rId2"/>
              </a:defRPr>
            </a:lvl1pPr>
          </a:lstStyle>
          <a:p>
            <a:pPr>
              <a:defRPr u="none"/>
            </a:pPr>
            <a:r>
              <a:rPr u="sng">
                <a:hlinkClick r:id="rId2"/>
              </a:rPr>
              <a:t>cementum.ru</a:t>
            </a:r>
          </a:p>
        </p:txBody>
      </p:sp>
      <p:sp>
        <p:nvSpPr>
          <p:cNvPr id="5" name="Google Shape;710;p23"/>
          <p:cNvSpPr txBox="1">
            <a:spLocks noGrp="1"/>
          </p:cNvSpPr>
          <p:nvPr>
            <p:ph type="title"/>
          </p:nvPr>
        </p:nvSpPr>
        <p:spPr>
          <a:xfrm>
            <a:off x="757958" y="770106"/>
            <a:ext cx="18680416" cy="1353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</a:pPr>
            <a:r>
              <a:rPr lang="ru-RU" sz="5000" b="1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проекты в работе</a:t>
            </a:r>
            <a:br>
              <a:rPr lang="ru-RU" sz="5000" b="1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4800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НЕСЪЕМНАЯ ОПАЛУБКА ИЗ СПФБ ДЛЯ МОСТОВЫХ ОГРАЖДЕНИЙ</a:t>
            </a:r>
            <a:endParaRPr sz="4800" cap="all" dirty="0">
              <a:solidFill>
                <a:srgbClr val="00326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6" name="Изображение" descr="Изображение"/>
          <p:cNvPicPr>
            <a:picLocks noChangeAspect="1"/>
          </p:cNvPicPr>
          <p:nvPr/>
        </p:nvPicPr>
        <p:blipFill>
          <a:blip r:embed="rId6"/>
          <a:srcRect r="4983" b="27552"/>
          <a:stretch>
            <a:fillRect/>
          </a:stretch>
        </p:blipFill>
        <p:spPr>
          <a:xfrm>
            <a:off x="22394888" y="12434513"/>
            <a:ext cx="1992762" cy="1291758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3DEE135-2F9A-4ED1-8EDA-71DCDB8EB87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36" r="9996"/>
          <a:stretch/>
        </p:blipFill>
        <p:spPr>
          <a:xfrm>
            <a:off x="902007" y="2392260"/>
            <a:ext cx="14249178" cy="1011218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41E5693-A374-4D63-8A40-3190EE27ADA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7347" y="2392260"/>
            <a:ext cx="7584140" cy="1011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903990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" descr="Изображение">
            <a:hlinkClick r:id="rId2"/>
          </p:cNvPr>
          <p:cNvPicPr>
            <a:picLocks noChangeAspect="1"/>
          </p:cNvPicPr>
          <p:nvPr/>
        </p:nvPicPr>
        <p:blipFill>
          <a:blip r:embed="rId3"/>
          <a:srcRect l="51429" b="22561"/>
          <a:stretch>
            <a:fillRect/>
          </a:stretch>
        </p:blipFill>
        <p:spPr>
          <a:xfrm>
            <a:off x="-2637" y="12504447"/>
            <a:ext cx="904643" cy="122620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Изображение" descr="Изображение">
            <a:hlinkClick r:id="rId2"/>
          </p:cNvPr>
          <p:cNvPicPr>
            <a:picLocks noChangeAspect="1"/>
          </p:cNvPicPr>
          <p:nvPr/>
        </p:nvPicPr>
        <p:blipFill>
          <a:blip r:embed="rId4"/>
          <a:srcRect t="16852" b="16852"/>
          <a:stretch>
            <a:fillRect/>
          </a:stretch>
        </p:blipFill>
        <p:spPr>
          <a:xfrm>
            <a:off x="91944" y="12960124"/>
            <a:ext cx="707295" cy="468905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cementum.ru">
            <a:hlinkClick r:id="rId5"/>
          </p:cNvPr>
          <p:cNvSpPr txBox="1"/>
          <p:nvPr/>
        </p:nvSpPr>
        <p:spPr>
          <a:xfrm>
            <a:off x="1028236" y="12912691"/>
            <a:ext cx="1284217" cy="512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r">
              <a:spcBef>
                <a:spcPts val="0"/>
              </a:spcBef>
              <a:defRPr sz="1500" u="sng">
                <a:solidFill>
                  <a:srgbClr val="FFFFFF"/>
                </a:solidFill>
                <a:latin typeface="+mj-lt"/>
                <a:ea typeface="+mj-ea"/>
                <a:cs typeface="+mj-cs"/>
                <a:sym typeface="GraphikLCG-Regular"/>
                <a:hlinkClick r:id="rId2"/>
              </a:defRPr>
            </a:lvl1pPr>
          </a:lstStyle>
          <a:p>
            <a:pPr>
              <a:defRPr u="none"/>
            </a:pPr>
            <a:r>
              <a:rPr u="sng">
                <a:hlinkClick r:id="rId2"/>
              </a:rPr>
              <a:t>cementum.ru</a:t>
            </a:r>
          </a:p>
        </p:txBody>
      </p:sp>
      <p:sp>
        <p:nvSpPr>
          <p:cNvPr id="5" name="Google Shape;710;p23"/>
          <p:cNvSpPr txBox="1">
            <a:spLocks noGrp="1"/>
          </p:cNvSpPr>
          <p:nvPr>
            <p:ph type="title"/>
          </p:nvPr>
        </p:nvSpPr>
        <p:spPr>
          <a:xfrm>
            <a:off x="757958" y="770106"/>
            <a:ext cx="18680416" cy="1353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</a:pPr>
            <a:r>
              <a:rPr lang="ru-RU" sz="5000" b="1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проекты в работе</a:t>
            </a:r>
            <a:br>
              <a:rPr lang="ru-RU" sz="5000" b="1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4800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НЕСЪЕМНАЯ ОПАЛУБКА ИЗ СПФБ ДЛЯ МОСТОВЫХ ОГРАЖДЕНИЙ</a:t>
            </a:r>
            <a:endParaRPr sz="4800" cap="all" dirty="0">
              <a:solidFill>
                <a:srgbClr val="00326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6" name="Изображение" descr="Изображение"/>
          <p:cNvPicPr>
            <a:picLocks noChangeAspect="1"/>
          </p:cNvPicPr>
          <p:nvPr/>
        </p:nvPicPr>
        <p:blipFill>
          <a:blip r:embed="rId6"/>
          <a:srcRect r="4983" b="27552"/>
          <a:stretch>
            <a:fillRect/>
          </a:stretch>
        </p:blipFill>
        <p:spPr>
          <a:xfrm>
            <a:off x="22394888" y="12434513"/>
            <a:ext cx="1992762" cy="12917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9B56251-3144-433A-A50E-71BD26EEF43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8312" t="32418" r="17422" b="8366"/>
          <a:stretch/>
        </p:blipFill>
        <p:spPr>
          <a:xfrm>
            <a:off x="11528610" y="2580771"/>
            <a:ext cx="11869271" cy="992367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43DC641-9874-4891-8A31-26392FC0ACA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654"/>
          <a:stretch/>
        </p:blipFill>
        <p:spPr>
          <a:xfrm>
            <a:off x="757958" y="2576259"/>
            <a:ext cx="10166589" cy="985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758508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" descr="Изображение">
            <a:hlinkClick r:id="rId2"/>
          </p:cNvPr>
          <p:cNvPicPr>
            <a:picLocks noChangeAspect="1"/>
          </p:cNvPicPr>
          <p:nvPr/>
        </p:nvPicPr>
        <p:blipFill>
          <a:blip r:embed="rId3"/>
          <a:srcRect l="51429" b="22561"/>
          <a:stretch>
            <a:fillRect/>
          </a:stretch>
        </p:blipFill>
        <p:spPr>
          <a:xfrm>
            <a:off x="-2637" y="12504447"/>
            <a:ext cx="904643" cy="122620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Изображение" descr="Изображение">
            <a:hlinkClick r:id="rId2"/>
          </p:cNvPr>
          <p:cNvPicPr>
            <a:picLocks noChangeAspect="1"/>
          </p:cNvPicPr>
          <p:nvPr/>
        </p:nvPicPr>
        <p:blipFill>
          <a:blip r:embed="rId4"/>
          <a:srcRect t="16852" b="16852"/>
          <a:stretch>
            <a:fillRect/>
          </a:stretch>
        </p:blipFill>
        <p:spPr>
          <a:xfrm>
            <a:off x="91944" y="12960124"/>
            <a:ext cx="707295" cy="468905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cementum.ru">
            <a:hlinkClick r:id="rId5"/>
          </p:cNvPr>
          <p:cNvSpPr txBox="1"/>
          <p:nvPr/>
        </p:nvSpPr>
        <p:spPr>
          <a:xfrm>
            <a:off x="1028236" y="12912691"/>
            <a:ext cx="1284217" cy="512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r">
              <a:spcBef>
                <a:spcPts val="0"/>
              </a:spcBef>
              <a:defRPr sz="1500" u="sng">
                <a:solidFill>
                  <a:srgbClr val="FFFFFF"/>
                </a:solidFill>
                <a:latin typeface="+mj-lt"/>
                <a:ea typeface="+mj-ea"/>
                <a:cs typeface="+mj-cs"/>
                <a:sym typeface="GraphikLCG-Regular"/>
                <a:hlinkClick r:id="rId2"/>
              </a:defRPr>
            </a:lvl1pPr>
          </a:lstStyle>
          <a:p>
            <a:pPr>
              <a:defRPr u="none"/>
            </a:pPr>
            <a:r>
              <a:rPr u="sng">
                <a:hlinkClick r:id="rId2"/>
              </a:rPr>
              <a:t>cementum.ru</a:t>
            </a:r>
          </a:p>
        </p:txBody>
      </p:sp>
      <p:sp>
        <p:nvSpPr>
          <p:cNvPr id="5" name="Google Shape;710;p23"/>
          <p:cNvSpPr txBox="1">
            <a:spLocks noGrp="1"/>
          </p:cNvSpPr>
          <p:nvPr>
            <p:ph type="title"/>
          </p:nvPr>
        </p:nvSpPr>
        <p:spPr>
          <a:xfrm>
            <a:off x="757958" y="770106"/>
            <a:ext cx="18680416" cy="1353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</a:pPr>
            <a:r>
              <a:rPr lang="ru-RU" sz="5000" b="1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проекты в работе</a:t>
            </a:r>
            <a:br>
              <a:rPr lang="ru-RU" sz="5000" b="1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4800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НЕСЪЕМНАЯ ОПАЛУБКА ИЗ СПФБ ДЛЯ МОСТОВЫХ ОГРАЖДЕНИЙ</a:t>
            </a:r>
            <a:endParaRPr sz="4800" cap="all" dirty="0">
              <a:solidFill>
                <a:srgbClr val="00326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6" name="Изображение" descr="Изображение"/>
          <p:cNvPicPr>
            <a:picLocks noChangeAspect="1"/>
          </p:cNvPicPr>
          <p:nvPr/>
        </p:nvPicPr>
        <p:blipFill>
          <a:blip r:embed="rId6"/>
          <a:srcRect r="4983" b="27552"/>
          <a:stretch>
            <a:fillRect/>
          </a:stretch>
        </p:blipFill>
        <p:spPr>
          <a:xfrm>
            <a:off x="22394888" y="12434513"/>
            <a:ext cx="1992762" cy="1291758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0FC079A-A29D-4732-B768-DFE6D61F7E23}"/>
              </a:ext>
            </a:extLst>
          </p:cNvPr>
          <p:cNvSpPr/>
          <p:nvPr/>
        </p:nvSpPr>
        <p:spPr>
          <a:xfrm>
            <a:off x="91944" y="4589929"/>
            <a:ext cx="2077515" cy="181087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all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j-lt"/>
              <a:ea typeface="+mj-ea"/>
              <a:cs typeface="+mj-cs"/>
              <a:sym typeface="GraphikLCG-Regular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2D88EA8-0B50-4331-8F85-1EDCDAE843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58" y="2888376"/>
            <a:ext cx="11932304" cy="885364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4A9A7AE-521E-4BB2-96EB-E7ADAC0CF6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0169" y="2888376"/>
            <a:ext cx="7381995" cy="984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221916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" descr="Изображение">
            <a:hlinkClick r:id="rId2"/>
          </p:cNvPr>
          <p:cNvPicPr>
            <a:picLocks noChangeAspect="1"/>
          </p:cNvPicPr>
          <p:nvPr/>
        </p:nvPicPr>
        <p:blipFill>
          <a:blip r:embed="rId3"/>
          <a:srcRect l="51429" b="22561"/>
          <a:stretch>
            <a:fillRect/>
          </a:stretch>
        </p:blipFill>
        <p:spPr>
          <a:xfrm>
            <a:off x="-2637" y="12504447"/>
            <a:ext cx="904643" cy="122620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Изображение" descr="Изображение">
            <a:hlinkClick r:id="rId2"/>
          </p:cNvPr>
          <p:cNvPicPr>
            <a:picLocks noChangeAspect="1"/>
          </p:cNvPicPr>
          <p:nvPr/>
        </p:nvPicPr>
        <p:blipFill>
          <a:blip r:embed="rId4"/>
          <a:srcRect t="16852" b="16852"/>
          <a:stretch>
            <a:fillRect/>
          </a:stretch>
        </p:blipFill>
        <p:spPr>
          <a:xfrm>
            <a:off x="91944" y="12960124"/>
            <a:ext cx="707295" cy="468905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cementum.ru">
            <a:hlinkClick r:id="rId5"/>
          </p:cNvPr>
          <p:cNvSpPr txBox="1"/>
          <p:nvPr/>
        </p:nvSpPr>
        <p:spPr>
          <a:xfrm>
            <a:off x="1028236" y="12912691"/>
            <a:ext cx="1284217" cy="512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 algn="r">
              <a:spcBef>
                <a:spcPts val="0"/>
              </a:spcBef>
              <a:defRPr sz="1500" u="sng">
                <a:solidFill>
                  <a:srgbClr val="FFFFFF"/>
                </a:solidFill>
                <a:latin typeface="+mj-lt"/>
                <a:ea typeface="+mj-ea"/>
                <a:cs typeface="+mj-cs"/>
                <a:sym typeface="GraphikLCG-Regular"/>
                <a:hlinkClick r:id="rId2"/>
              </a:defRPr>
            </a:lvl1pPr>
          </a:lstStyle>
          <a:p>
            <a:pPr>
              <a:defRPr u="none"/>
            </a:pPr>
            <a:r>
              <a:rPr u="sng">
                <a:hlinkClick r:id="rId2"/>
              </a:rPr>
              <a:t>cementum.ru</a:t>
            </a:r>
          </a:p>
        </p:txBody>
      </p:sp>
      <p:sp>
        <p:nvSpPr>
          <p:cNvPr id="5" name="Google Shape;710;p23"/>
          <p:cNvSpPr txBox="1">
            <a:spLocks noGrp="1"/>
          </p:cNvSpPr>
          <p:nvPr>
            <p:ph type="title"/>
          </p:nvPr>
        </p:nvSpPr>
        <p:spPr>
          <a:xfrm>
            <a:off x="757958" y="770106"/>
            <a:ext cx="18680416" cy="1353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</a:pPr>
            <a:r>
              <a:rPr lang="ru-RU" sz="5000" b="1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проекты в работе</a:t>
            </a:r>
            <a:br>
              <a:rPr lang="ru-RU" sz="5000" b="1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4800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НЕСЪЕМНАЯ ОПАЛУБКА ИЗ СПФБ ДЛЯ МОСТОВЫХ ОГРАЖДЕНИЙ</a:t>
            </a:r>
            <a:endParaRPr sz="4800" cap="all" dirty="0">
              <a:solidFill>
                <a:srgbClr val="00326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6" name="Изображение" descr="Изображение"/>
          <p:cNvPicPr>
            <a:picLocks noChangeAspect="1"/>
          </p:cNvPicPr>
          <p:nvPr/>
        </p:nvPicPr>
        <p:blipFill>
          <a:blip r:embed="rId6"/>
          <a:srcRect r="4983" b="27552"/>
          <a:stretch>
            <a:fillRect/>
          </a:stretch>
        </p:blipFill>
        <p:spPr>
          <a:xfrm>
            <a:off x="22394888" y="12434513"/>
            <a:ext cx="1992762" cy="12917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A61456F-15F1-4418-9821-B61CB8E93E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16344" y="10981579"/>
            <a:ext cx="2881178" cy="128648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B6C5B8B-D8C2-459A-8DEA-F65B2ECD05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911431" y="11096247"/>
            <a:ext cx="3490648" cy="93425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E1C0E78-59F7-49F3-B467-E1A39C7007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651214" y="10950367"/>
            <a:ext cx="4076774" cy="136517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4C5848C-A83F-4BAE-8AF6-3F75B93F45F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58" y="2765634"/>
            <a:ext cx="5825076" cy="776676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8D4AE99-BCA0-4843-A556-5F7947BA427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127" y="2765633"/>
            <a:ext cx="5825076" cy="776676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58BADE2-52A6-4F99-AB31-18925EDBA1C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2297" y="2765633"/>
            <a:ext cx="10355691" cy="7766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694942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" descr="Изображение">
            <a:hlinkClick r:id="rId2"/>
          </p:cNvPr>
          <p:cNvPicPr>
            <a:picLocks noChangeAspect="1"/>
          </p:cNvPicPr>
          <p:nvPr/>
        </p:nvPicPr>
        <p:blipFill>
          <a:blip r:embed="rId3"/>
          <a:srcRect l="51429" b="22561"/>
          <a:stretch>
            <a:fillRect/>
          </a:stretch>
        </p:blipFill>
        <p:spPr>
          <a:xfrm>
            <a:off x="-2637" y="12504447"/>
            <a:ext cx="904643" cy="122620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Изображение" descr="Изображение">
            <a:hlinkClick r:id="rId2"/>
          </p:cNvPr>
          <p:cNvPicPr>
            <a:picLocks noChangeAspect="1"/>
          </p:cNvPicPr>
          <p:nvPr/>
        </p:nvPicPr>
        <p:blipFill>
          <a:blip r:embed="rId4"/>
          <a:srcRect t="16852" b="16852"/>
          <a:stretch>
            <a:fillRect/>
          </a:stretch>
        </p:blipFill>
        <p:spPr>
          <a:xfrm>
            <a:off x="91944" y="12960124"/>
            <a:ext cx="707295" cy="468905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cementum.ru">
            <a:hlinkClick r:id="rId5"/>
          </p:cNvPr>
          <p:cNvSpPr txBox="1"/>
          <p:nvPr/>
        </p:nvSpPr>
        <p:spPr>
          <a:xfrm>
            <a:off x="1028236" y="12912691"/>
            <a:ext cx="1284217" cy="512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>
            <a:lvl1pPr algn="r">
              <a:spcBef>
                <a:spcPts val="0"/>
              </a:spcBef>
              <a:defRPr sz="1500" u="sng">
                <a:solidFill>
                  <a:srgbClr val="FFFFFF"/>
                </a:solidFill>
                <a:latin typeface="+mj-lt"/>
                <a:ea typeface="+mj-ea"/>
                <a:cs typeface="+mj-cs"/>
                <a:sym typeface="GraphikLCG-Regular"/>
                <a:hlinkClick r:id="rId2"/>
              </a:defRPr>
            </a:lvl1pPr>
          </a:lstStyle>
          <a:p>
            <a:pPr>
              <a:defRPr u="none"/>
            </a:pPr>
            <a:r>
              <a:rPr u="sng">
                <a:hlinkClick r:id="rId2"/>
              </a:rPr>
              <a:t>cementum.ru</a:t>
            </a:r>
          </a:p>
        </p:txBody>
      </p:sp>
      <p:sp>
        <p:nvSpPr>
          <p:cNvPr id="5" name="Google Shape;710;p23"/>
          <p:cNvSpPr txBox="1">
            <a:spLocks noGrp="1"/>
          </p:cNvSpPr>
          <p:nvPr>
            <p:ph type="title"/>
          </p:nvPr>
        </p:nvSpPr>
        <p:spPr>
          <a:xfrm>
            <a:off x="757958" y="770106"/>
            <a:ext cx="18680416" cy="1353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</a:pPr>
            <a:r>
              <a:rPr lang="ru-RU" sz="5000" b="1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проекты в работе</a:t>
            </a:r>
            <a:br>
              <a:rPr lang="ru-RU" sz="5000" b="1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4800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НЕСЪЕМНАЯ ОПАЛУБКА ИЗ СПФБ ДЛЯ МОСТОВЫХ ОГРАЖДЕНИЙ</a:t>
            </a:r>
            <a:endParaRPr sz="4800" cap="all" dirty="0">
              <a:solidFill>
                <a:srgbClr val="00326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6" name="Изображение" descr="Изображение"/>
          <p:cNvPicPr>
            <a:picLocks noChangeAspect="1"/>
          </p:cNvPicPr>
          <p:nvPr/>
        </p:nvPicPr>
        <p:blipFill>
          <a:blip r:embed="rId6"/>
          <a:srcRect r="4983" b="27552"/>
          <a:stretch>
            <a:fillRect/>
          </a:stretch>
        </p:blipFill>
        <p:spPr>
          <a:xfrm>
            <a:off x="22394888" y="12434513"/>
            <a:ext cx="1992762" cy="12917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A61456F-15F1-4418-9821-B61CB8E93E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16344" y="10981579"/>
            <a:ext cx="2881178" cy="128648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B6C5B8B-D8C2-459A-8DEA-F65B2ECD05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911431" y="11096247"/>
            <a:ext cx="3490648" cy="93425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E1C0E78-59F7-49F3-B467-E1A39C7007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651214" y="10950367"/>
            <a:ext cx="4076774" cy="136517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BA4A39A-9E06-4B04-837F-CD4F9E2B558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58" y="2756249"/>
            <a:ext cx="5872980" cy="783064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A5D2723-EEA2-4F8B-AA02-07A6E698A23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1032" y="2756249"/>
            <a:ext cx="5872980" cy="783064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2651E4F-BF27-4BFE-9F14-E3DB2989C67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7071" y="2752265"/>
            <a:ext cx="4406976" cy="783462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70FAE14-1216-46F9-8220-ECF9157FB0B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997" y="2756249"/>
            <a:ext cx="4406976" cy="783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018349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" descr="Изображение">
            <a:hlinkClick r:id="rId4"/>
          </p:cNvPr>
          <p:cNvPicPr>
            <a:picLocks noChangeAspect="1"/>
          </p:cNvPicPr>
          <p:nvPr/>
        </p:nvPicPr>
        <p:blipFill>
          <a:blip r:embed="rId5"/>
          <a:srcRect l="51429" b="22561"/>
          <a:stretch>
            <a:fillRect/>
          </a:stretch>
        </p:blipFill>
        <p:spPr>
          <a:xfrm>
            <a:off x="-2637" y="12504447"/>
            <a:ext cx="904643" cy="122620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Изображение" descr="Изображение">
            <a:hlinkClick r:id="rId4"/>
          </p:cNvPr>
          <p:cNvPicPr>
            <a:picLocks noChangeAspect="1"/>
          </p:cNvPicPr>
          <p:nvPr/>
        </p:nvPicPr>
        <p:blipFill>
          <a:blip r:embed="rId6"/>
          <a:srcRect t="16852" b="16852"/>
          <a:stretch>
            <a:fillRect/>
          </a:stretch>
        </p:blipFill>
        <p:spPr>
          <a:xfrm>
            <a:off x="91944" y="12960124"/>
            <a:ext cx="707295" cy="468905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cementum.ru">
            <a:hlinkClick r:id="rId7"/>
          </p:cNvPr>
          <p:cNvSpPr txBox="1"/>
          <p:nvPr/>
        </p:nvSpPr>
        <p:spPr>
          <a:xfrm>
            <a:off x="1028236" y="12912691"/>
            <a:ext cx="1284217" cy="512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 algn="r">
              <a:spcBef>
                <a:spcPts val="0"/>
              </a:spcBef>
              <a:defRPr sz="1500" u="sng">
                <a:solidFill>
                  <a:srgbClr val="FFFFFF"/>
                </a:solidFill>
                <a:latin typeface="+mj-lt"/>
                <a:ea typeface="+mj-ea"/>
                <a:cs typeface="+mj-cs"/>
                <a:sym typeface="GraphikLCG-Regular"/>
                <a:hlinkClick r:id="rId4"/>
              </a:defRPr>
            </a:lvl1pPr>
          </a:lstStyle>
          <a:p>
            <a:pPr>
              <a:defRPr u="none"/>
            </a:pPr>
            <a:r>
              <a:rPr u="sng">
                <a:hlinkClick r:id="rId4"/>
              </a:rPr>
              <a:t>cementum.ru</a:t>
            </a:r>
          </a:p>
        </p:txBody>
      </p:sp>
      <p:sp>
        <p:nvSpPr>
          <p:cNvPr id="5" name="Google Shape;710;p23"/>
          <p:cNvSpPr txBox="1">
            <a:spLocks noGrp="1"/>
          </p:cNvSpPr>
          <p:nvPr>
            <p:ph type="title"/>
          </p:nvPr>
        </p:nvSpPr>
        <p:spPr>
          <a:xfrm>
            <a:off x="757958" y="770106"/>
            <a:ext cx="18680416" cy="1353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3264"/>
              </a:buClr>
              <a:buSzPts val="2500"/>
              <a:buFont typeface="Tahoma"/>
              <a:buNone/>
            </a:pPr>
            <a:r>
              <a:rPr lang="ru-RU" sz="5000" b="1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проекты в работе</a:t>
            </a:r>
            <a:br>
              <a:rPr lang="ru-RU" sz="5000" b="1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4800" cap="all" dirty="0">
                <a:solidFill>
                  <a:srgbClr val="0032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НЕСЪЕМНАЯ ОПАЛУБКА ИЗ СПФБ ДЛЯ МОСТОВЫХ ОГРАЖДЕНИЙ</a:t>
            </a:r>
            <a:endParaRPr sz="4800" cap="all" dirty="0">
              <a:solidFill>
                <a:srgbClr val="00326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6" name="Изображение" descr="Изображение"/>
          <p:cNvPicPr>
            <a:picLocks noChangeAspect="1"/>
          </p:cNvPicPr>
          <p:nvPr/>
        </p:nvPicPr>
        <p:blipFill>
          <a:blip r:embed="rId8"/>
          <a:srcRect r="4983" b="27552"/>
          <a:stretch>
            <a:fillRect/>
          </a:stretch>
        </p:blipFill>
        <p:spPr>
          <a:xfrm>
            <a:off x="22394888" y="12434513"/>
            <a:ext cx="1992762" cy="12917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compressed_tsementum_smyug_ispytaniya_nes_emnoi_opalubki_avtobus">
            <a:hlinkClick r:id="" action="ppaction://media"/>
            <a:extLst>
              <a:ext uri="{FF2B5EF4-FFF2-40B4-BE49-F238E27FC236}">
                <a16:creationId xmlns:a16="http://schemas.microsoft.com/office/drawing/2014/main" id="{1A82744B-09DA-41FF-B053-4D1EA4AD9D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596843" y="2348753"/>
            <a:ext cx="18864662" cy="1061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9588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47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" name="фон_бетон.jpg" descr="фон_бетон.jpg"/>
          <p:cNvPicPr>
            <a:picLocks noChangeAspect="1"/>
          </p:cNvPicPr>
          <p:nvPr/>
        </p:nvPicPr>
        <p:blipFill>
          <a:blip r:embed="rId3">
            <a:alphaModFix amt="70227"/>
          </a:blip>
          <a:srcRect l="45" r="45"/>
          <a:stretch>
            <a:fillRect/>
          </a:stretch>
        </p:blipFill>
        <p:spPr>
          <a:xfrm>
            <a:off x="0" y="-4961"/>
            <a:ext cx="24384000" cy="13766563"/>
          </a:xfrm>
          <a:prstGeom prst="rect">
            <a:avLst/>
          </a:prstGeom>
          <a:ln w="12700">
            <a:miter lim="400000"/>
          </a:ln>
        </p:spPr>
      </p:pic>
      <p:pic>
        <p:nvPicPr>
          <p:cNvPr id="451" name="вставленный-фильм.png" descr="вставленный-фильм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735704" y="2180823"/>
            <a:ext cx="9628374" cy="2453385"/>
          </a:xfrm>
          <a:prstGeom prst="rect">
            <a:avLst/>
          </a:prstGeom>
          <a:ln w="12700">
            <a:miter lim="400000"/>
          </a:ln>
        </p:spPr>
      </p:pic>
      <p:sp>
        <p:nvSpPr>
          <p:cNvPr id="453" name="cementum.ru">
            <a:hlinkClick r:id="rId5"/>
          </p:cNvPr>
          <p:cNvSpPr txBox="1"/>
          <p:nvPr/>
        </p:nvSpPr>
        <p:spPr>
          <a:xfrm>
            <a:off x="11549891" y="12912691"/>
            <a:ext cx="1284217" cy="512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rmAutofit/>
          </a:bodyPr>
          <a:lstStyle>
            <a:lvl1pPr algn="r">
              <a:spcBef>
                <a:spcPts val="0"/>
              </a:spcBef>
              <a:defRPr sz="1500" u="sng">
                <a:solidFill>
                  <a:srgbClr val="FFFFFF"/>
                </a:solidFill>
                <a:latin typeface="+mj-lt"/>
                <a:ea typeface="+mj-ea"/>
                <a:cs typeface="+mj-cs"/>
                <a:sym typeface="GraphikLCG-Regular"/>
                <a:hlinkClick r:id="rId6"/>
              </a:defRPr>
            </a:lvl1pPr>
          </a:lstStyle>
          <a:p>
            <a:pPr>
              <a:defRPr u="none"/>
            </a:pPr>
            <a:r>
              <a:rPr u="sng">
                <a:hlinkClick r:id="rId6"/>
              </a:rPr>
              <a:t>cementum.ru</a:t>
            </a:r>
          </a:p>
        </p:txBody>
      </p:sp>
      <p:sp>
        <p:nvSpPr>
          <p:cNvPr id="7" name="Прямоугольник 9"/>
          <p:cNvSpPr/>
          <p:nvPr/>
        </p:nvSpPr>
        <p:spPr>
          <a:xfrm>
            <a:off x="4088905" y="5708507"/>
            <a:ext cx="12016084" cy="3064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Роман Чурилов</a:t>
            </a:r>
            <a:br>
              <a:rPr lang="en-US" sz="3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Директор продуктовой категории, ЖБИ и </a:t>
            </a:r>
            <a:r>
              <a:rPr lang="ru-RU" sz="36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Цементаль</a:t>
            </a:r>
            <a:endParaRPr lang="ru-RU" sz="3600" baseline="30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fr-FR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+7 (</a:t>
            </a:r>
            <a:r>
              <a:rPr lang="ru-RU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925</a:t>
            </a:r>
            <a:r>
              <a:rPr lang="fr-FR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5</a:t>
            </a:r>
            <a:r>
              <a:rPr lang="ru-RU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06</a:t>
            </a:r>
            <a:r>
              <a:rPr lang="fr-FR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5665</a:t>
            </a:r>
            <a:br>
              <a:rPr lang="ru-RU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fr-FR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roman.churilov@cementum.ru</a:t>
            </a:r>
            <a:r>
              <a:rPr lang="ru-RU" sz="36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fr-FR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229" y="5857689"/>
            <a:ext cx="2766578" cy="276657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GraphikLCG-Regular"/>
        <a:ea typeface="GraphikLCG-Regular"/>
        <a:cs typeface="GraphikLCG-Regular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all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j-lt"/>
            <a:ea typeface="+mj-ea"/>
            <a:cs typeface="+mj-cs"/>
            <a:sym typeface="GraphikLCG-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cementum_colors">
  <a:themeElements>
    <a:clrScheme name="cementum_colors">
      <a:dk1>
        <a:srgbClr val="003067"/>
      </a:dk1>
      <a:lt1>
        <a:srgbClr val="FFFFFF"/>
      </a:lt1>
      <a:dk2>
        <a:srgbClr val="848484"/>
      </a:dk2>
      <a:lt2>
        <a:srgbClr val="E0E0E0"/>
      </a:lt2>
      <a:accent1>
        <a:srgbClr val="003068"/>
      </a:accent1>
      <a:accent2>
        <a:srgbClr val="C10000"/>
      </a:accent2>
      <a:accent3>
        <a:srgbClr val="35C164"/>
      </a:accent3>
      <a:accent4>
        <a:srgbClr val="E0E0E0"/>
      </a:accent4>
      <a:accent5>
        <a:srgbClr val="466DCF"/>
      </a:accent5>
      <a:accent6>
        <a:srgbClr val="278E48"/>
      </a:accent6>
      <a:hlink>
        <a:srgbClr val="466DCF"/>
      </a:hlink>
      <a:folHlink>
        <a:srgbClr val="35C16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GraphikLCG-Regular"/>
        <a:ea typeface="GraphikLCG-Regular"/>
        <a:cs typeface="GraphikLCG-Regular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all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j-lt"/>
            <a:ea typeface="+mj-ea"/>
            <a:cs typeface="+mj-cs"/>
            <a:sym typeface="GraphikLCG-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43986</TotalTime>
  <Words>993</Words>
  <Application>Microsoft Office PowerPoint</Application>
  <PresentationFormat>Произвольный</PresentationFormat>
  <Paragraphs>179</Paragraphs>
  <Slides>31</Slides>
  <Notes>11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31</vt:i4>
      </vt:variant>
    </vt:vector>
  </HeadingPairs>
  <TitlesOfParts>
    <vt:vector size="43" baseType="lpstr">
      <vt:lpstr>Aptos</vt:lpstr>
      <vt:lpstr>Aptos Display</vt:lpstr>
      <vt:lpstr>Arial</vt:lpstr>
      <vt:lpstr>GraphikLCG-Regular</vt:lpstr>
      <vt:lpstr>Helvetica Neue</vt:lpstr>
      <vt:lpstr>Helvetica Neue Light</vt:lpstr>
      <vt:lpstr>Helvetica Neue Medium</vt:lpstr>
      <vt:lpstr>Tahoma</vt:lpstr>
      <vt:lpstr>Times New Roman</vt:lpstr>
      <vt:lpstr>Wingdings</vt:lpstr>
      <vt:lpstr>White</vt:lpstr>
      <vt:lpstr>cementum_colors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ИССЛЕДОВАНИЯ: ЗАЩИТНЫЕ СЛОИ АРМАТУРЫ</vt:lpstr>
      <vt:lpstr>ИССЛЕДОВАНИЯ: АДГЕЗИЯ К БЕТОНу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проекты в работе ДРЕНАЖНАЯ РЕШЕТКА ВУ-150 ИЗ СПФБ</vt:lpstr>
      <vt:lpstr>Презентация PowerPoint</vt:lpstr>
      <vt:lpstr>проекты в работе ДРЕНАЖНАЯ РЕШЕТКА Ву-150 ИЗ СПФБ</vt:lpstr>
      <vt:lpstr>Презентация PowerPoint</vt:lpstr>
      <vt:lpstr>Презентация PowerPoint</vt:lpstr>
      <vt:lpstr>проекты в работе НЕСЪЕМНАЯ ОПАЛУБКА ИЗ СПФБ ДЛЯ МОСТОВЫХ ОГРАЖДЕНИЙ</vt:lpstr>
      <vt:lpstr>проекты в работе НЕСЪЕМНАЯ ОПАЛУБКА ИЗ СПФБ ДЛЯ МОСТОВЫХ ОГРАЖДЕНИЙ</vt:lpstr>
      <vt:lpstr>проекты в работе НЕСЪЕМНАЯ ОПАЛУБКА ИЗ СПФБ ДЛЯ МОСТОВЫХ ОГРАЖДЕНИЙ</vt:lpstr>
      <vt:lpstr>проекты в работе НЕСЪЕМНАЯ ОПАЛУБКА ИЗ СПФБ ДЛЯ МОСТОВЫХ ОГРАЖДЕНИЙ</vt:lpstr>
      <vt:lpstr>проекты в работе НЕСЪЕМНАЯ ОПАЛУБКА ИЗ СПФБ ДЛЯ МОСТОВЫХ ОГРАЖДЕНИЙ</vt:lpstr>
      <vt:lpstr>проекты в работе НЕСЪЕМНАЯ ОПАЛУБКА ИЗ СПФБ ДЛЯ МОСТОВЫХ ОГРАЖДЕНИЙ</vt:lpstr>
      <vt:lpstr>проекты в работе НЕСЪЕМНАЯ ОПАЛУБКА ИЗ СПФБ ДЛЯ МОСТОВЫХ ОГРАЖДЕНИЙ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Yuliya Bukharina</dc:creator>
  <cp:lastModifiedBy>Roman Churilov</cp:lastModifiedBy>
  <cp:revision>46</cp:revision>
  <dcterms:modified xsi:type="dcterms:W3CDTF">2026-01-27T21:28:45Z</dcterms:modified>
</cp:coreProperties>
</file>