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OV" ContentType="video/quicktime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78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77" r:id="rId16"/>
    <p:sldId id="269" r:id="rId17"/>
    <p:sldId id="270" r:id="rId18"/>
    <p:sldId id="271" r:id="rId19"/>
    <p:sldId id="273" r:id="rId20"/>
    <p:sldId id="272" r:id="rId21"/>
    <p:sldId id="274" r:id="rId22"/>
    <p:sldId id="275" r:id="rId23"/>
    <p:sldId id="276" r:id="rId2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87781"/>
    <a:srgbClr val="C9CEC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>
      <p:cViewPr varScale="1">
        <p:scale>
          <a:sx n="161" d="100"/>
          <a:sy n="161" d="100"/>
        </p:scale>
        <p:origin x="150" y="1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BAD504C-BEE5-4BFB-B2B0-CC665F0F06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5DD5195-F8C5-4433-89D4-E856443B55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159E4CF-20BD-4668-A976-EE115D9228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D2FA6C-25A5-4635-95D4-3BEF9E72A62F}" type="datetimeFigureOut">
              <a:rPr lang="ru-RU" smtClean="0"/>
              <a:t>23.01.2026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2EF7D2E-ABEC-4C66-8D16-703014C9B6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7FA4123-FD6C-443A-B747-9DC8322355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9EC62-09AD-4AE8-8F87-A9FB74482A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65548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B8E1CE7-463F-4E41-B0F3-CB30A10932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53B58BC-A12B-4423-8A48-6AE0F8B481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BCF1123-1A93-4E1B-B160-8FEC2B4B7D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D2FA6C-25A5-4635-95D4-3BEF9E72A62F}" type="datetimeFigureOut">
              <a:rPr lang="ru-RU" smtClean="0"/>
              <a:t>23.01.2026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1B6C8BE-B33A-4BFD-B58E-7447A8BC3C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AE9E34A-9A76-41E8-A3DD-E25603B97A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9EC62-09AD-4AE8-8F87-A9FB74482A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75820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9B6E11-E9DC-4794-A569-C97E6FDB71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46A427C-01DF-4E25-8A83-FA039D0BCE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2E2F105-265E-44E1-8F5D-BD9469AAE7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D2FA6C-25A5-4635-95D4-3BEF9E72A62F}" type="datetimeFigureOut">
              <a:rPr lang="ru-RU" smtClean="0"/>
              <a:t>23.01.2026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8B5D9B2-3C57-46B1-9F7D-2D982E16B5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6919F5E-CFE9-4071-8D11-FA3ABF838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9EC62-09AD-4AE8-8F87-A9FB74482A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05560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586748E-EC92-4605-9815-20834FACEC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EA25094-76BB-4B80-8BDA-B02E1BD4F04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0F2B5AD-3741-4DE0-BEBD-F7BC05AC1E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66AFCC3-A9A3-47BA-8408-4137DD657C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D2FA6C-25A5-4635-95D4-3BEF9E72A62F}" type="datetimeFigureOut">
              <a:rPr lang="ru-RU" smtClean="0"/>
              <a:t>23.01.2026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4AAAF62-51F7-4CFF-8236-B95042BCC1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F80E815-D580-4B8C-B0D8-EB8C58F8DC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9EC62-09AD-4AE8-8F87-A9FB74482A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7328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B612EAD-3D69-42A4-9C5B-8E2E3E4B7C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9716CC7-5B83-4C70-B025-5F5428FCCE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77A6DCE-98A5-405F-8681-94F384D8B4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F54CABEF-2AA6-4E40-896F-12149AA5C47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6E08B752-E6D8-4CD8-B9BC-13EEFC6DF33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F420F561-AB70-4E7E-A155-1792878DA3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D2FA6C-25A5-4635-95D4-3BEF9E72A62F}" type="datetimeFigureOut">
              <a:rPr lang="ru-RU" smtClean="0"/>
              <a:t>23.01.2026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34129280-26DD-4B1F-999F-FEF8E74175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B7D2C0C2-BF60-418B-A592-4A35BAAB64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9EC62-09AD-4AE8-8F87-A9FB74482A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77946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50A1A94-A5C1-48E1-982D-B9A0A9FE75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66530B74-3894-4018-B2B4-D666A25D8D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D2FA6C-25A5-4635-95D4-3BEF9E72A62F}" type="datetimeFigureOut">
              <a:rPr lang="ru-RU" smtClean="0"/>
              <a:t>23.01.2026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B444730-1969-409A-88AE-D8B6F2D214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B2D8D23D-FC6B-4EDD-B047-5417631297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9EC62-09AD-4AE8-8F87-A9FB74482A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37194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74AA113D-98DE-4D96-B3CE-47AC89C6DD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D2FA6C-25A5-4635-95D4-3BEF9E72A62F}" type="datetimeFigureOut">
              <a:rPr lang="ru-RU" smtClean="0"/>
              <a:t>23.01.2026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A15A0519-4CCC-4914-B886-6FE49E2730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3B46E1C-8A22-4723-B610-5F41658F92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9EC62-09AD-4AE8-8F87-A9FB74482A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92750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C3BAC9E-FB1D-44C7-8CDC-AC748BD21C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08A38FA-4F8C-4DEA-BD86-C4777E3C58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CF2CD35-4971-4257-AB6C-DE41C37B9D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F89778F-DC72-47F7-9627-F992ECD4AD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D2FA6C-25A5-4635-95D4-3BEF9E72A62F}" type="datetimeFigureOut">
              <a:rPr lang="ru-RU" smtClean="0"/>
              <a:t>23.01.2026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D8D818E-0AFC-4D25-B44A-6306A3F5E8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61CE73C-45EF-44E3-A51F-72814D544C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9EC62-09AD-4AE8-8F87-A9FB74482A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84380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929446B-1CC3-4D6F-B613-6A432EB28D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FEC38C8F-5885-47AE-8307-8D7C8198526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CDC33D8-FCA5-46D6-8816-6C43D122CE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09872AD-CCD4-48CB-A796-28316775AA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D2FA6C-25A5-4635-95D4-3BEF9E72A62F}" type="datetimeFigureOut">
              <a:rPr lang="ru-RU" smtClean="0"/>
              <a:t>23.01.2026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7FE2AA7-4803-4610-8438-7026F3CE7D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D4E3263-0E3C-4FA0-83CC-DF15C78B22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9EC62-09AD-4AE8-8F87-A9FB74482A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97188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12522CB-5E32-4184-877D-DFE4EA8C6B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1E61DB1A-E1B9-422D-B5A3-3FB7ED5FB15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B926BBE-9CFE-40C4-80E3-CBA2FDF66D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D2FA6C-25A5-4635-95D4-3BEF9E72A62F}" type="datetimeFigureOut">
              <a:rPr lang="ru-RU" smtClean="0"/>
              <a:t>23.01.2026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719FF73-C2CF-40C3-BCE6-C58AAB338E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3F3926C-D67A-48C3-A7E6-1406393A05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9EC62-09AD-4AE8-8F87-A9FB74482A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11315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923BD1EC-43E8-4457-BE0C-0DF2571D6A6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9B8D0268-0AD7-4A27-BCC8-BF488475F9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6E5A7A9-4310-46B4-BD87-BFB560DC30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D2FA6C-25A5-4635-95D4-3BEF9E72A62F}" type="datetimeFigureOut">
              <a:rPr lang="ru-RU" smtClean="0"/>
              <a:t>23.01.2026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1F6DD60-5939-49BE-8822-209B97C59C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F320C75-2EA6-4F66-B57A-6273BF9930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9EC62-09AD-4AE8-8F87-A9FB74482A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02147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516D5E-44B9-4B06-978E-55C3FB1C10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477E368-FE3D-4BC3-8299-09F9FDF868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83C933D-76E8-4918-A688-8B9F64D51FD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D2FA6C-25A5-4635-95D4-3BEF9E72A62F}" type="datetimeFigureOut">
              <a:rPr lang="ru-RU" smtClean="0"/>
              <a:t>23.01.2026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4DECF62-C04C-495C-9194-7180338F232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0ED1077-FC7F-4D15-9CCA-C1856A5A8A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A9EC62-09AD-4AE8-8F87-A9FB74482A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3165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OV"/><Relationship Id="rId1" Type="http://schemas.microsoft.com/office/2007/relationships/media" Target="../media/media2.MOV"/><Relationship Id="rId4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4" Type="http://schemas.openxmlformats.org/officeDocument/2006/relationships/image" Target="../media/image20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FDE6303-44A6-4217-8FFB-86C7569E80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8"/>
            <a:ext cx="12192000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26592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FE8EBC5-6908-441D-8013-06F2A5D06F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94925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327C2F6-D5D8-4BC7-ADE3-3659C5BD3A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82711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B595259-B0E3-4361-ADED-D2D41E340E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65343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7F31A41-B000-40B1-B8ED-D8432EB032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90561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EA1EE82-E151-4C8B-9BE4-E614BF4407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2886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178A9F6-1816-4013-89BB-77290689CD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05990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FE4487F-6B0E-4D1A-A3ED-846D8E0977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8938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DE8FBC9-261D-4743-98B4-D508C30903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70226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80EA1DE-1ABE-4B8C-A210-76CDB37F00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31775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49F86D8-A5D9-4B60-A6E2-A77352418F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46757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A48FE776-A899-41F9-8D28-31AE3A96D3D7}"/>
              </a:ext>
            </a:extLst>
          </p:cNvPr>
          <p:cNvSpPr/>
          <p:nvPr/>
        </p:nvSpPr>
        <p:spPr>
          <a:xfrm>
            <a:off x="0" y="0"/>
            <a:ext cx="12192000" cy="1257300"/>
          </a:xfrm>
          <a:prstGeom prst="rect">
            <a:avLst/>
          </a:prstGeom>
          <a:solidFill>
            <a:srgbClr val="68778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4" name="video_2026-01-19_23-54-14">
            <a:hlinkClick r:id="" action="ppaction://media"/>
            <a:extLst>
              <a:ext uri="{FF2B5EF4-FFF2-40B4-BE49-F238E27FC236}">
                <a16:creationId xmlns:a16="http://schemas.microsoft.com/office/drawing/2014/main" id="{ACA5E718-BB36-4FB9-8919-1FCCC57EB49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84150"/>
            <a:ext cx="12197036" cy="6673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6018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FF94D31-EC16-48A3-8C79-87971C7842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850698AF-C1FA-445C-A5E7-A550637F6087}"/>
              </a:ext>
            </a:extLst>
          </p:cNvPr>
          <p:cNvSpPr/>
          <p:nvPr/>
        </p:nvSpPr>
        <p:spPr>
          <a:xfrm>
            <a:off x="10007600" y="6203950"/>
            <a:ext cx="1079500" cy="5524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2831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65D6386-18F5-443A-B950-A86E5377C1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35922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ПЛЕНКА ВОДА">
            <a:hlinkClick r:id="" action="ppaction://media"/>
            <a:extLst>
              <a:ext uri="{FF2B5EF4-FFF2-40B4-BE49-F238E27FC236}">
                <a16:creationId xmlns:a16="http://schemas.microsoft.com/office/drawing/2014/main" id="{1DC38186-12A0-4682-B7A4-83BD25B19BB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4072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26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A3E6DCE-DFA8-43D9-8411-2AB286709C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71838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глубина прIMG_8825">
            <a:hlinkClick r:id="" action="ppaction://media"/>
            <a:extLst>
              <a:ext uri="{FF2B5EF4-FFF2-40B4-BE49-F238E27FC236}">
                <a16:creationId xmlns:a16="http://schemas.microsoft.com/office/drawing/2014/main" id="{2CB8CB18-902D-403B-A147-41CB74DEA69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2375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46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1F2C786-A884-4464-91AD-0FEDFBA9B9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89646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0813813-9EE3-4D00-991B-77C12C62DA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06887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олеофоб">
            <a:hlinkClick r:id="" action="ppaction://media"/>
            <a:extLst>
              <a:ext uri="{FF2B5EF4-FFF2-40B4-BE49-F238E27FC236}">
                <a16:creationId xmlns:a16="http://schemas.microsoft.com/office/drawing/2014/main" id="{4DA2ED76-9159-41C8-B1EB-8792AFBE7EF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1116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06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EF45E77-D787-4209-B53C-BF018E901A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117219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3E43A10-0495-4D00-B2D1-5B0AC1B271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126543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422CDC1-E311-4915-8814-1A0F43D855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8766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1165</TotalTime>
  <Words>0</Words>
  <Application>Microsoft Office PowerPoint</Application>
  <PresentationFormat>Широкоэкранный</PresentationFormat>
  <Paragraphs>0</Paragraphs>
  <Slides>23</Slides>
  <Notes>0</Notes>
  <HiddenSlides>0</HiddenSlides>
  <MMClips>4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7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Екатерина Запалова</dc:creator>
  <cp:lastModifiedBy>Екатерина Запалова</cp:lastModifiedBy>
  <cp:revision>37</cp:revision>
  <dcterms:created xsi:type="dcterms:W3CDTF">2026-01-19T10:48:56Z</dcterms:created>
  <dcterms:modified xsi:type="dcterms:W3CDTF">2026-01-23T14:08:55Z</dcterms:modified>
</cp:coreProperties>
</file>