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3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5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6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8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9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1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theme/theme11.xml" ContentType="application/vnd.openxmlformats-officedocument.theme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theme/theme12.xml" ContentType="application/vnd.openxmlformats-officedocument.theme+xml"/>
  <Override PartName="/ppt/tags/tag2.xml" ContentType="application/vnd.openxmlformats-officedocument.presentationml.tags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  <p:sldMasterId id="2147483716" r:id="rId2"/>
    <p:sldMasterId id="2147483743" r:id="rId3"/>
    <p:sldMasterId id="2147483770" r:id="rId4"/>
    <p:sldMasterId id="2147483775" r:id="rId5"/>
    <p:sldMasterId id="2147483851" r:id="rId6"/>
    <p:sldMasterId id="2147483918" r:id="rId7"/>
    <p:sldMasterId id="2147483959" r:id="rId8"/>
    <p:sldMasterId id="2147483991" r:id="rId9"/>
    <p:sldMasterId id="2147484029" r:id="rId10"/>
    <p:sldMasterId id="2147484056" r:id="rId11"/>
    <p:sldMasterId id="2147484083" r:id="rId12"/>
  </p:sldMasterIdLst>
  <p:notesMasterIdLst>
    <p:notesMasterId r:id="rId33"/>
  </p:notesMasterIdLst>
  <p:sldIdLst>
    <p:sldId id="286" r:id="rId13"/>
    <p:sldId id="305" r:id="rId14"/>
    <p:sldId id="282" r:id="rId15"/>
    <p:sldId id="306" r:id="rId16"/>
    <p:sldId id="307" r:id="rId17"/>
    <p:sldId id="308" r:id="rId18"/>
    <p:sldId id="309" r:id="rId19"/>
    <p:sldId id="310" r:id="rId20"/>
    <p:sldId id="314" r:id="rId21"/>
    <p:sldId id="313" r:id="rId22"/>
    <p:sldId id="315" r:id="rId23"/>
    <p:sldId id="317" r:id="rId24"/>
    <p:sldId id="298" r:id="rId25"/>
    <p:sldId id="301" r:id="rId26"/>
    <p:sldId id="316" r:id="rId27"/>
    <p:sldId id="297" r:id="rId28"/>
    <p:sldId id="290" r:id="rId29"/>
    <p:sldId id="279" r:id="rId30"/>
    <p:sldId id="281" r:id="rId31"/>
    <p:sldId id="29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a Ruzhitskaya" initials="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49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E707C-4D31-4A3A-81D7-7067E816BDEE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8713D8-8C9D-4095-A833-FCD42734E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7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5887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954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36:notes"/>
          <p:cNvSpPr txBox="1">
            <a:spLocks noGrp="1"/>
          </p:cNvSpPr>
          <p:nvPr>
            <p:ph type="body" idx="1"/>
          </p:nvPr>
        </p:nvSpPr>
        <p:spPr>
          <a:xfrm>
            <a:off x="865042" y="4715155"/>
            <a:ext cx="5067628" cy="466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46" name="Google Shape;124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11087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0226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33010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7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709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4643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Традиционная технология укладки  бетона </a:t>
            </a:r>
            <a:r>
              <a:rPr lang="ru-RU" sz="2400" dirty="0" smtClean="0"/>
              <a:t>- технология устройства слоев основания / покрытия из </a:t>
            </a:r>
            <a:r>
              <a:rPr lang="ru-RU" sz="2400" dirty="0" err="1" smtClean="0"/>
              <a:t>цементобетона</a:t>
            </a:r>
            <a:r>
              <a:rPr lang="ru-RU" sz="2400" dirty="0" smtClean="0"/>
              <a:t> с применением специализированных комплексов по укладке, нанесению защитного покрытия и обработке поверхности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</a:pPr>
            <a:r>
              <a:rPr lang="ru-RU" sz="2400" b="0" dirty="0" smtClean="0"/>
              <a:t>Преимущества технологии</a:t>
            </a:r>
            <a:r>
              <a:rPr lang="en-US" sz="2400" b="0" dirty="0" smtClean="0"/>
              <a:t>:</a:t>
            </a:r>
            <a:endParaRPr lang="ru-RU" sz="2400" b="0" dirty="0" smtClean="0"/>
          </a:p>
          <a:p>
            <a:pPr marL="571500" indent="-571500"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400" b="0" dirty="0" smtClean="0"/>
              <a:t>Высокие эксплуатационные характеристики</a:t>
            </a:r>
          </a:p>
          <a:p>
            <a:pPr marL="571500" indent="-571500"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400" b="0" dirty="0" smtClean="0"/>
              <a:t>Жизненный цикл Ц/Б покрытия в 2-3 раза больше А/Б покрытия</a:t>
            </a:r>
          </a:p>
          <a:p>
            <a:pPr marL="571500" indent="-571500">
              <a:spcBef>
                <a:spcPts val="600"/>
              </a:spcBef>
              <a:buClr>
                <a:srgbClr val="002060"/>
              </a:buClr>
              <a:buFont typeface="Arial" panose="020B0604020202020204" pitchFamily="34" charset="0"/>
              <a:buChar char="•"/>
            </a:pPr>
            <a:r>
              <a:rPr lang="ru-RU" sz="2400" b="0" dirty="0" smtClean="0"/>
              <a:t>Снижение затрат по содержанию А/Д</a:t>
            </a:r>
          </a:p>
          <a:p>
            <a:pPr marL="0" marR="0" lvl="0" indent="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2400" dirty="0" smtClean="0"/>
          </a:p>
        </p:txBody>
      </p:sp>
      <p:sp>
        <p:nvSpPr>
          <p:cNvPr id="273" name="Google Shape;2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2170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9" name="Google Shape;1499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0" name="Google Shape;1500;p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18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94035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657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6.png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6.png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8.png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/Relationships>
</file>

<file path=ppt/slideLayouts/_rels/slideLayout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/Relationships>
</file>

<file path=ppt/slideLayouts/_rels/slideLayout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.bin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8.png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6.png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9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8.pn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1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2.png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png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1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08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p108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108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67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obj">
  <p:cSld name="Title and Text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09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09"/>
          <p:cNvSpPr txBox="1">
            <a:spLocks noGrp="1"/>
          </p:cNvSpPr>
          <p:nvPr>
            <p:ph type="body" idx="1"/>
          </p:nvPr>
        </p:nvSpPr>
        <p:spPr>
          <a:xfrm>
            <a:off x="334963" y="1233364"/>
            <a:ext cx="11522000" cy="5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228600" lvl="0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457200" lvl="1" indent="-114300" algn="l">
              <a:lnSpc>
                <a:spcPct val="114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2pPr>
            <a:lvl3pPr marL="685800" lvl="2" indent="-11430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914400" lvl="3" indent="-114300" algn="l">
              <a:lnSpc>
                <a:spcPct val="114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1143000" lvl="4" indent="-114300" algn="l">
              <a:lnSpc>
                <a:spcPct val="114000"/>
              </a:lnSpc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1371600" lvl="5" indent="-15875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1600200" lvl="6" indent="-15875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1828800" lvl="7" indent="-15875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2057400" lvl="8" indent="-15875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109"/>
          <p:cNvSpPr txBox="1">
            <a:spLocks noGrp="1"/>
          </p:cNvSpPr>
          <p:nvPr>
            <p:ph type="sldNum" idx="12"/>
          </p:nvPr>
        </p:nvSpPr>
        <p:spPr>
          <a:xfrm>
            <a:off x="333376" y="6393712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79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2 текста">
  <p:cSld name="Заголовок и 2 текста"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11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11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11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5" name="Google Shape;345;p111"/>
          <p:cNvSpPr txBox="1">
            <a:spLocks noGrp="1"/>
          </p:cNvSpPr>
          <p:nvPr>
            <p:ph type="body" idx="1"/>
          </p:nvPr>
        </p:nvSpPr>
        <p:spPr>
          <a:xfrm>
            <a:off x="838200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6" name="Google Shape;346;p111"/>
          <p:cNvSpPr txBox="1">
            <a:spLocks noGrp="1"/>
          </p:cNvSpPr>
          <p:nvPr>
            <p:ph type="body" idx="2"/>
          </p:nvPr>
        </p:nvSpPr>
        <p:spPr>
          <a:xfrm>
            <a:off x="6460762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647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12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112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112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29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Title and Text">
  <p:cSld name=" Title and Text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24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3941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12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12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5" name="Google Shape;355;p124"/>
          <p:cNvSpPr txBox="1">
            <a:spLocks noGrp="1"/>
          </p:cNvSpPr>
          <p:nvPr>
            <p:ph type="body" idx="1"/>
          </p:nvPr>
        </p:nvSpPr>
        <p:spPr>
          <a:xfrm>
            <a:off x="838200" y="1364106"/>
            <a:ext cx="10539414" cy="470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259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Title slide">
  <p:cSld name=" Title slide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1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358" name="Google Shape;358;p171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4826644" y="1"/>
            <a:ext cx="7365357" cy="68699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3328" r="-2196"/>
            </a:stretch>
          </a:blipFill>
          <a:ln>
            <a:noFill/>
          </a:ln>
        </p:spPr>
      </p:pic>
      <p:sp>
        <p:nvSpPr>
          <p:cNvPr id="359" name="Google Shape;359;p171"/>
          <p:cNvSpPr txBox="1">
            <a:spLocks noGrp="1"/>
          </p:cNvSpPr>
          <p:nvPr>
            <p:ph type="title"/>
          </p:nvPr>
        </p:nvSpPr>
        <p:spPr>
          <a:xfrm>
            <a:off x="838202" y="2338086"/>
            <a:ext cx="5257799" cy="199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60" name="Google Shape;360;p1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1" y="916008"/>
            <a:ext cx="3441700" cy="8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171"/>
          <p:cNvSpPr txBox="1">
            <a:spLocks noGrp="1"/>
          </p:cNvSpPr>
          <p:nvPr>
            <p:ph type="body" idx="1"/>
          </p:nvPr>
        </p:nvSpPr>
        <p:spPr>
          <a:xfrm>
            <a:off x="838200" y="5694364"/>
            <a:ext cx="52578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400">
                <a:solidFill>
                  <a:schemeClr val="accent6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7950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1">
  <p:cSld name="Отбивочный №1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72"/>
          <p:cNvSpPr>
            <a:spLocks noGrp="1"/>
          </p:cNvSpPr>
          <p:nvPr>
            <p:ph type="pic" idx="2"/>
          </p:nvPr>
        </p:nvSpPr>
        <p:spPr>
          <a:xfrm>
            <a:off x="7361238" y="607102"/>
            <a:ext cx="4830762" cy="5643796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364" name="Google Shape;364;p172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365" name="Google Shape;365;p172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72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172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172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9" name="Google Shape;369;p17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1815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2">
  <p:cSld name="Отбивочный №2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173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8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173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173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74" name="Google Shape;374;p173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173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76" name="Google Shape;376;p1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358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3">
  <p:cSld name="Отбивочный №3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174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74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0" name="Google Shape;380;p174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81" name="Google Shape;381;p17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17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83" name="Google Shape;383;p1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5201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4">
  <p:cSld name="Отбивочный №4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175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75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175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88" name="Google Shape;388;p17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7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90" name="Google Shape;390;p1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1750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5">
  <p:cSld name="Отбивочный №5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176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8"/>
          <a:stretch/>
        </p:blipFill>
        <p:spPr>
          <a:xfrm>
            <a:off x="8009246" y="-5962"/>
            <a:ext cx="4208947" cy="68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176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176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176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96" name="Google Shape;396;p17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7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98" name="Google Shape;398;p17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0354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тбивочный №6">
  <p:cSld name="Отбивочный №6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77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177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402" name="Google Shape;402;p17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17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04" name="Google Shape;404;p1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77" descr="Рисунок 1"/>
          <p:cNvPicPr preferRelativeResize="0"/>
          <p:nvPr/>
        </p:nvPicPr>
        <p:blipFill rotWithShape="1">
          <a:blip r:embed="rId3">
            <a:alphaModFix/>
          </a:blip>
          <a:srcRect t="34080" r="51133" b="19301"/>
          <a:stretch/>
        </p:blipFill>
        <p:spPr>
          <a:xfrm>
            <a:off x="8082663" y="-29194"/>
            <a:ext cx="4127685" cy="691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77" descr="Рисунок 3"/>
          <p:cNvPicPr preferRelativeResize="0"/>
          <p:nvPr/>
        </p:nvPicPr>
        <p:blipFill rotWithShape="1">
          <a:blip r:embed="rId4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644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ольшая рамка справа">
  <p:cSld name="Большая рамка справа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78"/>
          <p:cNvSpPr>
            <a:spLocks noGrp="1"/>
          </p:cNvSpPr>
          <p:nvPr>
            <p:ph type="pic" idx="2"/>
          </p:nvPr>
        </p:nvSpPr>
        <p:spPr>
          <a:xfrm>
            <a:off x="5780315" y="-11907"/>
            <a:ext cx="6411686" cy="620284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409" name="Google Shape;409;p178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410" name="Google Shape;410;p178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1" name="Google Shape;411;p178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2" name="Google Shape;412;p178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3" name="Google Shape;413;p1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178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78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39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Большая рамка слева">
  <p:cSld name="Большая рамка слева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9"/>
          <p:cNvSpPr>
            <a:spLocks noGrp="1"/>
          </p:cNvSpPr>
          <p:nvPr>
            <p:ph type="pic" idx="2"/>
          </p:nvPr>
        </p:nvSpPr>
        <p:spPr>
          <a:xfrm>
            <a:off x="0" y="-11907"/>
            <a:ext cx="6411686" cy="620284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418" name="Google Shape;418;p179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419" name="Google Shape;419;p179"/>
          <p:cNvSpPr txBox="1">
            <a:spLocks noGrp="1"/>
          </p:cNvSpPr>
          <p:nvPr>
            <p:ph type="body" idx="1"/>
          </p:nvPr>
        </p:nvSpPr>
        <p:spPr>
          <a:xfrm>
            <a:off x="6411687" y="1204466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0" name="Google Shape;420;p179"/>
          <p:cNvSpPr txBox="1">
            <a:spLocks noGrp="1"/>
          </p:cNvSpPr>
          <p:nvPr>
            <p:ph type="body" idx="4"/>
          </p:nvPr>
        </p:nvSpPr>
        <p:spPr>
          <a:xfrm>
            <a:off x="6411687" y="2090512"/>
            <a:ext cx="5461000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1" name="Google Shape;421;p179"/>
          <p:cNvSpPr txBox="1">
            <a:spLocks noGrp="1"/>
          </p:cNvSpPr>
          <p:nvPr>
            <p:ph type="title"/>
          </p:nvPr>
        </p:nvSpPr>
        <p:spPr>
          <a:xfrm>
            <a:off x="6411687" y="318419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22" name="Google Shape;422;p17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179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4" name="Google Shape;424;p179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883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мка справа">
  <p:cSld name="Рамка справа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80"/>
          <p:cNvSpPr>
            <a:spLocks noGrp="1"/>
          </p:cNvSpPr>
          <p:nvPr>
            <p:ph type="pic" idx="2"/>
          </p:nvPr>
        </p:nvSpPr>
        <p:spPr>
          <a:xfrm>
            <a:off x="6731000" y="419100"/>
            <a:ext cx="5461000" cy="577183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427" name="Google Shape;427;p180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428" name="Google Shape;428;p180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9" name="Google Shape;429;p180"/>
          <p:cNvSpPr txBox="1">
            <a:spLocks noGrp="1"/>
          </p:cNvSpPr>
          <p:nvPr>
            <p:ph type="body" idx="1"/>
          </p:nvPr>
        </p:nvSpPr>
        <p:spPr>
          <a:xfrm>
            <a:off x="838200" y="1198564"/>
            <a:ext cx="8095938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0" name="Google Shape;430;p180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7421380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31" name="Google Shape;431;p18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180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180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56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амка слева">
  <p:cSld name="Рамка слева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81"/>
          <p:cNvSpPr>
            <a:spLocks noGrp="1"/>
          </p:cNvSpPr>
          <p:nvPr>
            <p:ph type="pic" idx="2"/>
          </p:nvPr>
        </p:nvSpPr>
        <p:spPr>
          <a:xfrm>
            <a:off x="0" y="419100"/>
            <a:ext cx="5461000" cy="577183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436" name="Google Shape;436;p181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437" name="Google Shape;437;p181"/>
          <p:cNvSpPr txBox="1">
            <a:spLocks noGrp="1"/>
          </p:cNvSpPr>
          <p:nvPr>
            <p:ph type="body" idx="1"/>
          </p:nvPr>
        </p:nvSpPr>
        <p:spPr>
          <a:xfrm>
            <a:off x="4098470" y="1198564"/>
            <a:ext cx="759473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8" name="Google Shape;438;p181"/>
          <p:cNvSpPr txBox="1">
            <a:spLocks noGrp="1"/>
          </p:cNvSpPr>
          <p:nvPr>
            <p:ph type="body" idx="4"/>
          </p:nvPr>
        </p:nvSpPr>
        <p:spPr>
          <a:xfrm>
            <a:off x="4098471" y="2084610"/>
            <a:ext cx="7594734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9" name="Google Shape;439;p181"/>
          <p:cNvSpPr txBox="1">
            <a:spLocks noGrp="1"/>
          </p:cNvSpPr>
          <p:nvPr>
            <p:ph type="title"/>
          </p:nvPr>
        </p:nvSpPr>
        <p:spPr>
          <a:xfrm>
            <a:off x="5751531" y="312517"/>
            <a:ext cx="5941673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40" name="Google Shape;440;p18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8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18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72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зображение и лого сверху">
  <p:cSld name="Изображение и лого сверху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82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445" name="Google Shape;445;p182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82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7" name="Google Shape;447;p182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21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зображение и лого снизу">
  <p:cSld name="Изображение и лого снизу"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83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0" name="Google Shape;450;p183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183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52" name="Google Shape;452;p183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453" name="Google Shape;453;p18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436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84"/>
          <p:cNvSpPr>
            <a:spLocks noGrp="1"/>
          </p:cNvSpPr>
          <p:nvPr>
            <p:ph type="tbl" idx="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6" name="Google Shape;456;p184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7" name="Google Shape;457;p18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8" name="Google Shape;458;p18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685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иаграмма">
  <p:cSld name="Диаграмма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85"/>
          <p:cNvSpPr>
            <a:spLocks noGrp="1"/>
          </p:cNvSpPr>
          <p:nvPr>
            <p:ph type="chart" idx="2"/>
          </p:nvPr>
        </p:nvSpPr>
        <p:spPr>
          <a:xfrm>
            <a:off x="6270625" y="312739"/>
            <a:ext cx="5422900" cy="556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1" name="Google Shape;461;p185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p185"/>
          <p:cNvSpPr txBox="1">
            <a:spLocks noGrp="1"/>
          </p:cNvSpPr>
          <p:nvPr>
            <p:ph type="body" idx="3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3" name="Google Shape;463;p185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4" name="Google Shape;464;p18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5" name="Google Shape;465;p18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62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go">
  <p:cSld name="Logo"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18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59256" y="2333976"/>
            <a:ext cx="9273489" cy="2190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3961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иний слайд">
  <p:cSld name="Синий слайд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87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ahoma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0" name="Google Shape;470;p18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1" name="Google Shape;471;p18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72" name="Google Shape;472;p187" descr="Изображение выглядит как текст, коллекция картинок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3" y="6428625"/>
            <a:ext cx="1240042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0774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">
  <p:cSld name="Пустой + лого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88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5" name="Google Shape;475;p188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627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 2">
  <p:cSld name="Пустой + лого 2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7376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Большая рамка слева">
  <p:cSld name="Большая рамка слева"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116"/>
          <p:cNvSpPr>
            <a:spLocks noGrp="1"/>
          </p:cNvSpPr>
          <p:nvPr>
            <p:ph type="pic" idx="2"/>
          </p:nvPr>
        </p:nvSpPr>
        <p:spPr>
          <a:xfrm>
            <a:off x="0" y="-11907"/>
            <a:ext cx="6411686" cy="620284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506" name="Google Shape;506;p116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07" name="Google Shape;507;p116"/>
          <p:cNvSpPr txBox="1">
            <a:spLocks noGrp="1"/>
          </p:cNvSpPr>
          <p:nvPr>
            <p:ph type="body" idx="1"/>
          </p:nvPr>
        </p:nvSpPr>
        <p:spPr>
          <a:xfrm>
            <a:off x="6411687" y="1204466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8" name="Google Shape;508;p116"/>
          <p:cNvSpPr txBox="1">
            <a:spLocks noGrp="1"/>
          </p:cNvSpPr>
          <p:nvPr>
            <p:ph type="body" idx="4"/>
          </p:nvPr>
        </p:nvSpPr>
        <p:spPr>
          <a:xfrm>
            <a:off x="6411687" y="2090512"/>
            <a:ext cx="5461000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9" name="Google Shape;509;p116"/>
          <p:cNvSpPr txBox="1">
            <a:spLocks noGrp="1"/>
          </p:cNvSpPr>
          <p:nvPr>
            <p:ph type="title"/>
          </p:nvPr>
        </p:nvSpPr>
        <p:spPr>
          <a:xfrm>
            <a:off x="6411687" y="318419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10" name="Google Shape;510;p11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11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1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0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17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20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457200" lvl="1" indent="-190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685800" lvl="2" indent="-177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914400" lvl="3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1143000" lvl="4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6" name="Google Shape;516;p1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7" name="Google Shape;517;p11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374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8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521" name="Google Shape;521;p118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118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8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118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4" name="Google Shape;524;p118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5" name="Google Shape;525;p118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236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>
  <p:cSld name="Только заголовок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21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12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12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107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 Title slide">
  <p:cSld name=" Title slide"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92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532" name="Google Shape;532;p192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4826644" y="1"/>
            <a:ext cx="7365357" cy="68699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3328" r="-2196"/>
            </a:stretch>
          </a:blipFill>
          <a:ln>
            <a:noFill/>
          </a:ln>
        </p:spPr>
      </p:pic>
      <p:sp>
        <p:nvSpPr>
          <p:cNvPr id="533" name="Google Shape;533;p192"/>
          <p:cNvSpPr txBox="1">
            <a:spLocks noGrp="1"/>
          </p:cNvSpPr>
          <p:nvPr>
            <p:ph type="title"/>
          </p:nvPr>
        </p:nvSpPr>
        <p:spPr>
          <a:xfrm>
            <a:off x="838202" y="2338086"/>
            <a:ext cx="5257799" cy="199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4" name="Google Shape;534;p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1" y="916008"/>
            <a:ext cx="3441700" cy="81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92"/>
          <p:cNvSpPr txBox="1">
            <a:spLocks noGrp="1"/>
          </p:cNvSpPr>
          <p:nvPr>
            <p:ph type="body" idx="1"/>
          </p:nvPr>
        </p:nvSpPr>
        <p:spPr>
          <a:xfrm>
            <a:off x="838200" y="5694364"/>
            <a:ext cx="52578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 sz="1400">
                <a:solidFill>
                  <a:schemeClr val="accent6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3600"/>
              <a:buNone/>
              <a:defRPr sz="1800">
                <a:solidFill>
                  <a:schemeClr val="accent6"/>
                </a:solidFill>
              </a:defRPr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218005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1">
  <p:cSld name="Отбивочный №1"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93"/>
          <p:cNvSpPr>
            <a:spLocks noGrp="1"/>
          </p:cNvSpPr>
          <p:nvPr>
            <p:ph type="pic" idx="2"/>
          </p:nvPr>
        </p:nvSpPr>
        <p:spPr>
          <a:xfrm>
            <a:off x="7361238" y="607102"/>
            <a:ext cx="4830762" cy="5643796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538" name="Google Shape;538;p19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539" name="Google Shape;539;p193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0" name="Google Shape;540;p193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41" name="Google Shape;541;p193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2" name="Google Shape;542;p193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43" name="Google Shape;543;p19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44653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2">
  <p:cSld name="Отбивочный №2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194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8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194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7" name="Google Shape;547;p194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48" name="Google Shape;548;p19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9" name="Google Shape;549;p19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50" name="Google Shape;550;p19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76084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3">
  <p:cSld name="Отбивочный №3"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195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95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95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55" name="Google Shape;555;p19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6" name="Google Shape;556;p19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57" name="Google Shape;557;p19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11777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4">
  <p:cSld name="Отбивочный №4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196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96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1" name="Google Shape;561;p196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62" name="Google Shape;562;p19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19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64" name="Google Shape;564;p19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0013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5">
  <p:cSld name="Отбивочный №5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197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8"/>
          <a:stretch/>
        </p:blipFill>
        <p:spPr>
          <a:xfrm>
            <a:off x="8009246" y="-5962"/>
            <a:ext cx="4208947" cy="68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197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197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97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70" name="Google Shape;570;p19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19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72" name="Google Shape;572;p19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48276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6">
  <p:cSld name="Отбивочный №6"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98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198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2500" b="1">
                <a:solidFill>
                  <a:schemeClr val="dk1"/>
                </a:solidFill>
              </a:defRPr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4000"/>
              <a:buNone/>
              <a:defRPr sz="2000">
                <a:solidFill>
                  <a:srgbClr val="888D9F"/>
                </a:solidFill>
              </a:defRPr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600"/>
              <a:buNone/>
              <a:defRPr sz="1800">
                <a:solidFill>
                  <a:srgbClr val="888D9F"/>
                </a:solidFill>
              </a:defRPr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5pPr>
            <a:lvl6pPr marL="1371600" lvl="5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6pPr>
            <a:lvl7pPr marL="1600200" lvl="6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7pPr>
            <a:lvl8pPr marL="1828800" lvl="7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8pPr>
            <a:lvl9pPr marL="2057400" lvl="8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32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76" name="Google Shape;576;p198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198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78" name="Google Shape;578;p19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191110"/>
            <a:ext cx="1240040" cy="29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98" descr="Рисунок 1"/>
          <p:cNvPicPr preferRelativeResize="0"/>
          <p:nvPr/>
        </p:nvPicPr>
        <p:blipFill rotWithShape="1">
          <a:blip r:embed="rId3">
            <a:alphaModFix/>
          </a:blip>
          <a:srcRect t="34080" r="51133" b="19301"/>
          <a:stretch/>
        </p:blipFill>
        <p:spPr>
          <a:xfrm>
            <a:off x="8082663" y="-29194"/>
            <a:ext cx="4127685" cy="691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198" descr="Рисунок 3"/>
          <p:cNvPicPr preferRelativeResize="0"/>
          <p:nvPr/>
        </p:nvPicPr>
        <p:blipFill rotWithShape="1">
          <a:blip r:embed="rId4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82448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 Title and Text">
  <p:cSld name=" Title and Text"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9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3941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199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4" name="Google Shape;584;p199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5" name="Google Shape;585;p199"/>
          <p:cNvSpPr txBox="1">
            <a:spLocks noGrp="1"/>
          </p:cNvSpPr>
          <p:nvPr>
            <p:ph type="body" idx="1"/>
          </p:nvPr>
        </p:nvSpPr>
        <p:spPr>
          <a:xfrm>
            <a:off x="838200" y="1364106"/>
            <a:ext cx="10539414" cy="470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614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2 текста">
  <p:cSld name="Заголовок и 2 текста"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00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8" name="Google Shape;588;p200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200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90" name="Google Shape;590;p200"/>
          <p:cNvSpPr txBox="1">
            <a:spLocks noGrp="1"/>
          </p:cNvSpPr>
          <p:nvPr>
            <p:ph type="body" idx="1"/>
          </p:nvPr>
        </p:nvSpPr>
        <p:spPr>
          <a:xfrm>
            <a:off x="838200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1" name="Google Shape;591;p200"/>
          <p:cNvSpPr txBox="1">
            <a:spLocks noGrp="1"/>
          </p:cNvSpPr>
          <p:nvPr>
            <p:ph type="body" idx="2"/>
          </p:nvPr>
        </p:nvSpPr>
        <p:spPr>
          <a:xfrm>
            <a:off x="6460762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06923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Большая рамка справа">
  <p:cSld name="Большая рамка справа"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01"/>
          <p:cNvSpPr>
            <a:spLocks noGrp="1"/>
          </p:cNvSpPr>
          <p:nvPr>
            <p:ph type="pic" idx="2"/>
          </p:nvPr>
        </p:nvSpPr>
        <p:spPr>
          <a:xfrm>
            <a:off x="5780315" y="-11907"/>
            <a:ext cx="6411686" cy="620284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594" name="Google Shape;594;p201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95" name="Google Shape;595;p201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6" name="Google Shape;596;p201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7" name="Google Shape;597;p201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98" name="Google Shape;598;p20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0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20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109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мка справа">
  <p:cSld name="Рамка справа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02"/>
          <p:cNvSpPr>
            <a:spLocks noGrp="1"/>
          </p:cNvSpPr>
          <p:nvPr>
            <p:ph type="pic" idx="2"/>
          </p:nvPr>
        </p:nvSpPr>
        <p:spPr>
          <a:xfrm>
            <a:off x="6731000" y="419100"/>
            <a:ext cx="5461000" cy="577183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603" name="Google Shape;603;p202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604" name="Google Shape;604;p202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02"/>
          <p:cNvSpPr txBox="1">
            <a:spLocks noGrp="1"/>
          </p:cNvSpPr>
          <p:nvPr>
            <p:ph type="body" idx="1"/>
          </p:nvPr>
        </p:nvSpPr>
        <p:spPr>
          <a:xfrm>
            <a:off x="838200" y="1198564"/>
            <a:ext cx="8095938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6" name="Google Shape;606;p202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7421380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607" name="Google Shape;607;p20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202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202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195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мка слева">
  <p:cSld name="Рамка слева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03"/>
          <p:cNvSpPr>
            <a:spLocks noGrp="1"/>
          </p:cNvSpPr>
          <p:nvPr>
            <p:ph type="pic" idx="2"/>
          </p:nvPr>
        </p:nvSpPr>
        <p:spPr>
          <a:xfrm>
            <a:off x="0" y="419100"/>
            <a:ext cx="5461000" cy="5771838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612" name="Google Shape;612;p203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>
            <a:noFill/>
          </a:ln>
        </p:spPr>
      </p:pic>
      <p:sp>
        <p:nvSpPr>
          <p:cNvPr id="613" name="Google Shape;613;p203"/>
          <p:cNvSpPr txBox="1">
            <a:spLocks noGrp="1"/>
          </p:cNvSpPr>
          <p:nvPr>
            <p:ph type="body" idx="1"/>
          </p:nvPr>
        </p:nvSpPr>
        <p:spPr>
          <a:xfrm>
            <a:off x="4098470" y="1198564"/>
            <a:ext cx="759473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4" name="Google Shape;614;p203"/>
          <p:cNvSpPr txBox="1">
            <a:spLocks noGrp="1"/>
          </p:cNvSpPr>
          <p:nvPr>
            <p:ph type="body" idx="4"/>
          </p:nvPr>
        </p:nvSpPr>
        <p:spPr>
          <a:xfrm>
            <a:off x="4098471" y="2084610"/>
            <a:ext cx="7594734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5" name="Google Shape;615;p203"/>
          <p:cNvSpPr txBox="1">
            <a:spLocks noGrp="1"/>
          </p:cNvSpPr>
          <p:nvPr>
            <p:ph type="title"/>
          </p:nvPr>
        </p:nvSpPr>
        <p:spPr>
          <a:xfrm>
            <a:off x="5751531" y="312517"/>
            <a:ext cx="5941673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6" name="Google Shape;616;p20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203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8" name="Google Shape;618;p203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03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зображение и лого сверху">
  <p:cSld name="Изображение и лого сверху"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204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621" name="Google Shape;621;p204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20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3" name="Google Shape;623;p20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106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Изображение и лого снизу">
  <p:cSld name="Изображение и лого снизу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05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6" name="Google Shape;626;p20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7" name="Google Shape;627;p20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28" name="Google Shape;628;p205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629" name="Google Shape;629;p20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75367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06"/>
          <p:cNvSpPr>
            <a:spLocks noGrp="1"/>
          </p:cNvSpPr>
          <p:nvPr>
            <p:ph type="tbl" idx="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2" name="Google Shape;632;p206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20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20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663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иаграмма">
  <p:cSld name="Диаграмма"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207"/>
          <p:cNvSpPr>
            <a:spLocks noGrp="1"/>
          </p:cNvSpPr>
          <p:nvPr>
            <p:ph type="chart" idx="2"/>
          </p:nvPr>
        </p:nvSpPr>
        <p:spPr>
          <a:xfrm>
            <a:off x="6270625" y="312739"/>
            <a:ext cx="5422900" cy="556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7" name="Google Shape;637;p207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8" name="Google Shape;638;p207"/>
          <p:cNvSpPr txBox="1">
            <a:spLocks noGrp="1"/>
          </p:cNvSpPr>
          <p:nvPr>
            <p:ph type="body" idx="3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457200" lvl="1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685800" lvl="2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914400" lvl="3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1143000" lvl="4" indent="-114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1371600" lvl="5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9" name="Google Shape;639;p207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20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20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99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go">
  <p:cSld name="Logo"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20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59256" y="2333976"/>
            <a:ext cx="9273489" cy="2190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81534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иний слайд">
  <p:cSld name="Синий слайд">
    <p:bg>
      <p:bgPr>
        <a:solidFill>
          <a:schemeClr val="dk1"/>
        </a:solid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09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Tahoma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6" name="Google Shape;646;p209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7" name="Google Shape;647;p209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48" name="Google Shape;648;p209" descr="Изображение выглядит как текст, коллекция картинок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3" y="6428625"/>
            <a:ext cx="1240042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209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">
  <p:cSld name="Пустой + лого"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210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1" name="Google Shape;651;p210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025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 2">
  <p:cSld name="Пустой + лого 2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35138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12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6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hom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5" name="Google Shape;655;p212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212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018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213"/>
          <p:cNvSpPr txBox="1">
            <a:spLocks noGrp="1"/>
          </p:cNvSpPr>
          <p:nvPr>
            <p:ph type="title"/>
          </p:nvPr>
        </p:nvSpPr>
        <p:spPr>
          <a:xfrm>
            <a:off x="644775" y="188641"/>
            <a:ext cx="10902460" cy="91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sp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213"/>
          <p:cNvSpPr txBox="1">
            <a:spLocks noGrp="1"/>
          </p:cNvSpPr>
          <p:nvPr>
            <p:ph type="subTitle" idx="1"/>
          </p:nvPr>
        </p:nvSpPr>
        <p:spPr>
          <a:xfrm>
            <a:off x="627630" y="1374076"/>
            <a:ext cx="10919631" cy="51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ctr" anchorCtr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700"/>
              <a:buNone/>
              <a:defRPr sz="2200" b="1">
                <a:solidFill>
                  <a:srgbClr val="AA1E2D"/>
                </a:solidFill>
              </a:defRPr>
            </a:lvl1pPr>
            <a:lvl2pPr lvl="1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lvl="2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lvl="3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lvl="4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lvl="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lvl="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7pPr>
            <a:lvl8pPr lvl="7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8pPr>
            <a:lvl9pPr lvl="8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213"/>
          <p:cNvSpPr txBox="1">
            <a:spLocks noGrp="1"/>
          </p:cNvSpPr>
          <p:nvPr>
            <p:ph type="body" idx="2"/>
          </p:nvPr>
        </p:nvSpPr>
        <p:spPr>
          <a:xfrm>
            <a:off x="644745" y="1890376"/>
            <a:ext cx="10902276" cy="4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noAutofit/>
          </a:bodyPr>
          <a:lstStyle>
            <a:lvl1pPr marL="228600" lvl="0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1pPr>
            <a:lvl2pPr marL="457200" lvl="1" indent="-157163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350"/>
              <a:buChar char="○"/>
              <a:defRPr sz="1800">
                <a:solidFill>
                  <a:schemeClr val="dk1"/>
                </a:solidFill>
              </a:defRPr>
            </a:lvl2pPr>
            <a:lvl3pPr marL="685800" lvl="2" indent="-1524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914400" lvl="3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>
                <a:solidFill>
                  <a:schemeClr val="dk1"/>
                </a:solidFill>
              </a:defRPr>
            </a:lvl4pPr>
            <a:lvl5pPr marL="1143000" lvl="4" indent="-14287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900"/>
              <a:buChar char="○"/>
              <a:defRPr sz="1200">
                <a:solidFill>
                  <a:schemeClr val="dk1"/>
                </a:solidFill>
              </a:defRPr>
            </a:lvl5pPr>
            <a:lvl6pPr marL="1371600" lvl="5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6pPr>
            <a:lvl7pPr marL="1600200" lvl="6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7pPr>
            <a:lvl8pPr marL="1828800" lvl="7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2000">
                <a:solidFill>
                  <a:schemeClr val="dk1"/>
                </a:solidFill>
              </a:defRPr>
            </a:lvl8pPr>
            <a:lvl9pPr marL="2057400" lvl="8" indent="-16192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1" name="Google Shape;661;p213"/>
          <p:cNvSpPr txBox="1">
            <a:spLocks noGrp="1"/>
          </p:cNvSpPr>
          <p:nvPr>
            <p:ph type="sldNum" idx="12"/>
          </p:nvPr>
        </p:nvSpPr>
        <p:spPr>
          <a:xfrm>
            <a:off x="3349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7650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E59DFBF-1D25-9DDA-771D-5123D09DE9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0"/>
            <a:ext cx="6096000" cy="6858000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Рамка">
            <a:extLst>
              <a:ext uri="{FF2B5EF4-FFF2-40B4-BE49-F238E27FC236}">
                <a16:creationId xmlns:a16="http://schemas.microsoft.com/office/drawing/2014/main" id="{615E4398-7426-29CA-1E2E-39633C3F5D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26644" y="1"/>
            <a:ext cx="7365357" cy="686990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3331" r="-2199"/>
            </a:stretch>
          </a:blipFill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1589840-1A18-40D6-F9B5-5BC1645F5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2338086"/>
            <a:ext cx="5257799" cy="1990846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4E51BE-DD88-5EF1-A8E5-54A1CF584E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1" y="916008"/>
            <a:ext cx="3441700" cy="812800"/>
          </a:xfrm>
          <a:prstGeom prst="rect">
            <a:avLst/>
          </a:prstGeo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82A2FA1B-A380-8C31-8DE2-588A23C25A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94364"/>
            <a:ext cx="5257800" cy="625475"/>
          </a:xfrm>
        </p:spPr>
        <p:txBody>
          <a:bodyPr anchor="t">
            <a:noAutofit/>
          </a:bodyPr>
          <a:lstStyle>
            <a:lvl1pPr>
              <a:defRPr sz="14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Автор и дата </a:t>
            </a:r>
            <a:r>
              <a:rPr lang="en-US" dirty="0"/>
              <a:t>Tahoma 14</a:t>
            </a:r>
          </a:p>
        </p:txBody>
      </p:sp>
    </p:spTree>
    <p:extLst>
      <p:ext uri="{BB962C8B-B14F-4D97-AF65-F5344CB8AC3E}">
        <p14:creationId xmlns:p14="http://schemas.microsoft.com/office/powerpoint/2010/main" val="28500715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0F11428-8A9F-201F-9D1B-C739C089834D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61238" y="607102"/>
            <a:ext cx="4830762" cy="5643796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31D42AD5-D7D9-3749-9965-D007C381E83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BD5498-4F60-90B0-3353-0F3F0CD185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516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 1">
            <a:extLst>
              <a:ext uri="{FF2B5EF4-FFF2-40B4-BE49-F238E27FC236}">
                <a16:creationId xmlns:a16="http://schemas.microsoft.com/office/drawing/2014/main" id="{BE20CDEE-02E0-1500-DB18-812F13F9BC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119" r="12754" b="8741"/>
          <a:stretch>
            <a:fillRect/>
          </a:stretch>
        </p:blipFill>
        <p:spPr>
          <a:xfrm>
            <a:off x="6870418" y="-14897"/>
            <a:ext cx="5334337" cy="68877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817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AE245EAB-94A5-69AC-8DA9-2F0C33D82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810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AC955C5-9705-FD6F-F2BD-6A4A5A62D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39364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892D6A9C-BE24-30A5-FBB0-6E769441A5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635" t="36159" r="52082" b="24548"/>
          <a:stretch>
            <a:fillRect/>
          </a:stretch>
        </p:blipFill>
        <p:spPr>
          <a:xfrm>
            <a:off x="8009246" y="-5962"/>
            <a:ext cx="4208947" cy="6869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" descr="Рисунок 1">
            <a:extLst>
              <a:ext uri="{FF2B5EF4-FFF2-40B4-BE49-F238E27FC236}">
                <a16:creationId xmlns:a16="http://schemas.microsoft.com/office/drawing/2014/main" id="{6F9C6C90-D01C-36FC-5979-DAD160B945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673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  <p:pic>
        <p:nvPicPr>
          <p:cNvPr id="9" name="Рисунок 1" descr="Рисунок 1">
            <a:extLst>
              <a:ext uri="{FF2B5EF4-FFF2-40B4-BE49-F238E27FC236}">
                <a16:creationId xmlns:a16="http://schemas.microsoft.com/office/drawing/2014/main" id="{B8183770-A94C-07DC-1FA0-442E2E43F7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4080" r="51133" b="19301"/>
          <a:stretch>
            <a:fillRect/>
          </a:stretch>
        </p:blipFill>
        <p:spPr>
          <a:xfrm>
            <a:off x="8082663" y="-29194"/>
            <a:ext cx="4127685" cy="6916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3" descr="Рисунок 3">
            <a:extLst>
              <a:ext uri="{FF2B5EF4-FFF2-40B4-BE49-F238E27FC236}">
                <a16:creationId xmlns:a16="http://schemas.microsoft.com/office/drawing/2014/main" id="{96082E79-0E89-7CE3-0833-93AC0C475A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75427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2517"/>
            <a:ext cx="10539414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F58BF-342A-4295-6F6A-B86EC8BB9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A5223C-0F67-D9EA-D1AC-64D0D49916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B2A432-2011-3D4E-C3D4-BEFF84E2EF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64106"/>
            <a:ext cx="10539414" cy="470649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41204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4FC03-6A9C-FCF8-55A5-F34349CC1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0930DA-8DC1-E8AE-9FCB-E3C392BEC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B54D6-E124-F56A-3292-0375AB4C17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79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CFDF-0AC2-7A3B-1CE0-0D57A0612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DC983D-A9D5-0232-9DC0-D67E498055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16E350-98F6-F12C-0F77-C3AB9C2385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F583693-51DA-6A54-6FA1-DD998D72BC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C03E705-E9C8-86C4-07A5-359EE3067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762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888808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льшая 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80315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40823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льшая 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87" y="1204466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87" y="2090512"/>
            <a:ext cx="5461000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87" y="318419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BC9AC8-2A3D-CA16-3185-003AAC405A3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FD19F-7740-C4CC-84CF-2EC77B72331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043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3100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198564"/>
            <a:ext cx="8095938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7421380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4C3C76-3F42-6AF4-0AB0-56915C0D9C2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EEE29-5B35-02E4-E6FA-D82EA851488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73922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8470" y="1198564"/>
            <a:ext cx="7594734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8471" y="2084610"/>
            <a:ext cx="7594734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1531" y="312517"/>
            <a:ext cx="5941673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91BA3-1199-BC22-7BCF-8B331EA4551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9A8E9-99D9-794A-1D7D-3D9B571726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8193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лого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19536B40-29E7-866B-6836-BD6200287A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C0083-1FF8-F9A8-7D8D-8072C88BD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93665E-E7E4-D6EF-9E16-706F9F4969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780ED8-40E5-B4B5-C128-DE27747CA2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6339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Изображение и лого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3E4BA-B205-AA2C-DB6E-39B86481F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B05A3E-9C17-6832-6D98-9B3B6914BD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682031-11D6-9D83-B3D1-BD579CD81B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C63FA16D-C8AC-5136-60DA-C533E81813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F659D67-6B3E-B0FD-EE87-A52BAB500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874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2">
            <a:extLst>
              <a:ext uri="{FF2B5EF4-FFF2-40B4-BE49-F238E27FC236}">
                <a16:creationId xmlns:a16="http://schemas.microsoft.com/office/drawing/2014/main" id="{07ACE389-CA41-4F39-24DB-C4B48216715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41EC6-726B-2256-BA38-D9987107D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95A712-A506-D537-1C10-DE441C023F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0D4718-7851-91F8-A861-7E32F0A99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94226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8EF3C091-5028-654C-2BEE-ECAEB14BCEF8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270625" y="312739"/>
            <a:ext cx="5422900" cy="55657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138057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138057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1727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3165BA0-D9EA-D8FC-6651-331A7F4FFD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9256" y="2333976"/>
            <a:ext cx="9273489" cy="21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874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ини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27AD0-6165-1BF1-B27E-A6C3F968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1E989C-1314-6093-48EF-E16DB70E7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42699C-9E77-4ED3-9846-532B6615A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207AA2C-5CDF-4B10-E813-9E80FB0EF9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3" y="6428625"/>
            <a:ext cx="1240042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979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4BDC87-5940-92A7-0BE0-C4732471EB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1519B8-8DE0-61BD-60C8-D4EB2F635F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8692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+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073823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5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32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6755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1"/>
          <p:cNvSpPr txBox="1">
            <a:spLocks noGrp="1"/>
          </p:cNvSpPr>
          <p:nvPr>
            <p:ph type="title"/>
          </p:nvPr>
        </p:nvSpPr>
        <p:spPr>
          <a:xfrm>
            <a:off x="644775" y="188641"/>
            <a:ext cx="10902460" cy="54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sp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1"/>
          <p:cNvSpPr txBox="1">
            <a:spLocks noGrp="1"/>
          </p:cNvSpPr>
          <p:nvPr>
            <p:ph type="subTitle" idx="1"/>
          </p:nvPr>
        </p:nvSpPr>
        <p:spPr>
          <a:xfrm>
            <a:off x="627630" y="1374076"/>
            <a:ext cx="10919631" cy="51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ctr" anchorCtr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200" b="1">
                <a:solidFill>
                  <a:srgbClr val="AA1E2D"/>
                </a:solidFill>
              </a:defRPr>
            </a:lvl1pPr>
            <a:lvl2pPr lvl="1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1"/>
          <p:cNvSpPr txBox="1">
            <a:spLocks noGrp="1"/>
          </p:cNvSpPr>
          <p:nvPr>
            <p:ph type="body" idx="2"/>
          </p:nvPr>
        </p:nvSpPr>
        <p:spPr>
          <a:xfrm>
            <a:off x="644745" y="1890376"/>
            <a:ext cx="10902276" cy="4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noAutofit/>
          </a:bodyPr>
          <a:lstStyle>
            <a:lvl1pPr marL="609608" lvl="0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1pPr>
            <a:lvl2pPr marL="1219215" lvl="1" indent="-4191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350"/>
              <a:buChar char="○"/>
              <a:defRPr sz="1800">
                <a:solidFill>
                  <a:schemeClr val="dk1"/>
                </a:solidFill>
              </a:defRPr>
            </a:lvl2pPr>
            <a:lvl3pPr marL="1828823" lvl="2" indent="-4064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431" lvl="3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>
                <a:solidFill>
                  <a:schemeClr val="dk1"/>
                </a:solidFill>
              </a:defRPr>
            </a:lvl4pPr>
            <a:lvl5pPr marL="3048038" lvl="4" indent="-3810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900"/>
              <a:buChar char="○"/>
              <a:defRPr sz="1200">
                <a:solidFill>
                  <a:schemeClr val="dk1"/>
                </a:solidFill>
              </a:defRPr>
            </a:lvl5pPr>
            <a:lvl6pPr marL="3657646" lvl="5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6pPr>
            <a:lvl7pPr marL="4267254" lvl="6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7pPr>
            <a:lvl8pPr marL="4876861" lvl="7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2000">
                <a:solidFill>
                  <a:schemeClr val="dk1"/>
                </a:solidFill>
              </a:defRPr>
            </a:lvl8pPr>
            <a:lvl9pPr marL="5486469" lvl="8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1"/>
          <p:cNvSpPr txBox="1">
            <a:spLocks noGrp="1"/>
          </p:cNvSpPr>
          <p:nvPr>
            <p:ph type="sldNum" idx="12"/>
          </p:nvPr>
        </p:nvSpPr>
        <p:spPr>
          <a:xfrm>
            <a:off x="3349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8196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3" name="Google Shape;13;p24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4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8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798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3" name="Google Shape;13;p24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4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8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1633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 type="tx">
  <p:cSld name="Оглавление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2pPr>
            <a:lvl3pPr lvl="2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3pPr>
            <a:lvl4pPr lvl="3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4pPr>
            <a:lvl5pPr lvl="4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5pPr>
            <a:lvl6pPr lvl="5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6pPr>
            <a:lvl7pPr lvl="6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7pPr>
            <a:lvl8pPr lvl="7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8pPr>
            <a:lvl9pPr lvl="8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609600" y="6536432"/>
            <a:ext cx="1066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Google Shape;21;p25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5" descr="Рисунок 3"/>
          <p:cNvPicPr preferRelativeResize="0"/>
          <p:nvPr/>
        </p:nvPicPr>
        <p:blipFill rotWithShape="1">
          <a:blip r:embed="rId3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85508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Логотип">
  <p:cSld name="Логотип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45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7722" y="2279692"/>
            <a:ext cx="9716557" cy="229861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8737600" y="6268634"/>
            <a:ext cx="2844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433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E59DFBF-1D25-9DDA-771D-5123D09DE9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0"/>
            <a:ext cx="6096000" cy="6858000"/>
          </a:xfrm>
          <a:solidFill>
            <a:schemeClr val="tx1"/>
          </a:solidFill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22" name="Рамка">
            <a:extLst>
              <a:ext uri="{FF2B5EF4-FFF2-40B4-BE49-F238E27FC236}">
                <a16:creationId xmlns:a16="http://schemas.microsoft.com/office/drawing/2014/main" id="{615E4398-7426-29CA-1E2E-39633C3F5D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26644" y="1"/>
            <a:ext cx="7365357" cy="686990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3331" r="-2199"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1589840-1A18-40D6-F9B5-5BC1645F5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2338086"/>
            <a:ext cx="5257799" cy="1990846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2A2FA1B-A380-8C31-8DE2-588A23C25A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94364"/>
            <a:ext cx="5257800" cy="625475"/>
          </a:xfrm>
        </p:spPr>
        <p:txBody>
          <a:bodyPr anchor="t">
            <a:noAutofit/>
          </a:bodyPr>
          <a:lstStyle>
            <a:lvl1pPr>
              <a:defRPr sz="14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Автор и дата </a:t>
            </a:r>
            <a:r>
              <a:rPr lang="en-US" dirty="0"/>
              <a:t>Tahoma 14</a:t>
            </a:r>
          </a:p>
        </p:txBody>
      </p:sp>
      <p:pic>
        <p:nvPicPr>
          <p:cNvPr id="8" name="Рисунок 7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5F5F8E1-3C85-7DD6-E92E-616EBBAAD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1" y="916009"/>
            <a:ext cx="3416297" cy="81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50105"/>
      </p:ext>
    </p:extLst>
  </p:cSld>
  <p:clrMapOvr>
    <a:masterClrMapping/>
  </p:clrMapOvr>
  <p:hf sldNum="0"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0F11428-8A9F-201F-9D1B-C739C089834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61238" y="607102"/>
            <a:ext cx="4830762" cy="5643796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31D42AD5-D7D9-3749-9965-D007C381E83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3347CD7-1AC9-ACDB-40E5-2927228C1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BD5498-4F60-90B0-3353-0F3F0CD185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1873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 1">
            <a:extLst>
              <a:ext uri="{FF2B5EF4-FFF2-40B4-BE49-F238E27FC236}">
                <a16:creationId xmlns:a16="http://schemas.microsoft.com/office/drawing/2014/main" id="{BE20CDEE-02E0-1500-DB18-812F13F9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119" r="12754" b="8741"/>
          <a:stretch>
            <a:fillRect/>
          </a:stretch>
        </p:blipFill>
        <p:spPr>
          <a:xfrm>
            <a:off x="6870418" y="-14897"/>
            <a:ext cx="5334337" cy="68877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Рисунок 10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B3020A30-56B1-BD15-2ACD-C22DA276F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191109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33871"/>
      </p:ext>
    </p:extLst>
  </p:cSld>
  <p:clrMapOvr>
    <a:masterClrMapping/>
  </p:clrMapOvr>
  <p:hf sldNum="0"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AE245EAB-94A5-69AC-8DA9-2F0C33D82F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Рисунок 8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74362F5F-BBE5-0FF8-3046-688902FC9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191109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59325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AC955C5-9705-FD6F-F2BD-6A4A5A62DC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Рисунок 9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7B01EBF-2658-011B-49B6-1A6726BD3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191109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99952"/>
      </p:ext>
    </p:extLst>
  </p:cSld>
  <p:clrMapOvr>
    <a:masterClrMapping/>
  </p:clrMapOvr>
  <p:hf sldNum="0"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892D6A9C-BE24-30A5-FBB0-6E769441A5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35" t="36159" r="52082" b="24548"/>
          <a:stretch>
            <a:fillRect/>
          </a:stretch>
        </p:blipFill>
        <p:spPr>
          <a:xfrm>
            <a:off x="8009246" y="-5962"/>
            <a:ext cx="4208947" cy="6869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" descr="Рисунок 1">
            <a:extLst>
              <a:ext uri="{FF2B5EF4-FFF2-40B4-BE49-F238E27FC236}">
                <a16:creationId xmlns:a16="http://schemas.microsoft.com/office/drawing/2014/main" id="{6F9C6C90-D01C-36FC-5979-DAD160B945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Рисунок 8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482570F4-3289-513D-06FE-307C6757C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3165" y="191109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40045"/>
      </p:ext>
    </p:extLst>
  </p:cSld>
  <p:clrMapOvr>
    <a:masterClrMapping/>
  </p:clrMapOvr>
  <p:hf sldNum="0"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тбивочный №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Рисунок 1" descr="Рисунок 1">
            <a:extLst>
              <a:ext uri="{FF2B5EF4-FFF2-40B4-BE49-F238E27FC236}">
                <a16:creationId xmlns:a16="http://schemas.microsoft.com/office/drawing/2014/main" id="{B8183770-A94C-07DC-1FA0-442E2E43F7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080" r="51133" b="19301"/>
          <a:stretch>
            <a:fillRect/>
          </a:stretch>
        </p:blipFill>
        <p:spPr>
          <a:xfrm>
            <a:off x="8082663" y="-29194"/>
            <a:ext cx="4127685" cy="6916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3" descr="Рисунок 3">
            <a:extLst>
              <a:ext uri="{FF2B5EF4-FFF2-40B4-BE49-F238E27FC236}">
                <a16:creationId xmlns:a16="http://schemas.microsoft.com/office/drawing/2014/main" id="{96082E79-0E89-7CE3-0833-93AC0C475A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9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38C4998B-C980-8BCC-D3AE-113D2B0C3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3165" y="191109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98293"/>
      </p:ext>
    </p:extLst>
  </p:cSld>
  <p:clrMapOvr>
    <a:masterClrMapping/>
  </p:clrMapOvr>
  <p:hf sldNum="0" hdr="0" ft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2517"/>
            <a:ext cx="10539414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F58BF-342A-4295-6F6A-B86EC8BB9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A5223C-0F67-D9EA-D1AC-64D0D49916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B2A432-2011-3D4E-C3D4-BEFF84E2EF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64106"/>
            <a:ext cx="10539414" cy="470649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87020592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4FC03-6A9C-FCF8-55A5-F34349CC1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0930DA-8DC1-E8AE-9FCB-E3C392BEC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B54D6-E124-F56A-3292-0375AB4C17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85433"/>
      </p:ext>
    </p:extLst>
  </p:cSld>
  <p:clrMapOvr>
    <a:masterClrMapping/>
  </p:clrMapOvr>
  <p:hf sldNum="0" hdr="0" ftr="0" dt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CFDF-0AC2-7A3B-1CE0-0D57A0612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DC983D-A9D5-0232-9DC0-D67E498055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16E350-98F6-F12C-0F77-C3AB9C2385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F583693-51DA-6A54-6FA1-DD998D72BC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C03E705-E9C8-86C4-07A5-359EE3067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762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01235270"/>
      </p:ext>
    </p:extLst>
  </p:cSld>
  <p:clrMapOvr>
    <a:masterClrMapping/>
  </p:clrMapOvr>
  <p:hf sldNum="0" hdr="0" ftr="0" dt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Большая 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80315" y="-11907"/>
            <a:ext cx="6411686" cy="6202845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Рисунок 10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8DAD8255-762D-0A8E-92A4-B7FDD1E74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88448"/>
      </p:ext>
    </p:extLst>
  </p:cSld>
  <p:clrMapOvr>
    <a:masterClrMapping/>
  </p:clrMapOvr>
  <p:hf sldNum="0" hdr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Большая 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1907"/>
            <a:ext cx="6411686" cy="6202845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87" y="1204466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87" y="2090512"/>
            <a:ext cx="5461000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87" y="318419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BC9AC8-2A3D-CA16-3185-003AAC405A3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FD19F-7740-C4CC-84CF-2EC77B72331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426BA1E-C297-465A-DC1A-D762A41F1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8808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31000" y="419100"/>
            <a:ext cx="5461000" cy="5771838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198564"/>
            <a:ext cx="8095938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7421380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4C3C76-3F42-6AF4-0AB0-56915C0D9C2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EEE29-5B35-02E4-E6FA-D82EA851488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Рисунок 12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EA165E6-3781-3205-49DB-6990A72E5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2295"/>
      </p:ext>
    </p:extLst>
  </p:cSld>
  <p:clrMapOvr>
    <a:masterClrMapping/>
  </p:clrMapOvr>
  <p:hf sldNum="0" hdr="0" ftr="0" dt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19100"/>
            <a:ext cx="5461000" cy="5771838"/>
          </a:xfrm>
          <a:solidFill>
            <a:schemeClr val="tx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8470" y="1198564"/>
            <a:ext cx="7594734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8471" y="2084610"/>
            <a:ext cx="7594734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1531" y="312517"/>
            <a:ext cx="5941673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91BA3-1199-BC22-7BCF-8B331EA4551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9A8E9-99D9-794A-1D7D-3D9B571726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Рисунок 12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E593FC68-B6F6-E5E3-82FB-9A1B28516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34462"/>
      </p:ext>
    </p:extLst>
  </p:cSld>
  <p:clrMapOvr>
    <a:masterClrMapping/>
  </p:clrMapOvr>
  <p:hf sldNum="0" hdr="0" ftr="0" dt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зображение и лого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19536B40-29E7-866B-6836-BD6200287A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C0083-1FF8-F9A8-7D8D-8072C88BD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93665E-E7E4-D6EF-9E16-706F9F4969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780ED8-40E5-B4B5-C128-DE27747CA2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12870"/>
      </p:ext>
    </p:extLst>
  </p:cSld>
  <p:clrMapOvr>
    <a:masterClrMapping/>
  </p:clrMapOvr>
  <p:hf sldNum="0" hdr="0" ftr="0" dt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зображение и лого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3E4BA-B205-AA2C-DB6E-39B86481F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B05A3E-9C17-6832-6D98-9B3B6914BD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682031-11D6-9D83-B3D1-BD579CD81B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C63FA16D-C8AC-5136-60DA-C533E81813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r>
              <a:rPr lang="ru-RU" smtClean="0"/>
              <a:t>Вставка рисунка</a:t>
            </a:r>
            <a:endParaRPr lang="ru-RU" dirty="0"/>
          </a:p>
        </p:txBody>
      </p:sp>
      <p:pic>
        <p:nvPicPr>
          <p:cNvPr id="7" name="Рисунок 6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9DDE11F1-9391-BD66-B692-6531C2B55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52033"/>
      </p:ext>
    </p:extLst>
  </p:cSld>
  <p:clrMapOvr>
    <a:masterClrMapping/>
  </p:clrMapOvr>
  <p:hf sldNum="0" hdr="0" ftr="0" dt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2">
            <a:extLst>
              <a:ext uri="{FF2B5EF4-FFF2-40B4-BE49-F238E27FC236}">
                <a16:creationId xmlns:a16="http://schemas.microsoft.com/office/drawing/2014/main" id="{07ACE389-CA41-4F39-24DB-C4B48216715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41EC6-726B-2256-BA38-D9987107D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95A712-A506-D537-1C10-DE441C023F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0D4718-7851-91F8-A861-7E32F0A99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8022"/>
      </p:ext>
    </p:extLst>
  </p:cSld>
  <p:clrMapOvr>
    <a:masterClrMapping/>
  </p:clrMapOvr>
  <p:hf sldNum="0" hdr="0" ftr="0" dt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8EF3C091-5028-654C-2BEE-ECAEB14BCEF8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270625" y="312739"/>
            <a:ext cx="5422900" cy="5565775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138057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138057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10289"/>
      </p:ext>
    </p:extLst>
  </p:cSld>
  <p:clrMapOvr>
    <a:masterClrMapping/>
  </p:clrMapOvr>
  <p:hf sldNum="0" hdr="0" ftr="0" dt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3165BA0-D9EA-D8FC-6651-331A7F4F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256" y="2333976"/>
            <a:ext cx="9273489" cy="21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531645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Сини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27AD0-6165-1BF1-B27E-A6C3F968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1E989C-1314-6093-48EF-E16DB70E7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42699C-9E77-4ED3-9846-532B6615A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Рисунок 8" descr="Изображение выглядит как текст, графическая вставка&#10;&#10;Автоматически созданное описание">
            <a:extLst>
              <a:ext uri="{FF2B5EF4-FFF2-40B4-BE49-F238E27FC236}">
                <a16:creationId xmlns:a16="http://schemas.microsoft.com/office/drawing/2014/main" id="{913FCA4C-FFDB-0BA9-E560-82AED758C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3163" y="6426447"/>
            <a:ext cx="1240042" cy="29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14331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4BDC87-5940-92A7-0BE0-C4732471EB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1519B8-8DE0-61BD-60C8-D4EB2F635F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6427"/>
      </p:ext>
    </p:extLst>
  </p:cSld>
  <p:clrMapOvr>
    <a:masterClrMapping/>
  </p:clrMapOvr>
  <p:hf sldNum="0" hdr="0" ftr="0" dt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+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229453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249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 type="tx">
  <p:cSld name="Оглавление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2pPr>
            <a:lvl3pPr lvl="2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3pPr>
            <a:lvl4pPr lvl="3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4pPr>
            <a:lvl5pPr lvl="4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5pPr>
            <a:lvl6pPr lvl="5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6pPr>
            <a:lvl7pPr lvl="6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7pPr>
            <a:lvl8pPr lvl="7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8pPr>
            <a:lvl9pPr lvl="8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609600" y="6536432"/>
            <a:ext cx="1066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sz="10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8847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1" type="title">
  <p:cSld name="Заголовок 1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body" idx="1"/>
          </p:nvPr>
        </p:nvSpPr>
        <p:spPr>
          <a:xfrm>
            <a:off x="600671" y="5929931"/>
            <a:ext cx="10985600" cy="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50" tIns="17150" rIns="17150" bIns="17150" anchor="t" anchorCtr="0">
            <a:normAutofit/>
          </a:bodyPr>
          <a:lstStyle>
            <a:lvl1pPr marL="609608" lvl="0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ahoma"/>
              <a:buNone/>
              <a:defRPr sz="1867" b="1" i="0">
                <a:latin typeface="Tahoma"/>
                <a:ea typeface="Tahoma"/>
                <a:cs typeface="Tahoma"/>
                <a:sym typeface="Tahoma"/>
              </a:defRPr>
            </a:lvl1pPr>
            <a:lvl2pPr marL="1219215" lvl="1" indent="-30480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2pPr>
            <a:lvl3pPr marL="1828823" lvl="2" indent="-30480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3pPr>
            <a:lvl4pPr marL="2438431" lvl="3" indent="-30480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4pPr>
            <a:lvl5pPr marL="3048038" lvl="4" indent="-30480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  <a:defRPr/>
            </a:lvl5pPr>
            <a:lvl6pPr marL="3657646" lvl="5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marL="4267254" lvl="6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marL="4876861" lvl="7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marL="5486469" lvl="8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title"/>
          </p:nvPr>
        </p:nvSpPr>
        <p:spPr>
          <a:xfrm>
            <a:off x="603248" y="1287496"/>
            <a:ext cx="10985600" cy="2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ahoma"/>
              <a:buNone/>
              <a:defRPr sz="5867" b="1" i="0">
                <a:latin typeface="Tahoma"/>
                <a:ea typeface="Tahoma"/>
                <a:cs typeface="Tahoma"/>
                <a:sym typeface="Tahoma"/>
              </a:defRPr>
            </a:lvl1pPr>
            <a:lvl2pPr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600671" y="3611595"/>
            <a:ext cx="10985600" cy="9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marL="609608" lvl="0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ahoma"/>
              <a:buNone/>
              <a:defRPr sz="2800" b="0" i="0">
                <a:latin typeface="Tahoma"/>
                <a:ea typeface="Tahoma"/>
                <a:cs typeface="Tahoma"/>
                <a:sym typeface="Tahoma"/>
              </a:defRPr>
            </a:lvl1pPr>
            <a:lvl2pPr marL="1219215" lvl="1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ahoma"/>
              <a:buNone/>
              <a:defRPr sz="2800" b="0" i="0">
                <a:latin typeface="Tahoma"/>
                <a:ea typeface="Tahoma"/>
                <a:cs typeface="Tahoma"/>
                <a:sym typeface="Tahoma"/>
              </a:defRPr>
            </a:lvl2pPr>
            <a:lvl3pPr marL="1828823" lvl="2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ahoma"/>
              <a:buNone/>
              <a:defRPr sz="2800" b="0" i="0">
                <a:latin typeface="Tahoma"/>
                <a:ea typeface="Tahoma"/>
                <a:cs typeface="Tahoma"/>
                <a:sym typeface="Tahoma"/>
              </a:defRPr>
            </a:lvl3pPr>
            <a:lvl4pPr marL="2438431" lvl="3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ahoma"/>
              <a:buNone/>
              <a:defRPr sz="2800" b="0" i="0">
                <a:latin typeface="Tahoma"/>
                <a:ea typeface="Tahoma"/>
                <a:cs typeface="Tahoma"/>
                <a:sym typeface="Tahoma"/>
              </a:defRPr>
            </a:lvl4pPr>
            <a:lvl5pPr marL="3048038" lvl="4" indent="-3048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Tahoma"/>
              <a:buNone/>
              <a:defRPr sz="2800" b="0" i="0">
                <a:latin typeface="Tahoma"/>
                <a:ea typeface="Tahoma"/>
                <a:cs typeface="Tahoma"/>
                <a:sym typeface="Tahoma"/>
              </a:defRPr>
            </a:lvl5pPr>
            <a:lvl6pPr marL="3657646" lvl="5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6pPr>
            <a:lvl7pPr marL="4267254" lvl="6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7pPr>
            <a:lvl8pPr marL="4876861" lvl="7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8pPr>
            <a:lvl9pPr marL="5486469" lvl="8" indent="-372538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000000"/>
              </a:buClr>
              <a:buSzPts val="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sldNum" idx="12"/>
          </p:nvPr>
        </p:nvSpPr>
        <p:spPr>
          <a:xfrm>
            <a:off x="5981067" y="6550577"/>
            <a:ext cx="223600" cy="18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sp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Tahoma"/>
              <a:buNone/>
              <a:defRPr sz="934" b="0" i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18882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E59DFBF-1D25-9DDA-771D-5123D09DE9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0"/>
            <a:ext cx="6096000" cy="6858000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Рамка">
            <a:extLst>
              <a:ext uri="{FF2B5EF4-FFF2-40B4-BE49-F238E27FC236}">
                <a16:creationId xmlns:a16="http://schemas.microsoft.com/office/drawing/2014/main" id="{615E4398-7426-29CA-1E2E-39633C3F5D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26644" y="1"/>
            <a:ext cx="7365357" cy="686990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3331" r="-2199"/>
            </a:stretch>
          </a:blipFill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1589840-1A18-40D6-F9B5-5BC1645F5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2338086"/>
            <a:ext cx="5257799" cy="1990846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4E51BE-DD88-5EF1-A8E5-54A1CF584E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1" y="916008"/>
            <a:ext cx="3441700" cy="812800"/>
          </a:xfrm>
          <a:prstGeom prst="rect">
            <a:avLst/>
          </a:prstGeo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82A2FA1B-A380-8C31-8DE2-588A23C25A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94364"/>
            <a:ext cx="5257800" cy="625475"/>
          </a:xfrm>
        </p:spPr>
        <p:txBody>
          <a:bodyPr anchor="t">
            <a:noAutofit/>
          </a:bodyPr>
          <a:lstStyle>
            <a:lvl1pPr>
              <a:defRPr sz="14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Автор и дата </a:t>
            </a:r>
            <a:r>
              <a:rPr lang="en-US" dirty="0"/>
              <a:t>Tahoma 14</a:t>
            </a:r>
          </a:p>
        </p:txBody>
      </p:sp>
    </p:spTree>
    <p:extLst>
      <p:ext uri="{BB962C8B-B14F-4D97-AF65-F5344CB8AC3E}">
        <p14:creationId xmlns:p14="http://schemas.microsoft.com/office/powerpoint/2010/main" val="267811669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0F11428-8A9F-201F-9D1B-C739C089834D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61238" y="607102"/>
            <a:ext cx="4830762" cy="5643796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31D42AD5-D7D9-3749-9965-D007C381E83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BD5498-4F60-90B0-3353-0F3F0CD185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9548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 1">
            <a:extLst>
              <a:ext uri="{FF2B5EF4-FFF2-40B4-BE49-F238E27FC236}">
                <a16:creationId xmlns:a16="http://schemas.microsoft.com/office/drawing/2014/main" id="{BE20CDEE-02E0-1500-DB18-812F13F9BC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119" r="12754" b="8741"/>
          <a:stretch>
            <a:fillRect/>
          </a:stretch>
        </p:blipFill>
        <p:spPr>
          <a:xfrm>
            <a:off x="6870418" y="-14897"/>
            <a:ext cx="5334337" cy="68877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43740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AE245EAB-94A5-69AC-8DA9-2F0C33D82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9856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AC955C5-9705-FD6F-F2BD-6A4A5A62D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4687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892D6A9C-BE24-30A5-FBB0-6E769441A5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635" t="36159" r="52082" b="24548"/>
          <a:stretch>
            <a:fillRect/>
          </a:stretch>
        </p:blipFill>
        <p:spPr>
          <a:xfrm>
            <a:off x="8009246" y="-5962"/>
            <a:ext cx="4208947" cy="6869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" descr="Рисунок 1">
            <a:extLst>
              <a:ext uri="{FF2B5EF4-FFF2-40B4-BE49-F238E27FC236}">
                <a16:creationId xmlns:a16="http://schemas.microsoft.com/office/drawing/2014/main" id="{6F9C6C90-D01C-36FC-5979-DAD160B945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9870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Отбивочный №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  <p:pic>
        <p:nvPicPr>
          <p:cNvPr id="9" name="Рисунок 1" descr="Рисунок 1">
            <a:extLst>
              <a:ext uri="{FF2B5EF4-FFF2-40B4-BE49-F238E27FC236}">
                <a16:creationId xmlns:a16="http://schemas.microsoft.com/office/drawing/2014/main" id="{B8183770-A94C-07DC-1FA0-442E2E43F7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4080" r="51133" b="19301"/>
          <a:stretch>
            <a:fillRect/>
          </a:stretch>
        </p:blipFill>
        <p:spPr>
          <a:xfrm>
            <a:off x="8082663" y="-29194"/>
            <a:ext cx="4127685" cy="6916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3" descr="Рисунок 3">
            <a:extLst>
              <a:ext uri="{FF2B5EF4-FFF2-40B4-BE49-F238E27FC236}">
                <a16:creationId xmlns:a16="http://schemas.microsoft.com/office/drawing/2014/main" id="{96082E79-0E89-7CE3-0833-93AC0C475A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6653411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2517"/>
            <a:ext cx="10539414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F58BF-342A-4295-6F6A-B86EC8BB9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A5223C-0F67-D9EA-D1AC-64D0D49916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B2A432-2011-3D4E-C3D4-BEFF84E2EF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64106"/>
            <a:ext cx="10539414" cy="470649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3154475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4FC03-6A9C-FCF8-55A5-F34349CC1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0930DA-8DC1-E8AE-9FCB-E3C392BEC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B54D6-E124-F56A-3292-0375AB4C17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9394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CFDF-0AC2-7A3B-1CE0-0D57A0612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DC983D-A9D5-0232-9DC0-D67E498055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16E350-98F6-F12C-0F77-C3AB9C2385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F583693-51DA-6A54-6FA1-DD998D72BC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C03E705-E9C8-86C4-07A5-359EE3067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762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0698854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Большая 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80315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8398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Большая 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87" y="1204466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87" y="2090512"/>
            <a:ext cx="5461000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87" y="318419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BC9AC8-2A3D-CA16-3185-003AAC405A3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FD19F-7740-C4CC-84CF-2EC77B72331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0642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3100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198564"/>
            <a:ext cx="8095938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7421380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4C3C76-3F42-6AF4-0AB0-56915C0D9C2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EEE29-5B35-02E4-E6FA-D82EA851488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28227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8470" y="1198564"/>
            <a:ext cx="7594734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8471" y="2084610"/>
            <a:ext cx="7594734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1531" y="312517"/>
            <a:ext cx="5941673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91BA3-1199-BC22-7BCF-8B331EA4551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9A8E9-99D9-794A-1D7D-3D9B571726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5828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Изображение и лого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19536B40-29E7-866B-6836-BD6200287A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C0083-1FF8-F9A8-7D8D-8072C88BD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93665E-E7E4-D6EF-9E16-706F9F4969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780ED8-40E5-B4B5-C128-DE27747CA2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42080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Изображение и лого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3E4BA-B205-AA2C-DB6E-39B86481F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B05A3E-9C17-6832-6D98-9B3B6914BD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682031-11D6-9D83-B3D1-BD579CD81B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C63FA16D-C8AC-5136-60DA-C533E81813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F659D67-6B3E-B0FD-EE87-A52BAB500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592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2">
            <a:extLst>
              <a:ext uri="{FF2B5EF4-FFF2-40B4-BE49-F238E27FC236}">
                <a16:creationId xmlns:a16="http://schemas.microsoft.com/office/drawing/2014/main" id="{07ACE389-CA41-4F39-24DB-C4B48216715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41EC6-726B-2256-BA38-D9987107D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95A712-A506-D537-1C10-DE441C023F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0D4718-7851-91F8-A861-7E32F0A99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84863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8EF3C091-5028-654C-2BEE-ECAEB14BCEF8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270625" y="312739"/>
            <a:ext cx="5422900" cy="55657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138057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138057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95357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3165BA0-D9EA-D8FC-6651-331A7F4FFD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9256" y="2333976"/>
            <a:ext cx="9273489" cy="21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5926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Сини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27AD0-6165-1BF1-B27E-A6C3F968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1E989C-1314-6093-48EF-E16DB70E7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42699C-9E77-4ED3-9846-532B6615A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207AA2C-5CDF-4B10-E813-9E80FB0EF9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3" y="6428625"/>
            <a:ext cx="1240042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91851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4BDC87-5940-92A7-0BE0-C4732471EB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1519B8-8DE0-61BD-60C8-D4EB2F635F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11162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+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530841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5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32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98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 Title slide">
  <p:cSld name=" 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14" name="Google Shape;14;p2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4826644" y="1"/>
            <a:ext cx="7365357" cy="68699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3328" r="-2196"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" name="Google Shape;15;p2"/>
          <p:cNvSpPr txBox="1">
            <a:spLocks noGrp="1"/>
          </p:cNvSpPr>
          <p:nvPr>
            <p:ph type="title"/>
          </p:nvPr>
        </p:nvSpPr>
        <p:spPr>
          <a:xfrm>
            <a:off x="838202" y="2338086"/>
            <a:ext cx="5257799" cy="199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838200" y="5694364"/>
            <a:ext cx="52578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2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1" y="916009"/>
            <a:ext cx="3416297" cy="812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8305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1">
  <p:cSld name="Отбивочный №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>
            <a:spLocks noGrp="1"/>
          </p:cNvSpPr>
          <p:nvPr>
            <p:ph type="pic" idx="2"/>
          </p:nvPr>
        </p:nvSpPr>
        <p:spPr>
          <a:xfrm>
            <a:off x="7361238" y="607102"/>
            <a:ext cx="4830762" cy="5643796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20" name="Google Shape;20;p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5" name="Google Shape;25;p3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255422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2">
  <p:cSld name="Отбивочный №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8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2" name="Google Shape;32;p4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097056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3">
  <p:cSld name="Отбивочный №3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9" name="Google Shape;39;p5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8076324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4">
  <p:cSld name="Отбивочный №4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46" name="Google Shape;46;p6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56549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тбивочный №5">
  <p:cSld name="Отбивочный №5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8"/>
          <a:stretch/>
        </p:blipFill>
        <p:spPr>
          <a:xfrm>
            <a:off x="8009246" y="-5962"/>
            <a:ext cx="4208947" cy="68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7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831850" y="4589464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4" name="Google Shape;54;p7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02180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2 текста">
  <p:cSld name="Заголовок и 2 текста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838200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2"/>
          </p:nvPr>
        </p:nvSpPr>
        <p:spPr>
          <a:xfrm>
            <a:off x="6460762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91497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Большая рамка справа">
  <p:cSld name="Большая рамка справа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>
            <a:spLocks noGrp="1"/>
          </p:cNvSpPr>
          <p:nvPr>
            <p:ph type="pic" idx="2"/>
          </p:nvPr>
        </p:nvSpPr>
        <p:spPr>
          <a:xfrm>
            <a:off x="5780315" y="-11907"/>
            <a:ext cx="6411686" cy="620284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80" name="Google Shape;80;p12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6" name="Google Shape;86;p12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711597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мка справа">
  <p:cSld name="Рамка справа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>
            <a:spLocks noGrp="1"/>
          </p:cNvSpPr>
          <p:nvPr>
            <p:ph type="pic" idx="2"/>
          </p:nvPr>
        </p:nvSpPr>
        <p:spPr>
          <a:xfrm>
            <a:off x="6731000" y="419100"/>
            <a:ext cx="5461000" cy="5771838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98" name="Google Shape;98;p14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6250329" y="-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838200" y="1198564"/>
            <a:ext cx="8095938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4"/>
          </p:nvPr>
        </p:nvSpPr>
        <p:spPr>
          <a:xfrm>
            <a:off x="838201" y="2084610"/>
            <a:ext cx="7421380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4" name="Google Shape;104;p14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76541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амка слева">
  <p:cSld name="Рамка слева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>
            <a:spLocks noGrp="1"/>
          </p:cNvSpPr>
          <p:nvPr>
            <p:ph type="pic" idx="2"/>
          </p:nvPr>
        </p:nvSpPr>
        <p:spPr>
          <a:xfrm>
            <a:off x="0" y="419100"/>
            <a:ext cx="5461000" cy="5771838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107" name="Google Shape;107;p15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1"/>
            <a:ext cx="5941672" cy="6250899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105191" b="-9712"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8" name="Google Shape;108;p15"/>
          <p:cNvSpPr txBox="1">
            <a:spLocks noGrp="1"/>
          </p:cNvSpPr>
          <p:nvPr>
            <p:ph type="body" idx="1"/>
          </p:nvPr>
        </p:nvSpPr>
        <p:spPr>
          <a:xfrm>
            <a:off x="4098470" y="1198564"/>
            <a:ext cx="759473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body" idx="4"/>
          </p:nvPr>
        </p:nvSpPr>
        <p:spPr>
          <a:xfrm>
            <a:off x="4098471" y="2084610"/>
            <a:ext cx="7594734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title"/>
          </p:nvPr>
        </p:nvSpPr>
        <p:spPr>
          <a:xfrm>
            <a:off x="5751531" y="312517"/>
            <a:ext cx="5941673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3" name="Google Shape;113;p15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8016417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зображение и лого сверху">
  <p:cSld name="Изображение и лого сверху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6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6670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Изображение и лого снизу">
  <p:cSld name="Изображение и лого снизу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3" name="Google Shape;123;p17"/>
          <p:cNvSpPr>
            <a:spLocks noGrp="1"/>
          </p:cNvSpPr>
          <p:nvPr>
            <p:ph type="pic" idx="2"/>
          </p:nvPr>
        </p:nvSpPr>
        <p:spPr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124" name="Google Shape;124;p17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930822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>
            <a:spLocks noGrp="1"/>
          </p:cNvSpPr>
          <p:nvPr>
            <p:ph type="tbl" idx="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18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8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8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86696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иаграмма">
  <p:cSld name="Диаграмма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>
            <a:spLocks noGrp="1"/>
          </p:cNvSpPr>
          <p:nvPr>
            <p:ph type="chart" idx="2"/>
          </p:nvPr>
        </p:nvSpPr>
        <p:spPr>
          <a:xfrm>
            <a:off x="6270625" y="312739"/>
            <a:ext cx="5422900" cy="556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19"/>
          <p:cNvSpPr txBox="1">
            <a:spLocks noGrp="1"/>
          </p:cNvSpPr>
          <p:nvPr>
            <p:ph type="body" idx="1"/>
          </p:nvPr>
        </p:nvSpPr>
        <p:spPr>
          <a:xfrm>
            <a:off x="838201" y="1198564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9"/>
          <p:cNvSpPr txBox="1">
            <a:spLocks noGrp="1"/>
          </p:cNvSpPr>
          <p:nvPr>
            <p:ph type="body" idx="3"/>
          </p:nvPr>
        </p:nvSpPr>
        <p:spPr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838201" y="312517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9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9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1352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go">
  <p:cSld name="Logo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59256" y="2333976"/>
            <a:ext cx="9273489" cy="2190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94442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Синий слайд">
  <p:cSld name="Синий слайд">
    <p:bg>
      <p:bgPr>
        <a:solidFill>
          <a:schemeClr val="dk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Tahoma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43" name="Google Shape;143;p21" descr="Изображение выглядит как текст, графическая вставка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3163" y="6426447"/>
            <a:ext cx="1240042" cy="295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416271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">
  <p:cSld name="Пустой + лого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003497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+ лого 2">
  <p:cSld name="Пустой + лого 2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9204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">
  <p:cSld name="1_Заголовок + текст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0" name="Google Shape;150;p24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4" b="62692"/>
          <a:stretch/>
        </p:blipFill>
        <p:spPr>
          <a:xfrm>
            <a:off x="10010272" y="-131727"/>
            <a:ext cx="2274215" cy="120684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109173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19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None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body" idx="2"/>
          </p:nvPr>
        </p:nvSpPr>
        <p:spPr>
          <a:xfrm>
            <a:off x="609601" y="2030399"/>
            <a:ext cx="109377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500"/>
              <a:buFont typeface="Tahoma"/>
              <a:buNone/>
              <a:defRPr sz="1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500"/>
              <a:buFont typeface="Tahoma"/>
              <a:buNone/>
              <a:defRPr sz="1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238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500"/>
              <a:buFont typeface="Tahoma"/>
              <a:buChar char="•"/>
              <a:defRPr sz="1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238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500"/>
              <a:buFont typeface="Tahoma"/>
              <a:buChar char="•"/>
              <a:defRPr sz="1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238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500"/>
              <a:buFont typeface="Tahoma"/>
              <a:buChar char="•"/>
              <a:defRPr sz="1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Arial"/>
              <a:buChar char="•"/>
              <a:defRPr sz="19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53" name="Google Shape;153;p2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4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75" rIns="45700" bIns="22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100"/>
              <a:buFont typeface="Tahoma"/>
              <a:buNone/>
            </a:pPr>
            <a:fld id="{00000000-1234-1234-1234-123412341234}" type="slidenum">
              <a:rPr lang="ru-RU" sz="11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100"/>
                <a:buFont typeface="Tahoma"/>
                <a:buNone/>
              </a:pPr>
              <a:t>‹#›</a:t>
            </a:fld>
            <a:endParaRPr sz="11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55" name="Google Shape;155;p2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75" rIns="45700" bIns="22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100"/>
              <a:buFont typeface="Tahoma"/>
              <a:buNone/>
            </a:pPr>
            <a:fld id="{00000000-1234-1234-1234-123412341234}" type="slidenum">
              <a:rPr lang="ru-RU" sz="11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100"/>
                <a:buFont typeface="Tahoma"/>
                <a:buNone/>
              </a:pPr>
              <a:t>‹#›</a:t>
            </a:fld>
            <a:endParaRPr sz="11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6521442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Image">
  <p:cSld name="Title, Text and Image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100" cy="32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>
            <a:off x="334962" y="1233488"/>
            <a:ext cx="6590100" cy="50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marL="914400" lvl="1" indent="-228600" algn="l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2pPr>
            <a:lvl3pPr marL="1371600" lvl="2" indent="-228600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3pPr>
            <a:lvl4pPr marL="1828800" lvl="3" indent="-228600" algn="l" rtl="0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4pPr>
            <a:lvl5pPr marL="2286000" lvl="4" indent="-228600" algn="l" rtl="0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5pPr>
            <a:lvl6pPr marL="2743200" lvl="5" indent="-3492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sldNum" idx="12"/>
          </p:nvPr>
        </p:nvSpPr>
        <p:spPr>
          <a:xfrm>
            <a:off x="333375" y="6393713"/>
            <a:ext cx="288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/>
            </a:lvl1pPr>
            <a:lvl2pPr marL="0" lvl="1" indent="0" algn="l" rtl="0">
              <a:spcBef>
                <a:spcPts val="0"/>
              </a:spcBef>
              <a:buNone/>
              <a:defRPr/>
            </a:lvl2pPr>
            <a:lvl3pPr marL="0" lvl="2" indent="0" algn="l" rtl="0">
              <a:spcBef>
                <a:spcPts val="0"/>
              </a:spcBef>
              <a:buNone/>
              <a:defRPr/>
            </a:lvl3pPr>
            <a:lvl4pPr marL="0" lvl="3" indent="0" algn="l" rtl="0">
              <a:spcBef>
                <a:spcPts val="0"/>
              </a:spcBef>
              <a:buNone/>
              <a:defRPr/>
            </a:lvl4pPr>
            <a:lvl5pPr marL="0" lvl="4" indent="0" algn="l" rtl="0">
              <a:spcBef>
                <a:spcPts val="0"/>
              </a:spcBef>
              <a:buNone/>
              <a:defRPr/>
            </a:lvl5pPr>
            <a:lvl6pPr marL="0" lvl="5" indent="0" algn="l" rtl="0">
              <a:spcBef>
                <a:spcPts val="0"/>
              </a:spcBef>
              <a:buNone/>
              <a:defRPr/>
            </a:lvl6pPr>
            <a:lvl7pPr marL="0" lvl="6" indent="0" algn="l" rtl="0">
              <a:spcBef>
                <a:spcPts val="0"/>
              </a:spcBef>
              <a:buNone/>
              <a:defRPr/>
            </a:lvl7pPr>
            <a:lvl8pPr marL="0" lvl="7" indent="0" algn="l" rtl="0">
              <a:spcBef>
                <a:spcPts val="0"/>
              </a:spcBef>
              <a:buNone/>
              <a:defRPr/>
            </a:lvl8pPr>
            <a:lvl9pPr marL="0" lvl="8" indent="0" algn="l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1" name="Google Shape;161;p25"/>
          <p:cNvSpPr>
            <a:spLocks noGrp="1"/>
          </p:cNvSpPr>
          <p:nvPr>
            <p:ph type="pic" idx="2"/>
          </p:nvPr>
        </p:nvSpPr>
        <p:spPr>
          <a:xfrm>
            <a:off x="7212124" y="1233488"/>
            <a:ext cx="4644900" cy="50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72000" tIns="72000" rIns="0" bIns="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9883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62">
          <p15:clr>
            <a:srgbClr val="FBAE40"/>
          </p15:clr>
        </p15:guide>
        <p15:guide id="2" pos="4543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>
  <p:cSld name="Оглавление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4" name="Google Shape;164;p2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4" b="62692"/>
          <a:stretch/>
        </p:blipFill>
        <p:spPr>
          <a:xfrm>
            <a:off x="10010271" y="-131727"/>
            <a:ext cx="2274212" cy="120684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>
            <a:spLocks noGrp="1"/>
          </p:cNvSpPr>
          <p:nvPr>
            <p:ph type="tbl" idx="2"/>
          </p:nvPr>
        </p:nvSpPr>
        <p:spPr>
          <a:xfrm>
            <a:off x="609600" y="1627982"/>
            <a:ext cx="10601400" cy="438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1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166" name="Google Shape;166;p2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68" name="Google Shape;168;p2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4" b="62692"/>
          <a:stretch/>
        </p:blipFill>
        <p:spPr>
          <a:xfrm>
            <a:off x="10010271" y="-131727"/>
            <a:ext cx="2274212" cy="120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71" name="Google Shape;171;p2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4" b="62692"/>
          <a:stretch/>
        </p:blipFill>
        <p:spPr>
          <a:xfrm>
            <a:off x="10010271" y="-131727"/>
            <a:ext cx="2274212" cy="1206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6961133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>
            <a:spLocks noGrp="1"/>
          </p:cNvSpPr>
          <p:nvPr>
            <p:ph type="title"/>
          </p:nvPr>
        </p:nvSpPr>
        <p:spPr>
          <a:xfrm>
            <a:off x="838200" y="312516"/>
            <a:ext cx="105156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7"/>
          <p:cNvSpPr txBox="1"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27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27"/>
          <p:cNvSpPr txBox="1">
            <a:spLocks noGrp="1"/>
          </p:cNvSpPr>
          <p:nvPr>
            <p:ph type="ftr" idx="11"/>
          </p:nvPr>
        </p:nvSpPr>
        <p:spPr>
          <a:xfrm>
            <a:off x="838199" y="6356350"/>
            <a:ext cx="5257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7"/>
          <p:cNvSpPr txBox="1">
            <a:spLocks noGrp="1"/>
          </p:cNvSpPr>
          <p:nvPr>
            <p:ph type="sldNum" idx="12"/>
          </p:nvPr>
        </p:nvSpPr>
        <p:spPr>
          <a:xfrm>
            <a:off x="173620" y="6356350"/>
            <a:ext cx="6645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1pPr>
            <a:lvl2pPr marL="0" lvl="1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2pPr>
            <a:lvl3pPr marL="0" lvl="2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3pPr>
            <a:lvl4pPr marL="0" lvl="3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4pPr>
            <a:lvl5pPr marL="0" lvl="4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5pPr>
            <a:lvl6pPr marL="0" lvl="5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6pPr>
            <a:lvl7pPr marL="0" lvl="6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7pPr>
            <a:lvl8pPr marL="0" lvl="7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8pPr>
            <a:lvl9pPr marL="0" lvl="8" indent="0" algn="l" rtl="0">
              <a:spcBef>
                <a:spcPts val="0"/>
              </a:spcBef>
              <a:buNone/>
              <a:defRPr>
                <a:solidFill>
                  <a:srgbClr val="5F5046"/>
                </a:solidFill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2"/>
          </p:nvPr>
        </p:nvSpPr>
        <p:spPr>
          <a:xfrm>
            <a:off x="644770" y="1448780"/>
            <a:ext cx="10902600" cy="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None/>
              <a:defRPr sz="2200" b="1">
                <a:solidFill>
                  <a:schemeClr val="accent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755553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100" cy="32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homa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8"/>
          <p:cNvSpPr txBox="1">
            <a:spLocks noGrp="1"/>
          </p:cNvSpPr>
          <p:nvPr>
            <p:ph type="sldNum" idx="12"/>
          </p:nvPr>
        </p:nvSpPr>
        <p:spPr>
          <a:xfrm>
            <a:off x="333376" y="6393712"/>
            <a:ext cx="288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 rtl="0">
              <a:spcBef>
                <a:spcPts val="0"/>
              </a:spcBef>
              <a:buClr>
                <a:schemeClr val="dk1"/>
              </a:buClr>
              <a:buSzPts val="900"/>
              <a:buFont typeface="Tahoma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61284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Изображение справа">
  <p:cSld name="Изображение справа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860613" y="324401"/>
            <a:ext cx="10449000" cy="7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ldNum" idx="12"/>
          </p:nvPr>
        </p:nvSpPr>
        <p:spPr>
          <a:xfrm>
            <a:off x="131312" y="6336523"/>
            <a:ext cx="4065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9750" tIns="119750" rIns="119750" bIns="119750" anchor="ctr" anchorCtr="0">
            <a:norm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6"/>
              <a:buNone/>
              <a:defRPr sz="996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0" name="Google Shape;200;p30"/>
          <p:cNvSpPr txBox="1">
            <a:spLocks noGrp="1"/>
          </p:cNvSpPr>
          <p:nvPr>
            <p:ph type="subTitle" idx="1"/>
          </p:nvPr>
        </p:nvSpPr>
        <p:spPr>
          <a:xfrm>
            <a:off x="834939" y="1093935"/>
            <a:ext cx="5439600" cy="7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793" b="1"/>
            </a:lvl9pPr>
          </a:lstStyle>
          <a:p>
            <a:endParaRPr/>
          </a:p>
        </p:txBody>
      </p:sp>
      <p:sp>
        <p:nvSpPr>
          <p:cNvPr id="201" name="Google Shape;201;p30"/>
          <p:cNvSpPr txBox="1">
            <a:spLocks noGrp="1"/>
          </p:cNvSpPr>
          <p:nvPr>
            <p:ph type="body" idx="2"/>
          </p:nvPr>
        </p:nvSpPr>
        <p:spPr>
          <a:xfrm>
            <a:off x="834914" y="1858482"/>
            <a:ext cx="5439600" cy="43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30"/>
          <p:cNvSpPr>
            <a:spLocks noGrp="1"/>
          </p:cNvSpPr>
          <p:nvPr>
            <p:ph type="pic" idx="3"/>
          </p:nvPr>
        </p:nvSpPr>
        <p:spPr>
          <a:xfrm>
            <a:off x="6274590" y="1093935"/>
            <a:ext cx="5917800" cy="5098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pic>
        <p:nvPicPr>
          <p:cNvPr id="203" name="Google Shape;20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26870" y="6336542"/>
            <a:ext cx="1312826" cy="312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0185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8">
          <p15:clr>
            <a:srgbClr val="FA7B17"/>
          </p15:clr>
        </p15:guide>
        <p15:guide id="2" pos="3968">
          <p15:clr>
            <a:srgbClr val="FA7B17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большое фото">
  <p:cSld name="1_Заголовок + большое фото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>
            <a:spLocks noGrp="1"/>
          </p:cNvSpPr>
          <p:nvPr>
            <p:ph type="pic" idx="2"/>
          </p:nvPr>
        </p:nvSpPr>
        <p:spPr>
          <a:xfrm>
            <a:off x="0" y="1256537"/>
            <a:ext cx="12192000" cy="49791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p31"/>
          <p:cNvSpPr txBox="1">
            <a:spLocks noGrp="1"/>
          </p:cNvSpPr>
          <p:nvPr>
            <p:ph type="body" idx="1"/>
          </p:nvPr>
        </p:nvSpPr>
        <p:spPr>
          <a:xfrm>
            <a:off x="612505" y="499757"/>
            <a:ext cx="64032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2533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None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Arial"/>
              <a:buChar char="•"/>
              <a:defRPr sz="1867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07" name="Google Shape;207;p31" descr="Рисунок 3"/>
          <p:cNvPicPr preferRelativeResize="0"/>
          <p:nvPr/>
        </p:nvPicPr>
        <p:blipFill rotWithShape="1">
          <a:blip r:embed="rId2">
            <a:alphaModFix/>
          </a:blip>
          <a:srcRect l="51219" t="26023" r="11438" b="62692"/>
          <a:stretch/>
        </p:blipFill>
        <p:spPr>
          <a:xfrm>
            <a:off x="10010272" y="-131727"/>
            <a:ext cx="2274208" cy="120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9704" cy="25320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800"/>
              <a:buFont typeface="Tahoma"/>
              <a:buNone/>
            </a:pPr>
            <a:fld id="{00000000-1234-1234-1234-123412341234}" type="slidenum">
              <a:rPr lang="ru-RU" sz="1067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800"/>
                <a:buFont typeface="Tahoma"/>
                <a:buNone/>
              </a:pPr>
              <a:t>‹#›</a:t>
            </a:fld>
            <a:endParaRPr sz="1067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10" name="Google Shape;210;p3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9704" cy="25320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1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800"/>
              <a:buFont typeface="Tahoma"/>
              <a:buNone/>
            </a:pPr>
            <a:fld id="{00000000-1234-1234-1234-123412341234}" type="slidenum">
              <a:rPr lang="ru-RU" sz="1067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800"/>
                <a:buFont typeface="Tahoma"/>
                <a:buNone/>
              </a:pPr>
              <a:t>‹#›</a:t>
            </a:fld>
            <a:endParaRPr sz="1067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4029259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екст + фото слева">
  <p:cSld name="Текст + фото слева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2"/>
          <p:cNvSpPr>
            <a:spLocks noGrp="1"/>
          </p:cNvSpPr>
          <p:nvPr>
            <p:ph type="pic" idx="2"/>
          </p:nvPr>
        </p:nvSpPr>
        <p:spPr>
          <a:xfrm>
            <a:off x="0" y="228600"/>
            <a:ext cx="6096000" cy="64719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2"/>
          <p:cNvSpPr>
            <a:spLocks noGrp="1"/>
          </p:cNvSpPr>
          <p:nvPr>
            <p:ph type="pic" idx="3"/>
          </p:nvPr>
        </p:nvSpPr>
        <p:spPr>
          <a:xfrm rot="10800000">
            <a:off x="0" y="-939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32"/>
          <p:cNvSpPr txBox="1">
            <a:spLocks noGrp="1"/>
          </p:cNvSpPr>
          <p:nvPr>
            <p:ph type="body" idx="1"/>
          </p:nvPr>
        </p:nvSpPr>
        <p:spPr>
          <a:xfrm>
            <a:off x="4211132" y="491485"/>
            <a:ext cx="64032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3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body" idx="4"/>
          </p:nvPr>
        </p:nvSpPr>
        <p:spPr>
          <a:xfrm>
            <a:off x="4213759" y="1146256"/>
            <a:ext cx="73137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725" tIns="67725" rIns="67725" bIns="67725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7" name="Google Shape;217;p32"/>
          <p:cNvSpPr txBox="1">
            <a:spLocks noGrp="1"/>
          </p:cNvSpPr>
          <p:nvPr>
            <p:ph type="body" idx="5"/>
          </p:nvPr>
        </p:nvSpPr>
        <p:spPr>
          <a:xfrm>
            <a:off x="4211132" y="2030399"/>
            <a:ext cx="73116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18" name="Google Shape;218;p3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7197" y="6298009"/>
            <a:ext cx="1069704" cy="25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2"/>
          <p:cNvSpPr txBox="1"/>
          <p:nvPr/>
        </p:nvSpPr>
        <p:spPr>
          <a:xfrm>
            <a:off x="609600" y="6547948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3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3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20" name="Google Shape;220;p3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7197" y="6298009"/>
            <a:ext cx="1069704" cy="25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2"/>
          <p:cNvSpPr txBox="1"/>
          <p:nvPr/>
        </p:nvSpPr>
        <p:spPr>
          <a:xfrm>
            <a:off x="609600" y="6547948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3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3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22" name="Google Shape;222;p3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7197" y="6298009"/>
            <a:ext cx="1069704" cy="25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2"/>
          <p:cNvSpPr txBox="1"/>
          <p:nvPr/>
        </p:nvSpPr>
        <p:spPr>
          <a:xfrm>
            <a:off x="609600" y="6547948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3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3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4303634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лева">
  <p:cSld name="1_Текст + малое фото слева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3"/>
          <p:cNvSpPr>
            <a:spLocks noGrp="1"/>
          </p:cNvSpPr>
          <p:nvPr>
            <p:ph type="pic" idx="2"/>
          </p:nvPr>
        </p:nvSpPr>
        <p:spPr>
          <a:xfrm>
            <a:off x="-10915" y="228600"/>
            <a:ext cx="6106800" cy="64719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33"/>
          <p:cNvSpPr>
            <a:spLocks noGrp="1"/>
          </p:cNvSpPr>
          <p:nvPr>
            <p:ph type="pic" idx="3"/>
          </p:nvPr>
        </p:nvSpPr>
        <p:spPr>
          <a:xfrm rot="10800000">
            <a:off x="-10900" y="-1"/>
            <a:ext cx="107043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33"/>
          <p:cNvSpPr txBox="1">
            <a:spLocks noGrp="1"/>
          </p:cNvSpPr>
          <p:nvPr>
            <p:ph type="body" idx="1"/>
          </p:nvPr>
        </p:nvSpPr>
        <p:spPr>
          <a:xfrm>
            <a:off x="2544211" y="491485"/>
            <a:ext cx="80700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3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8" name="Google Shape;228;p33"/>
          <p:cNvSpPr txBox="1">
            <a:spLocks noGrp="1"/>
          </p:cNvSpPr>
          <p:nvPr>
            <p:ph type="body" idx="4"/>
          </p:nvPr>
        </p:nvSpPr>
        <p:spPr>
          <a:xfrm>
            <a:off x="2545991" y="1146256"/>
            <a:ext cx="8981100" cy="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725" tIns="67725" rIns="67725" bIns="67725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9" name="Google Shape;229;p33"/>
          <p:cNvSpPr txBox="1">
            <a:spLocks noGrp="1"/>
          </p:cNvSpPr>
          <p:nvPr>
            <p:ph type="body" idx="5"/>
          </p:nvPr>
        </p:nvSpPr>
        <p:spPr>
          <a:xfrm>
            <a:off x="2541648" y="2030399"/>
            <a:ext cx="89811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4925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9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4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0" name="Google Shape;230;p3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7197" y="6298009"/>
            <a:ext cx="1069704" cy="25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3"/>
          <p:cNvSpPr txBox="1"/>
          <p:nvPr/>
        </p:nvSpPr>
        <p:spPr>
          <a:xfrm>
            <a:off x="609600" y="6547948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3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3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32" name="Google Shape;232;p3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77197" y="6298009"/>
            <a:ext cx="1069704" cy="25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 txBox="1"/>
          <p:nvPr/>
        </p:nvSpPr>
        <p:spPr>
          <a:xfrm>
            <a:off x="609600" y="6547948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3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3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7571435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Титульный слайд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sldNum" idx="12"/>
          </p:nvPr>
        </p:nvSpPr>
        <p:spPr>
          <a:xfrm>
            <a:off x="131308" y="6337022"/>
            <a:ext cx="406500" cy="525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6" name="Google Shape;236;p34"/>
          <p:cNvSpPr txBox="1"/>
          <p:nvPr/>
        </p:nvSpPr>
        <p:spPr>
          <a:xfrm>
            <a:off x="834914" y="2344239"/>
            <a:ext cx="5237100" cy="19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0" b="1">
              <a:solidFill>
                <a:srgbClr val="003167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37" name="Google Shape;23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4914" y="918420"/>
            <a:ext cx="3428202" cy="80961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4"/>
          <p:cNvSpPr txBox="1"/>
          <p:nvPr/>
        </p:nvSpPr>
        <p:spPr>
          <a:xfrm>
            <a:off x="834913" y="5709348"/>
            <a:ext cx="52371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400">
              <a:solidFill>
                <a:srgbClr val="35C164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9" name="Google Shape;239;p34"/>
          <p:cNvSpPr txBox="1">
            <a:spLocks noGrp="1"/>
          </p:cNvSpPr>
          <p:nvPr>
            <p:ph type="title"/>
          </p:nvPr>
        </p:nvSpPr>
        <p:spPr>
          <a:xfrm>
            <a:off x="834913" y="2526632"/>
            <a:ext cx="5262900" cy="18084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4"/>
          <p:cNvSpPr txBox="1">
            <a:spLocks noGrp="1"/>
          </p:cNvSpPr>
          <p:nvPr>
            <p:ph type="subTitle" idx="1"/>
          </p:nvPr>
        </p:nvSpPr>
        <p:spPr>
          <a:xfrm>
            <a:off x="835037" y="5725828"/>
            <a:ext cx="5237100" cy="62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>
            <a:lvl1pPr lvl="0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>
                <a:solidFill>
                  <a:schemeClr val="accent5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34"/>
          <p:cNvSpPr>
            <a:spLocks noGrp="1"/>
          </p:cNvSpPr>
          <p:nvPr>
            <p:ph type="pic" idx="2"/>
          </p:nvPr>
        </p:nvSpPr>
        <p:spPr>
          <a:xfrm>
            <a:off x="6097768" y="4387"/>
            <a:ext cx="6094200" cy="6858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5575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31">
          <p15:clr>
            <a:srgbClr val="FA7B17"/>
          </p15:clr>
        </p15:guide>
        <p15:guide id="2" orient="horz" pos="1592">
          <p15:clr>
            <a:srgbClr val="FA7B17"/>
          </p15:clr>
        </p15:guide>
        <p15:guide id="3" pos="526">
          <p15:clr>
            <a:srgbClr val="FA7B17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>
            <a:spLocks noGrp="1"/>
          </p:cNvSpPr>
          <p:nvPr>
            <p:ph type="title"/>
          </p:nvPr>
        </p:nvSpPr>
        <p:spPr>
          <a:xfrm>
            <a:off x="630487" y="795213"/>
            <a:ext cx="10902300" cy="321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35"/>
          <p:cNvSpPr txBox="1">
            <a:spLocks noGrp="1"/>
          </p:cNvSpPr>
          <p:nvPr>
            <p:ph type="body" idx="1"/>
          </p:nvPr>
        </p:nvSpPr>
        <p:spPr>
          <a:xfrm>
            <a:off x="591723" y="1203650"/>
            <a:ext cx="4321500" cy="27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AF"/>
              </a:buClr>
              <a:buSzPts val="1400"/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AF"/>
              </a:buClr>
              <a:buSzPts val="1600"/>
              <a:buFont typeface="Arial"/>
              <a:buChar char="⎼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AF"/>
              </a:buClr>
              <a:buSzPts val="1400"/>
              <a:buFont typeface="Arial"/>
              <a:buChar char="⎼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3AF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○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■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35"/>
          <p:cNvSpPr txBox="1">
            <a:spLocks noGrp="1"/>
          </p:cNvSpPr>
          <p:nvPr>
            <p:ph type="sldNum" idx="12"/>
          </p:nvPr>
        </p:nvSpPr>
        <p:spPr>
          <a:xfrm>
            <a:off x="11014700" y="6492071"/>
            <a:ext cx="531600" cy="1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09539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+ текст">
  <p:cSld name="Заголовок + текст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00" cy="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48" name="Google Shape;248;p3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4" b="62692"/>
          <a:stretch/>
        </p:blipFill>
        <p:spPr>
          <a:xfrm>
            <a:off x="10010271" y="-131727"/>
            <a:ext cx="2274212" cy="1206844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109170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0" name="Google Shape;250;p36"/>
          <p:cNvSpPr txBox="1">
            <a:spLocks noGrp="1"/>
          </p:cNvSpPr>
          <p:nvPr>
            <p:ph type="body" idx="2"/>
          </p:nvPr>
        </p:nvSpPr>
        <p:spPr>
          <a:xfrm>
            <a:off x="609601" y="2030399"/>
            <a:ext cx="109374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51" name="Google Shape;251;p3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53" name="Google Shape;253;p3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55" name="Google Shape;255;p3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36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802944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График">
  <p:cSld name="График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8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800" tIns="22900" rIns="45800" bIns="229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5" name="Google Shape;265;p38"/>
          <p:cNvSpPr txBox="1">
            <a:spLocks noGrp="1"/>
          </p:cNvSpPr>
          <p:nvPr>
            <p:ph type="sldNum" idx="12"/>
          </p:nvPr>
        </p:nvSpPr>
        <p:spPr>
          <a:xfrm>
            <a:off x="609600" y="6537183"/>
            <a:ext cx="1066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1000"/>
              <a:buFont typeface="Tahoma"/>
              <a:buNone/>
              <a:defRPr sz="10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66" name="Google Shape;266;p38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4058" y="172289"/>
            <a:ext cx="1061786" cy="251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8" descr="Рисунок 3"/>
          <p:cNvPicPr preferRelativeResize="0"/>
          <p:nvPr/>
        </p:nvPicPr>
        <p:blipFill rotWithShape="1">
          <a:blip r:embed="rId3">
            <a:alphaModFix/>
          </a:blip>
          <a:srcRect l="51221" t="26023" r="11434" b="62692"/>
          <a:stretch/>
        </p:blipFill>
        <p:spPr>
          <a:xfrm>
            <a:off x="10010271" y="-131727"/>
            <a:ext cx="2274212" cy="120685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8"/>
          <p:cNvSpPr txBox="1">
            <a:spLocks noGrp="1"/>
          </p:cNvSpPr>
          <p:nvPr>
            <p:ph type="body" idx="1"/>
          </p:nvPr>
        </p:nvSpPr>
        <p:spPr>
          <a:xfrm>
            <a:off x="615132" y="1154527"/>
            <a:ext cx="5753700" cy="6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50" tIns="25450" rIns="25450" bIns="2545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9" name="Google Shape;269;p38"/>
          <p:cNvSpPr txBox="1">
            <a:spLocks noGrp="1"/>
          </p:cNvSpPr>
          <p:nvPr>
            <p:ph type="body" idx="2"/>
          </p:nvPr>
        </p:nvSpPr>
        <p:spPr>
          <a:xfrm>
            <a:off x="609599" y="2057616"/>
            <a:ext cx="5753700" cy="40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800" tIns="22900" rIns="45800" bIns="229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381513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еребивка №2">
  <p:cSld name="Перебивка №2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9" descr="Рисунок 3"/>
          <p:cNvPicPr preferRelativeResize="0"/>
          <p:nvPr/>
        </p:nvPicPr>
        <p:blipFill rotWithShape="1">
          <a:blip r:embed="rId2">
            <a:alphaModFix/>
          </a:blip>
          <a:srcRect t="27268" r="12610" b="8645"/>
          <a:stretch/>
        </p:blipFill>
        <p:spPr>
          <a:xfrm>
            <a:off x="6890657" y="1365"/>
            <a:ext cx="5322226" cy="685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9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4" name="Google Shape;274;p39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100" cy="15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5" name="Google Shape;275;p39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76" name="Google Shape;276;p3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9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78" name="Google Shape;278;p3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9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4021896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еребивка №1">
  <p:cSld name="Перебивка №1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100" cy="15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2" name="Google Shape;282;p40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83" name="Google Shape;283;p40" descr="Рисунок 1"/>
          <p:cNvPicPr preferRelativeResize="0"/>
          <p:nvPr/>
        </p:nvPicPr>
        <p:blipFill rotWithShape="1">
          <a:blip r:embed="rId2">
            <a:alphaModFix/>
          </a:blip>
          <a:srcRect t="27118" r="12747" b="8742"/>
          <a:stretch/>
        </p:blipFill>
        <p:spPr>
          <a:xfrm>
            <a:off x="6870417" y="-14897"/>
            <a:ext cx="5334336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0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86" name="Google Shape;286;p40" descr="Рисунок 1"/>
          <p:cNvPicPr preferRelativeResize="0"/>
          <p:nvPr/>
        </p:nvPicPr>
        <p:blipFill rotWithShape="1">
          <a:blip r:embed="rId2">
            <a:alphaModFix/>
          </a:blip>
          <a:srcRect t="27118" r="12747" b="8742"/>
          <a:stretch/>
        </p:blipFill>
        <p:spPr>
          <a:xfrm>
            <a:off x="6870417" y="-14897"/>
            <a:ext cx="5334336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0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89" name="Google Shape;289;p40" descr="Рисунок 1"/>
          <p:cNvPicPr preferRelativeResize="0"/>
          <p:nvPr/>
        </p:nvPicPr>
        <p:blipFill rotWithShape="1">
          <a:blip r:embed="rId2">
            <a:alphaModFix/>
          </a:blip>
          <a:srcRect t="27118" r="12747" b="8742"/>
          <a:stretch/>
        </p:blipFill>
        <p:spPr>
          <a:xfrm>
            <a:off x="6870417" y="-14897"/>
            <a:ext cx="5334336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0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31502015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еребивка №3">
  <p:cSld name="Перебивка №3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1" descr="Рисунок 1"/>
          <p:cNvPicPr preferRelativeResize="0"/>
          <p:nvPr/>
        </p:nvPicPr>
        <p:blipFill rotWithShape="1">
          <a:blip r:embed="rId2">
            <a:alphaModFix/>
          </a:blip>
          <a:srcRect t="27048" r="12434" b="8272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1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96" name="Google Shape;296;p41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100" cy="15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7" name="Google Shape;297;p41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8" name="Google Shape;298;p4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1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0" name="Google Shape;300;p4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41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56087719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Перебивка №4">
  <p:cSld name="Перебивка №4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42" descr="Рисунок 3"/>
          <p:cNvPicPr preferRelativeResize="0"/>
          <p:nvPr/>
        </p:nvPicPr>
        <p:blipFill rotWithShape="1">
          <a:blip r:embed="rId2">
            <a:alphaModFix/>
          </a:blip>
          <a:srcRect l="5636" t="36158" r="52080" b="24547"/>
          <a:stretch/>
        </p:blipFill>
        <p:spPr>
          <a:xfrm>
            <a:off x="8009245" y="-5962"/>
            <a:ext cx="4208946" cy="68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2" descr="Рисунок 1"/>
          <p:cNvPicPr preferRelativeResize="0"/>
          <p:nvPr/>
        </p:nvPicPr>
        <p:blipFill rotWithShape="1">
          <a:blip r:embed="rId3">
            <a:alphaModFix/>
          </a:blip>
          <a:srcRect t="27048" r="12434" b="8272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2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7" name="Google Shape;307;p42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100" cy="15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8" name="Google Shape;308;p42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1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09" name="Google Shape;309;p4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42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11" name="Google Shape;311;p4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5"/>
            <a:ext cx="1062712" cy="25155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2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ru-RU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1055863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">
  <p:cSld name="1_Заголовок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3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00" cy="5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5" name="Google Shape;315;p43" descr="Рисунок 3"/>
          <p:cNvPicPr preferRelativeResize="0"/>
          <p:nvPr/>
        </p:nvPicPr>
        <p:blipFill rotWithShape="1">
          <a:blip r:embed="rId2">
            <a:alphaModFix/>
          </a:blip>
          <a:srcRect l="51219" t="26023" r="11438" b="62693"/>
          <a:stretch/>
        </p:blipFill>
        <p:spPr>
          <a:xfrm>
            <a:off x="10010272" y="-131727"/>
            <a:ext cx="2274211" cy="1206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3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75" rIns="45700" bIns="22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100"/>
              <a:buFont typeface="Tahoma"/>
              <a:buNone/>
            </a:pPr>
            <a:fld id="{00000000-1234-1234-1234-123412341234}" type="slidenum">
              <a:rPr lang="ru-RU" sz="11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100"/>
                <a:buFont typeface="Tahoma"/>
                <a:buNone/>
              </a:pPr>
              <a:t>‹#›</a:t>
            </a:fld>
            <a:endParaRPr sz="11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18" name="Google Shape;318;p4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3"/>
          <p:cNvSpPr txBox="1"/>
          <p:nvPr/>
        </p:nvSpPr>
        <p:spPr>
          <a:xfrm>
            <a:off x="609600" y="6547947"/>
            <a:ext cx="1066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75" rIns="45700" bIns="22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100"/>
              <a:buFont typeface="Tahoma"/>
              <a:buNone/>
            </a:pPr>
            <a:fld id="{00000000-1234-1234-1234-123412341234}" type="slidenum">
              <a:rPr lang="ru-RU" sz="11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100"/>
                <a:buFont typeface="Tahoma"/>
                <a:buNone/>
              </a:pPr>
              <a:t>‹#›</a:t>
            </a:fld>
            <a:endParaRPr sz="11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425837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and Conten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44770" y="188909"/>
            <a:ext cx="10902278" cy="85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22041" marR="0" lvl="5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844083" marR="0" lvl="6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266124" marR="0" lvl="7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688165" marR="0" lvl="8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21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44770" y="1448779"/>
            <a:ext cx="10902278" cy="473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67058" marR="0" lvl="0" indent="184643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84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34116" marR="0" lvl="1" indent="146542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501174" marR="0" lvl="2" indent="108441" algn="l" rtl="0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47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657974" marR="0" lvl="3" indent="80598" algn="l" rtl="0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2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825032" marR="0" lvl="4" indent="77667" algn="l" rtl="0">
              <a:lnSpc>
                <a:spcPct val="100000"/>
              </a:lnSpc>
              <a:spcBef>
                <a:spcPts val="831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  <a:defRPr sz="129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321227" marR="0" lvl="5" indent="140680" algn="l" rtl="0">
              <a:lnSpc>
                <a:spcPct val="100000"/>
              </a:lnSpc>
              <a:spcBef>
                <a:spcPts val="36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4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69" marR="0" lvl="6" indent="140680" algn="l" rtl="0">
              <a:lnSpc>
                <a:spcPct val="100000"/>
              </a:lnSpc>
              <a:spcBef>
                <a:spcPts val="36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4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165310" marR="0" lvl="7" indent="140680" algn="l" rtl="0">
              <a:lnSpc>
                <a:spcPct val="100000"/>
              </a:lnSpc>
              <a:spcBef>
                <a:spcPts val="36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4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587351" marR="0" lvl="8" indent="140680" algn="l" rtl="0">
              <a:lnSpc>
                <a:spcPct val="100000"/>
              </a:lnSpc>
              <a:spcBef>
                <a:spcPts val="369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46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ftr" idx="11"/>
          </p:nvPr>
        </p:nvSpPr>
        <p:spPr>
          <a:xfrm>
            <a:off x="2328984" y="6416675"/>
            <a:ext cx="3899816" cy="166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738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22041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844083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66124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88165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110207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54289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220413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5908578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62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5F5046"/>
              </a:buClr>
            </a:pPr>
            <a:endParaRPr>
              <a:solidFill>
                <a:srgbClr val="5F5046"/>
              </a:solidFill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sldNum" idx="12"/>
          </p:nvPr>
        </p:nvSpPr>
        <p:spPr>
          <a:xfrm>
            <a:off x="11013828" y="6416675"/>
            <a:ext cx="533539" cy="16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/>
          <a:p>
            <a:pPr algn="r">
              <a:buClr>
                <a:srgbClr val="5F5046"/>
              </a:buClr>
              <a:buSzPct val="25000"/>
              <a:buFont typeface="Arial"/>
              <a:buNone/>
            </a:pPr>
            <a:fld id="{00000000-1234-1234-1234-123412341234}" type="slidenum">
              <a:rPr lang="en-US" sz="738">
                <a:solidFill>
                  <a:srgbClr val="5F5046"/>
                </a:solidFill>
              </a:rPr>
              <a:pPr algn="r">
                <a:buClr>
                  <a:srgbClr val="5F5046"/>
                </a:buClr>
                <a:buSzPct val="25000"/>
                <a:buFont typeface="Arial"/>
                <a:buNone/>
              </a:pPr>
              <a:t>‹#›</a:t>
            </a:fld>
            <a:endParaRPr lang="en-US" sz="738">
              <a:solidFill>
                <a:srgbClr val="5F50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33044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2B5F-19B1-41F4-9C65-D0E69646D5F3}" type="slidenum">
              <a:rPr lang="de-DE" smtClean="0"/>
              <a:t>‹#›</a:t>
            </a:fld>
            <a:endParaRPr lang="de-DE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4770" y="1448781"/>
            <a:ext cx="10902462" cy="39604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9071358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0373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итульный слайд с имиджем (main)">
  <p:cSld name="1_Титульный слайд с имиджем (main)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5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287" name="Google Shape;287;p55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288" name="Google Shape;288;p55"/>
          <p:cNvSpPr txBox="1">
            <a:spLocks noGrp="1"/>
          </p:cNvSpPr>
          <p:nvPr>
            <p:ph type="body" idx="1"/>
          </p:nvPr>
        </p:nvSpPr>
        <p:spPr>
          <a:xfrm>
            <a:off x="600671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9" name="Google Shape;289;p55"/>
          <p:cNvSpPr txBox="1">
            <a:spLocks noGrp="1"/>
          </p:cNvSpPr>
          <p:nvPr>
            <p:ph type="body" idx="4"/>
          </p:nvPr>
        </p:nvSpPr>
        <p:spPr>
          <a:xfrm>
            <a:off x="603249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0" name="Google Shape;290;p55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622300" y="624683"/>
            <a:ext cx="3556000" cy="8413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030809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Оглавление">
  <p:cSld name="1_Оглавление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6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3" name="Google Shape;293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6"/>
          <p:cNvSpPr>
            <a:spLocks noGrp="1"/>
          </p:cNvSpPr>
          <p:nvPr>
            <p:ph type="tbl" idx="2"/>
          </p:nvPr>
        </p:nvSpPr>
        <p:spPr>
          <a:xfrm>
            <a:off x="609601" y="1627982"/>
            <a:ext cx="10601325" cy="438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1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95" name="Google Shape;295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6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97" name="Google Shape;297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6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92204645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1">
  <p:cSld name="1_Перебивка №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7"/>
          <p:cNvSpPr txBox="1">
            <a:spLocks noGrp="1"/>
          </p:cNvSpPr>
          <p:nvPr>
            <p:ph type="body" idx="1"/>
          </p:nvPr>
        </p:nvSpPr>
        <p:spPr>
          <a:xfrm>
            <a:off x="603248" y="2079204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2" name="Google Shape;302;p57"/>
          <p:cNvSpPr txBox="1">
            <a:spLocks noGrp="1"/>
          </p:cNvSpPr>
          <p:nvPr>
            <p:ph type="body" idx="2"/>
          </p:nvPr>
        </p:nvSpPr>
        <p:spPr>
          <a:xfrm>
            <a:off x="600672" y="3800898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03" name="Google Shape;303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8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6" name="Google Shape;306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8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3559100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2">
  <p:cSld name="1_Перебивка №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8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6890658" y="1365"/>
            <a:ext cx="5322225" cy="685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3" name="Google Shape;313;p58"/>
          <p:cNvSpPr txBox="1">
            <a:spLocks noGrp="1"/>
          </p:cNvSpPr>
          <p:nvPr>
            <p:ph type="body" idx="1"/>
          </p:nvPr>
        </p:nvSpPr>
        <p:spPr>
          <a:xfrm>
            <a:off x="603248" y="2079204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58"/>
          <p:cNvSpPr txBox="1">
            <a:spLocks noGrp="1"/>
          </p:cNvSpPr>
          <p:nvPr>
            <p:ph type="body" idx="2"/>
          </p:nvPr>
        </p:nvSpPr>
        <p:spPr>
          <a:xfrm>
            <a:off x="600672" y="3800898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5" name="Google Shape;315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0665858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3">
  <p:cSld name="1_Перебивка №3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9" descr="Рисунок 1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1" name="Google Shape;321;p59"/>
          <p:cNvSpPr txBox="1">
            <a:spLocks noGrp="1"/>
          </p:cNvSpPr>
          <p:nvPr>
            <p:ph type="body" idx="1"/>
          </p:nvPr>
        </p:nvSpPr>
        <p:spPr>
          <a:xfrm>
            <a:off x="603248" y="2079204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2" name="Google Shape;322;p59"/>
          <p:cNvSpPr txBox="1">
            <a:spLocks noGrp="1"/>
          </p:cNvSpPr>
          <p:nvPr>
            <p:ph type="body" idx="2"/>
          </p:nvPr>
        </p:nvSpPr>
        <p:spPr>
          <a:xfrm>
            <a:off x="600672" y="3800898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23" name="Google Shape;323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4617285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+ фото">
  <p:cSld name="1_Перебивка + фото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45" name="Google Shape;345;p62" descr="Рисунок 3"/>
          <p:cNvPicPr preferRelativeResize="0"/>
          <p:nvPr/>
        </p:nvPicPr>
        <p:blipFill rotWithShape="1">
          <a:blip r:embed="rId2">
            <a:alphaModFix/>
          </a:blip>
          <a:srcRect t="26023" r="11435" b="8174"/>
          <a:stretch/>
        </p:blipFill>
        <p:spPr>
          <a:xfrm>
            <a:off x="6890658" y="-131727"/>
            <a:ext cx="5393825" cy="703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2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8" name="Google Shape;348;p62"/>
          <p:cNvSpPr txBox="1">
            <a:spLocks noGrp="1"/>
          </p:cNvSpPr>
          <p:nvPr>
            <p:ph type="body" idx="1"/>
          </p:nvPr>
        </p:nvSpPr>
        <p:spPr>
          <a:xfrm>
            <a:off x="603248" y="2079204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9" name="Google Shape;349;p62"/>
          <p:cNvSpPr txBox="1">
            <a:spLocks noGrp="1"/>
          </p:cNvSpPr>
          <p:nvPr>
            <p:ph type="body" idx="3"/>
          </p:nvPr>
        </p:nvSpPr>
        <p:spPr>
          <a:xfrm>
            <a:off x="600672" y="3800898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0" name="Google Shape;350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62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7550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права">
  <p:cSld name="1_Текст + большое фото справа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3"/>
          <p:cNvSpPr>
            <a:spLocks noGrp="1"/>
          </p:cNvSpPr>
          <p:nvPr>
            <p:ph type="pic" idx="2"/>
          </p:nvPr>
        </p:nvSpPr>
        <p:spPr>
          <a:xfrm>
            <a:off x="6020400" y="-9371"/>
            <a:ext cx="6171600" cy="6855464"/>
          </a:xfrm>
          <a:prstGeom prst="rect">
            <a:avLst/>
          </a:prstGeom>
          <a:noFill/>
          <a:ln>
            <a:noFill/>
          </a:ln>
        </p:spPr>
      </p:sp>
      <p:pic>
        <p:nvPicPr>
          <p:cNvPr id="354" name="Google Shape;354;p6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55" name="Google Shape;355;p63"/>
          <p:cNvSpPr txBox="1">
            <a:spLocks noGrp="1"/>
          </p:cNvSpPr>
          <p:nvPr>
            <p:ph type="body" idx="1"/>
          </p:nvPr>
        </p:nvSpPr>
        <p:spPr>
          <a:xfrm>
            <a:off x="612506" y="499758"/>
            <a:ext cx="6259768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6" name="Google Shape;356;p63"/>
          <p:cNvSpPr txBox="1">
            <a:spLocks noGrp="1"/>
          </p:cNvSpPr>
          <p:nvPr>
            <p:ph type="body" idx="4"/>
          </p:nvPr>
        </p:nvSpPr>
        <p:spPr>
          <a:xfrm>
            <a:off x="615132" y="1154529"/>
            <a:ext cx="581019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7" name="Google Shape;357;p63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54108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8" name="Google Shape;358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63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60" name="Google Shape;360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3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608483196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права">
  <p:cSld name="1_Текст + фото справа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4"/>
          <p:cNvSpPr>
            <a:spLocks noGrp="1"/>
          </p:cNvSpPr>
          <p:nvPr>
            <p:ph type="pic" idx="2"/>
          </p:nvPr>
        </p:nvSpPr>
        <p:spPr>
          <a:xfrm>
            <a:off x="6096001" y="231700"/>
            <a:ext cx="6096001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64" name="Google Shape;364;p64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65" name="Google Shape;365;p64"/>
          <p:cNvSpPr txBox="1">
            <a:spLocks noGrp="1"/>
          </p:cNvSpPr>
          <p:nvPr>
            <p:ph type="body" idx="1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64"/>
          <p:cNvSpPr txBox="1">
            <a:spLocks noGrp="1"/>
          </p:cNvSpPr>
          <p:nvPr>
            <p:ph type="body" idx="4"/>
          </p:nvPr>
        </p:nvSpPr>
        <p:spPr>
          <a:xfrm>
            <a:off x="615134" y="1154529"/>
            <a:ext cx="731341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7" name="Google Shape;367;p64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7318948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68" name="Google Shape;368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64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70" name="Google Shape;370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4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2753072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права">
  <p:cSld name="1_Текст + малое фото справа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5"/>
          <p:cNvSpPr>
            <a:spLocks noGrp="1"/>
          </p:cNvSpPr>
          <p:nvPr>
            <p:ph type="pic" idx="2"/>
          </p:nvPr>
        </p:nvSpPr>
        <p:spPr>
          <a:xfrm>
            <a:off x="6096000" y="231700"/>
            <a:ext cx="6108668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74" name="Google Shape;374;p65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1463040" y="0"/>
            <a:ext cx="10741628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500"/>
            </a:stretch>
          </a:blipFill>
          <a:ln>
            <a:noFill/>
          </a:ln>
        </p:spPr>
      </p:pic>
      <p:sp>
        <p:nvSpPr>
          <p:cNvPr id="375" name="Google Shape;375;p65"/>
          <p:cNvSpPr txBox="1">
            <a:spLocks noGrp="1"/>
          </p:cNvSpPr>
          <p:nvPr>
            <p:ph type="body" idx="1"/>
          </p:nvPr>
        </p:nvSpPr>
        <p:spPr>
          <a:xfrm>
            <a:off x="612507" y="499758"/>
            <a:ext cx="7239677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6" name="Google Shape;376;p65"/>
          <p:cNvSpPr txBox="1">
            <a:spLocks noGrp="1"/>
          </p:cNvSpPr>
          <p:nvPr>
            <p:ph type="body" idx="4"/>
          </p:nvPr>
        </p:nvSpPr>
        <p:spPr>
          <a:xfrm>
            <a:off x="615134" y="1154529"/>
            <a:ext cx="775332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7" name="Google Shape;377;p65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9302496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78" name="Google Shape;378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65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80" name="Google Shape;380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65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696781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лева">
  <p:cSld name="1_Текст + большое фото слева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6"/>
          <p:cNvSpPr>
            <a:spLocks noGrp="1"/>
          </p:cNvSpPr>
          <p:nvPr>
            <p:ph type="pic" idx="2"/>
          </p:nvPr>
        </p:nvSpPr>
        <p:spPr>
          <a:xfrm>
            <a:off x="-12700" y="-12313"/>
            <a:ext cx="6344036" cy="6870313"/>
          </a:xfrm>
          <a:prstGeom prst="rect">
            <a:avLst/>
          </a:prstGeom>
          <a:noFill/>
          <a:ln>
            <a:noFill/>
          </a:ln>
        </p:spPr>
      </p:sp>
      <p:pic>
        <p:nvPicPr>
          <p:cNvPr id="384" name="Google Shape;384;p66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-12700" y="-12700"/>
            <a:ext cx="12204700" cy="68707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85" name="Google Shape;385;p66"/>
          <p:cNvSpPr txBox="1">
            <a:spLocks noGrp="1"/>
          </p:cNvSpPr>
          <p:nvPr>
            <p:ph type="body" idx="1"/>
          </p:nvPr>
        </p:nvSpPr>
        <p:spPr>
          <a:xfrm>
            <a:off x="6331336" y="491485"/>
            <a:ext cx="4435450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66"/>
          <p:cNvSpPr txBox="1">
            <a:spLocks noGrp="1"/>
          </p:cNvSpPr>
          <p:nvPr>
            <p:ph type="body" idx="4"/>
          </p:nvPr>
        </p:nvSpPr>
        <p:spPr>
          <a:xfrm>
            <a:off x="6345816" y="1146257"/>
            <a:ext cx="5212038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7" name="Google Shape;387;p66"/>
          <p:cNvSpPr txBox="1">
            <a:spLocks noGrp="1"/>
          </p:cNvSpPr>
          <p:nvPr>
            <p:ph type="body" idx="5"/>
          </p:nvPr>
        </p:nvSpPr>
        <p:spPr>
          <a:xfrm>
            <a:off x="6331337" y="2030399"/>
            <a:ext cx="5215565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88" name="Google Shape;388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66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90" name="Google Shape;390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6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9526724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лева">
  <p:cSld name="1_Текст + фото слева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7"/>
          <p:cNvSpPr>
            <a:spLocks noGrp="1"/>
          </p:cNvSpPr>
          <p:nvPr>
            <p:ph type="pic" idx="2"/>
          </p:nvPr>
        </p:nvSpPr>
        <p:spPr>
          <a:xfrm>
            <a:off x="0" y="228600"/>
            <a:ext cx="6096000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94" name="Google Shape;394;p67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0" y="-939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95" name="Google Shape;395;p67"/>
          <p:cNvSpPr txBox="1">
            <a:spLocks noGrp="1"/>
          </p:cNvSpPr>
          <p:nvPr>
            <p:ph type="body" idx="1"/>
          </p:nvPr>
        </p:nvSpPr>
        <p:spPr>
          <a:xfrm>
            <a:off x="4211132" y="491485"/>
            <a:ext cx="6403254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6" name="Google Shape;396;p67"/>
          <p:cNvSpPr txBox="1">
            <a:spLocks noGrp="1"/>
          </p:cNvSpPr>
          <p:nvPr>
            <p:ph type="body" idx="4"/>
          </p:nvPr>
        </p:nvSpPr>
        <p:spPr>
          <a:xfrm>
            <a:off x="4213758" y="1146257"/>
            <a:ext cx="731341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Google Shape;397;p67"/>
          <p:cNvSpPr txBox="1">
            <a:spLocks noGrp="1"/>
          </p:cNvSpPr>
          <p:nvPr>
            <p:ph type="body" idx="5"/>
          </p:nvPr>
        </p:nvSpPr>
        <p:spPr>
          <a:xfrm>
            <a:off x="4211133" y="2030399"/>
            <a:ext cx="7311697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98" name="Google Shape;398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6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00" name="Google Shape;400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3878334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лева">
  <p:cSld name="1_Текст + малое фото слева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8"/>
          <p:cNvSpPr>
            <a:spLocks noGrp="1"/>
          </p:cNvSpPr>
          <p:nvPr>
            <p:ph type="pic" idx="2"/>
          </p:nvPr>
        </p:nvSpPr>
        <p:spPr>
          <a:xfrm>
            <a:off x="-10914" y="228600"/>
            <a:ext cx="6106914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404" name="Google Shape;404;p68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-10914" y="-1"/>
            <a:ext cx="10704314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897"/>
            </a:stretch>
          </a:blipFill>
          <a:ln>
            <a:noFill/>
          </a:ln>
        </p:spPr>
      </p:pic>
      <p:sp>
        <p:nvSpPr>
          <p:cNvPr id="405" name="Google Shape;405;p68"/>
          <p:cNvSpPr txBox="1">
            <a:spLocks noGrp="1"/>
          </p:cNvSpPr>
          <p:nvPr>
            <p:ph type="body" idx="1"/>
          </p:nvPr>
        </p:nvSpPr>
        <p:spPr>
          <a:xfrm>
            <a:off x="2544210" y="491485"/>
            <a:ext cx="8070176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8"/>
          <p:cNvSpPr txBox="1">
            <a:spLocks noGrp="1"/>
          </p:cNvSpPr>
          <p:nvPr>
            <p:ph type="body" idx="4"/>
          </p:nvPr>
        </p:nvSpPr>
        <p:spPr>
          <a:xfrm>
            <a:off x="2545990" y="1146257"/>
            <a:ext cx="898118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8"/>
          <p:cNvSpPr txBox="1">
            <a:spLocks noGrp="1"/>
          </p:cNvSpPr>
          <p:nvPr>
            <p:ph type="body" idx="5"/>
          </p:nvPr>
        </p:nvSpPr>
        <p:spPr>
          <a:xfrm>
            <a:off x="2541648" y="2030399"/>
            <a:ext cx="8981183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08" name="Google Shape;408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0" name="Google Shape;410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6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579318252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большое фото">
  <p:cSld name="1_Заголовок + большое фото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9"/>
          <p:cNvSpPr>
            <a:spLocks noGrp="1"/>
          </p:cNvSpPr>
          <p:nvPr>
            <p:ph type="pic" idx="2"/>
          </p:nvPr>
        </p:nvSpPr>
        <p:spPr>
          <a:xfrm>
            <a:off x="0" y="1256538"/>
            <a:ext cx="12192000" cy="4979109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69"/>
          <p:cNvSpPr txBox="1">
            <a:spLocks noGrp="1"/>
          </p:cNvSpPr>
          <p:nvPr>
            <p:ph type="body" idx="1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5" name="Google Shape;415;p69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8" name="Google Shape;418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0664856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фоновое фото">
  <p:cSld name="1_Заголовок + фоновое фото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71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0" name="Google Shape;430;p71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71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33" name="Google Shape;433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71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0829565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 + фоновое фото">
  <p:cSld name="1_Заголовок + текст + фоновое фото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73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7" name="Google Shape;447;p73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3"/>
          <p:cNvSpPr txBox="1">
            <a:spLocks noGrp="1"/>
          </p:cNvSpPr>
          <p:nvPr>
            <p:ph type="body" idx="1"/>
          </p:nvPr>
        </p:nvSpPr>
        <p:spPr>
          <a:xfrm>
            <a:off x="615134" y="1154529"/>
            <a:ext cx="1091711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9" name="Google Shape;449;p73"/>
          <p:cNvSpPr txBox="1">
            <a:spLocks noGrp="1"/>
          </p:cNvSpPr>
          <p:nvPr>
            <p:ph type="body" idx="3"/>
          </p:nvPr>
        </p:nvSpPr>
        <p:spPr>
          <a:xfrm>
            <a:off x="609601" y="2030399"/>
            <a:ext cx="109373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0" name="Google Shape;450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73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2" name="Google Shape;452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73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3998582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">
  <p:cSld name="1_Заголовок + колонки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4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6" name="Google Shape;456;p74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615134" y="1154529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8" name="Google Shape;458;p74"/>
          <p:cNvSpPr txBox="1">
            <a:spLocks noGrp="1"/>
          </p:cNvSpPr>
          <p:nvPr>
            <p:ph type="body" idx="2"/>
          </p:nvPr>
        </p:nvSpPr>
        <p:spPr>
          <a:xfrm>
            <a:off x="6446761" y="1154529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9" name="Google Shape;459;p74"/>
          <p:cNvSpPr txBox="1">
            <a:spLocks noGrp="1"/>
          </p:cNvSpPr>
          <p:nvPr>
            <p:ph type="body" idx="3"/>
          </p:nvPr>
        </p:nvSpPr>
        <p:spPr>
          <a:xfrm>
            <a:off x="6418334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0" name="Google Shape;460;p74"/>
          <p:cNvSpPr txBox="1">
            <a:spLocks noGrp="1"/>
          </p:cNvSpPr>
          <p:nvPr>
            <p:ph type="body" idx="4"/>
          </p:nvPr>
        </p:nvSpPr>
        <p:spPr>
          <a:xfrm>
            <a:off x="685801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1" name="Google Shape;461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74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63" name="Google Shape;463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74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974624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 + фоновое фото">
  <p:cSld name="1_Заголовок + колонки + фоновое фото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75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8" name="Google Shape;468;p75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>
            <a:off x="615134" y="1154529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body" idx="3"/>
          </p:nvPr>
        </p:nvSpPr>
        <p:spPr>
          <a:xfrm>
            <a:off x="6446761" y="1154529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body" idx="4"/>
          </p:nvPr>
        </p:nvSpPr>
        <p:spPr>
          <a:xfrm>
            <a:off x="6418334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body" idx="5"/>
          </p:nvPr>
        </p:nvSpPr>
        <p:spPr>
          <a:xfrm>
            <a:off x="685801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73" name="Google Shape;473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75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75" name="Google Shape;475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75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8186370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График">
  <p:cSld name="1_График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7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87" name="Google Shape;487;p77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7"/>
          <p:cNvSpPr txBox="1">
            <a:spLocks noGrp="1"/>
          </p:cNvSpPr>
          <p:nvPr>
            <p:ph type="body" idx="1"/>
          </p:nvPr>
        </p:nvSpPr>
        <p:spPr>
          <a:xfrm>
            <a:off x="615132" y="1154529"/>
            <a:ext cx="5753761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9" name="Google Shape;489;p77"/>
          <p:cNvSpPr>
            <a:spLocks noGrp="1"/>
          </p:cNvSpPr>
          <p:nvPr>
            <p:ph type="chart" idx="2"/>
          </p:nvPr>
        </p:nvSpPr>
        <p:spPr>
          <a:xfrm>
            <a:off x="6592888" y="1154906"/>
            <a:ext cx="5323682" cy="501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0" name="Google Shape;490;p77"/>
          <p:cNvSpPr txBox="1">
            <a:spLocks noGrp="1"/>
          </p:cNvSpPr>
          <p:nvPr>
            <p:ph type="body" idx="3"/>
          </p:nvPr>
        </p:nvSpPr>
        <p:spPr>
          <a:xfrm>
            <a:off x="609601" y="2057616"/>
            <a:ext cx="5759293" cy="41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1" name="Google Shape;491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7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93" name="Google Shape;493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77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1478326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Диаграмма">
  <p:cSld name="1_Диаграмма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8"/>
          <p:cNvSpPr>
            <a:spLocks noGrp="1"/>
          </p:cNvSpPr>
          <p:nvPr>
            <p:ph type="chart" idx="2"/>
          </p:nvPr>
        </p:nvSpPr>
        <p:spPr>
          <a:xfrm>
            <a:off x="6592888" y="1154906"/>
            <a:ext cx="5323682" cy="501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7" name="Google Shape;497;p78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8" name="Google Shape;498;p78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8"/>
          <p:cNvSpPr txBox="1">
            <a:spLocks noGrp="1"/>
          </p:cNvSpPr>
          <p:nvPr>
            <p:ph type="body" idx="1"/>
          </p:nvPr>
        </p:nvSpPr>
        <p:spPr>
          <a:xfrm>
            <a:off x="615132" y="1154529"/>
            <a:ext cx="575384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0" name="Google Shape;500;p78"/>
          <p:cNvSpPr txBox="1">
            <a:spLocks noGrp="1"/>
          </p:cNvSpPr>
          <p:nvPr>
            <p:ph type="body" idx="3"/>
          </p:nvPr>
        </p:nvSpPr>
        <p:spPr>
          <a:xfrm>
            <a:off x="609601" y="2057616"/>
            <a:ext cx="5759293" cy="41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01" name="Google Shape;501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7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03" name="Google Shape;503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78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3567749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Финальный">
  <p:cSld name="1_Финальный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9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507" name="Google Shape;507;p79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08" name="Google Shape;508;p79"/>
          <p:cNvSpPr txBox="1">
            <a:spLocks noGrp="1"/>
          </p:cNvSpPr>
          <p:nvPr>
            <p:ph type="body" idx="1"/>
          </p:nvPr>
        </p:nvSpPr>
        <p:spPr>
          <a:xfrm>
            <a:off x="600672" y="2763122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9" name="Google Shape;509;p79"/>
          <p:cNvSpPr txBox="1">
            <a:spLocks noGrp="1"/>
          </p:cNvSpPr>
          <p:nvPr>
            <p:ph type="body" idx="4"/>
          </p:nvPr>
        </p:nvSpPr>
        <p:spPr>
          <a:xfrm>
            <a:off x="600671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0" name="Google Shape;510;p79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622300" y="624683"/>
            <a:ext cx="3556000" cy="8413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054838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9"/>
          <p:cNvSpPr txBox="1">
            <a:spLocks noGrp="1"/>
          </p:cNvSpPr>
          <p:nvPr>
            <p:ph type="title"/>
          </p:nvPr>
        </p:nvSpPr>
        <p:spPr>
          <a:xfrm>
            <a:off x="782541" y="4103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2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2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12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5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овестка дня" type="tx" userDrawn="1">
  <p:cSld name="Повестка дн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Google Shape;19;p86"/>
          <p:cNvSpPr txBox="1">
            <a:spLocks noGrp="1"/>
          </p:cNvSpPr>
          <p:nvPr>
            <p:ph type="title"/>
          </p:nvPr>
        </p:nvSpPr>
        <p:spPr bwMode="auto">
          <a:xfrm>
            <a:off x="603250" y="539750"/>
            <a:ext cx="10985500" cy="71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0" name="Google Shape;20;p86"/>
          <p:cNvSpPr txBox="1">
            <a:spLocks noGrp="1"/>
          </p:cNvSpPr>
          <p:nvPr>
            <p:ph type="body" idx="1"/>
          </p:nvPr>
        </p:nvSpPr>
        <p:spPr bwMode="auto">
          <a:xfrm>
            <a:off x="603250" y="1186480"/>
            <a:ext cx="10985500" cy="467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86"/>
          <p:cNvSpPr txBox="1">
            <a:spLocks noGrp="1"/>
          </p:cNvSpPr>
          <p:nvPr>
            <p:ph type="body" idx="2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750"/>
              <a:buFont typeface="Arial"/>
              <a:buNone/>
              <a:defRPr sz="275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86"/>
          <p:cNvSpPr txBox="1">
            <a:spLocks noGrp="1"/>
          </p:cNvSpPr>
          <p:nvPr>
            <p:ph type="sldNum" idx="12"/>
          </p:nvPr>
        </p:nvSpPr>
        <p:spPr bwMode="auto"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5793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аблица">
  <p:cSld name="Таблица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0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6" name="Google Shape;246;p50"/>
          <p:cNvSpPr>
            <a:spLocks noGrp="1"/>
          </p:cNvSpPr>
          <p:nvPr>
            <p:ph type="tbl" idx="2"/>
          </p:nvPr>
        </p:nvSpPr>
        <p:spPr>
          <a:xfrm>
            <a:off x="609600" y="1444626"/>
            <a:ext cx="1091323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48" name="Google Shape;248;p50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0" name="Google Shape;250;p50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2" name="Google Shape;252;p50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" name="Google Shape;19;p15" descr="Изображение выглядит как текст, логотип&#10;&#10;Автоматически созданное описание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08027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 Title slide">
  <p:cSld name=" 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>
            <a:spLocks noGrp="1"/>
          </p:cNvSpPr>
          <p:nvPr>
            <p:ph type="pic" idx="2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14" name="Google Shape;14;p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4826644" y="2"/>
            <a:ext cx="7365357" cy="6869907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3328" r="-2196"/>
            </a:stretch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838203" y="2338086"/>
            <a:ext cx="5257799" cy="199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838200" y="5694366"/>
            <a:ext cx="52578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3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2" y="916011"/>
            <a:ext cx="3416297" cy="812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8413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6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0" name="Google Shape;10;p26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6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9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6"/>
          <p:cNvSpPr txBox="1">
            <a:spLocks noGrp="1"/>
          </p:cNvSpPr>
          <p:nvPr>
            <p:ph type="body" idx="1"/>
          </p:nvPr>
        </p:nvSpPr>
        <p:spPr>
          <a:xfrm>
            <a:off x="600671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marR="0" lvl="0" indent="-114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body" idx="3"/>
          </p:nvPr>
        </p:nvSpPr>
        <p:spPr>
          <a:xfrm>
            <a:off x="603249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marR="0" lvl="0" indent="-11430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676076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екст + большое фото слева">
  <p:cSld name="Текст + большое фото слева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>
            <a:spLocks noGrp="1"/>
          </p:cNvSpPr>
          <p:nvPr>
            <p:ph type="pic" idx="2"/>
          </p:nvPr>
        </p:nvSpPr>
        <p:spPr>
          <a:xfrm>
            <a:off x="-920771" y="-12313"/>
            <a:ext cx="10086227" cy="6724319"/>
          </a:xfrm>
          <a:prstGeom prst="rect">
            <a:avLst/>
          </a:prstGeom>
          <a:noFill/>
          <a:ln>
            <a:noFill/>
          </a:ln>
        </p:spPr>
      </p:sp>
      <p:pic>
        <p:nvPicPr>
          <p:cNvPr id="84" name="Google Shape;84;p37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-127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7"/>
          <p:cNvSpPr txBox="1">
            <a:spLocks noGrp="1"/>
          </p:cNvSpPr>
          <p:nvPr>
            <p:ph type="sldNum" idx="12"/>
          </p:nvPr>
        </p:nvSpPr>
        <p:spPr>
          <a:xfrm>
            <a:off x="609600" y="6541685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6" name="Google Shape;86;p37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8129" y="6298379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37"/>
          <p:cNvSpPr txBox="1">
            <a:spLocks noGrp="1"/>
          </p:cNvSpPr>
          <p:nvPr>
            <p:ph type="body" idx="1"/>
          </p:nvPr>
        </p:nvSpPr>
        <p:spPr>
          <a:xfrm>
            <a:off x="6331336" y="491485"/>
            <a:ext cx="4435450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37"/>
          <p:cNvSpPr txBox="1">
            <a:spLocks noGrp="1"/>
          </p:cNvSpPr>
          <p:nvPr>
            <p:ph type="body" idx="3"/>
          </p:nvPr>
        </p:nvSpPr>
        <p:spPr>
          <a:xfrm>
            <a:off x="6345816" y="1146257"/>
            <a:ext cx="5212038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37"/>
          <p:cNvSpPr txBox="1">
            <a:spLocks noGrp="1"/>
          </p:cNvSpPr>
          <p:nvPr>
            <p:ph type="body" idx="4"/>
          </p:nvPr>
        </p:nvSpPr>
        <p:spPr>
          <a:xfrm>
            <a:off x="6334862" y="2057617"/>
            <a:ext cx="5212038" cy="40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685800" marR="0" lvl="2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914400" marR="0" lvl="3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143000" marR="0" lvl="4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025755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+ текст">
  <p:cSld name="Заголовок + текст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2"/>
          <p:cNvSpPr txBox="1">
            <a:spLocks noGrp="1"/>
          </p:cNvSpPr>
          <p:nvPr>
            <p:ph type="title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42"/>
          <p:cNvSpPr txBox="1">
            <a:spLocks noGrp="1"/>
          </p:cNvSpPr>
          <p:nvPr>
            <p:ph type="sldNum" idx="12"/>
          </p:nvPr>
        </p:nvSpPr>
        <p:spPr>
          <a:xfrm>
            <a:off x="609600" y="6466252"/>
            <a:ext cx="1066800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Tahoma"/>
              <a:buNone/>
              <a:defRPr>
                <a:solidFill>
                  <a:srgbClr val="003264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0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2" name="Google Shape;122;p42"/>
          <p:cNvSpPr txBox="1">
            <a:spLocks noGrp="1"/>
          </p:cNvSpPr>
          <p:nvPr>
            <p:ph type="body" idx="1"/>
          </p:nvPr>
        </p:nvSpPr>
        <p:spPr>
          <a:xfrm>
            <a:off x="615134" y="1154529"/>
            <a:ext cx="1091711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Google Shape;123;p42"/>
          <p:cNvSpPr txBox="1">
            <a:spLocks noGrp="1"/>
          </p:cNvSpPr>
          <p:nvPr>
            <p:ph type="body" idx="2"/>
          </p:nvPr>
        </p:nvSpPr>
        <p:spPr>
          <a:xfrm>
            <a:off x="609600" y="2057617"/>
            <a:ext cx="10913230" cy="40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685800" marR="0" lvl="2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914400" marR="0" lvl="3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143000" marR="0" lvl="4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08" y="82447"/>
            <a:ext cx="1311796" cy="52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48543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екст + малое фото справа">
  <p:cSld name="Текст + малое фото справа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6"/>
          <p:cNvSpPr>
            <a:spLocks noGrp="1"/>
          </p:cNvSpPr>
          <p:nvPr>
            <p:ph type="pic" idx="2"/>
          </p:nvPr>
        </p:nvSpPr>
        <p:spPr>
          <a:xfrm>
            <a:off x="4005023" y="231700"/>
            <a:ext cx="9707872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76" name="Google Shape;76;p36" descr="slide3.png"/>
          <p:cNvPicPr preferRelativeResize="0"/>
          <p:nvPr/>
        </p:nvPicPr>
        <p:blipFill rotWithShape="1">
          <a:blip r:embed="rId2">
            <a:alphaModFix/>
          </a:blip>
          <a:srcRect r="11839"/>
          <a:stretch/>
        </p:blipFill>
        <p:spPr>
          <a:xfrm>
            <a:off x="1456300" y="0"/>
            <a:ext cx="107483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6"/>
          <p:cNvSpPr txBox="1">
            <a:spLocks noGrp="1"/>
          </p:cNvSpPr>
          <p:nvPr>
            <p:ph type="sldNum" idx="12"/>
          </p:nvPr>
        </p:nvSpPr>
        <p:spPr>
          <a:xfrm>
            <a:off x="609600" y="6541685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8" name="Google Shape;78;p36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4058" y="172290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6"/>
          <p:cNvSpPr txBox="1">
            <a:spLocks noGrp="1"/>
          </p:cNvSpPr>
          <p:nvPr>
            <p:ph type="body" idx="1"/>
          </p:nvPr>
        </p:nvSpPr>
        <p:spPr>
          <a:xfrm>
            <a:off x="612507" y="499758"/>
            <a:ext cx="7239677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3"/>
          </p:nvPr>
        </p:nvSpPr>
        <p:spPr>
          <a:xfrm>
            <a:off x="615134" y="1154529"/>
            <a:ext cx="775332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body" idx="4"/>
          </p:nvPr>
        </p:nvSpPr>
        <p:spPr>
          <a:xfrm>
            <a:off x="609601" y="2057617"/>
            <a:ext cx="8995429" cy="40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685800" marR="0" lvl="2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914400" marR="0" lvl="3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143000" marR="0" lvl="4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4274638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екст + малое фото слева">
  <p:cSld name="Текст + малое фото слева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9"/>
          <p:cNvSpPr>
            <a:spLocks noGrp="1"/>
          </p:cNvSpPr>
          <p:nvPr>
            <p:ph type="pic" idx="2"/>
          </p:nvPr>
        </p:nvSpPr>
        <p:spPr>
          <a:xfrm>
            <a:off x="-887048" y="228600"/>
            <a:ext cx="9707872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100" name="Google Shape;100;p39" descr="slide3.png"/>
          <p:cNvPicPr preferRelativeResize="0"/>
          <p:nvPr/>
        </p:nvPicPr>
        <p:blipFill rotWithShape="1">
          <a:blip r:embed="rId2">
            <a:alphaModFix/>
          </a:blip>
          <a:srcRect r="12202"/>
          <a:stretch/>
        </p:blipFill>
        <p:spPr>
          <a:xfrm rot="10800000">
            <a:off x="-10915" y="-1"/>
            <a:ext cx="1070431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39"/>
          <p:cNvSpPr txBox="1">
            <a:spLocks noGrp="1"/>
          </p:cNvSpPr>
          <p:nvPr>
            <p:ph type="sldNum" idx="12"/>
          </p:nvPr>
        </p:nvSpPr>
        <p:spPr>
          <a:xfrm>
            <a:off x="609600" y="6541685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" name="Google Shape;102;p39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4058" y="172290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39"/>
          <p:cNvSpPr txBox="1">
            <a:spLocks noGrp="1"/>
          </p:cNvSpPr>
          <p:nvPr>
            <p:ph type="body" idx="1"/>
          </p:nvPr>
        </p:nvSpPr>
        <p:spPr>
          <a:xfrm>
            <a:off x="2544210" y="491485"/>
            <a:ext cx="8070176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39"/>
          <p:cNvSpPr txBox="1">
            <a:spLocks noGrp="1"/>
          </p:cNvSpPr>
          <p:nvPr>
            <p:ph type="body" idx="3"/>
          </p:nvPr>
        </p:nvSpPr>
        <p:spPr>
          <a:xfrm>
            <a:off x="2545990" y="1146257"/>
            <a:ext cx="898118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39"/>
          <p:cNvSpPr txBox="1">
            <a:spLocks noGrp="1"/>
          </p:cNvSpPr>
          <p:nvPr>
            <p:ph type="body" idx="4"/>
          </p:nvPr>
        </p:nvSpPr>
        <p:spPr>
          <a:xfrm>
            <a:off x="2545992" y="2057617"/>
            <a:ext cx="8976839" cy="40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685800" marR="0" lvl="2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914400" marR="0" lvl="3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143000" marR="0" lvl="4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3376310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екст + фото справа">
  <p:cSld name="Текст + фото справа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5"/>
          <p:cNvSpPr>
            <a:spLocks noGrp="1"/>
          </p:cNvSpPr>
          <p:nvPr>
            <p:ph type="pic" idx="2"/>
          </p:nvPr>
        </p:nvSpPr>
        <p:spPr>
          <a:xfrm>
            <a:off x="4005023" y="231700"/>
            <a:ext cx="9707872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68" name="Google Shape;68;p35" descr="slide3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5"/>
          <p:cNvSpPr txBox="1">
            <a:spLocks noGrp="1"/>
          </p:cNvSpPr>
          <p:nvPr>
            <p:ph type="sldNum" idx="12"/>
          </p:nvPr>
        </p:nvSpPr>
        <p:spPr>
          <a:xfrm>
            <a:off x="609600" y="6541685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0" name="Google Shape;70;p35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4058" y="172290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5"/>
          <p:cNvSpPr txBox="1">
            <a:spLocks noGrp="1"/>
          </p:cNvSpPr>
          <p:nvPr>
            <p:ph type="body" idx="1"/>
          </p:nvPr>
        </p:nvSpPr>
        <p:spPr>
          <a:xfrm>
            <a:off x="612506" y="499758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body" idx="3"/>
          </p:nvPr>
        </p:nvSpPr>
        <p:spPr>
          <a:xfrm>
            <a:off x="615134" y="1154529"/>
            <a:ext cx="731341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35"/>
          <p:cNvSpPr txBox="1">
            <a:spLocks noGrp="1"/>
          </p:cNvSpPr>
          <p:nvPr>
            <p:ph type="body" idx="4"/>
          </p:nvPr>
        </p:nvSpPr>
        <p:spPr>
          <a:xfrm>
            <a:off x="609601" y="2057617"/>
            <a:ext cx="7313415" cy="4083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marR="0" lvl="0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685800" marR="0" lvl="2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914400" marR="0" lvl="3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143000" marR="0" lvl="4" indent="-2032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8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024348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Финальный">
  <p:cSld name="Финальный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8"/>
          <p:cNvSpPr>
            <a:spLocks noGrp="1"/>
          </p:cNvSpPr>
          <p:nvPr>
            <p:ph type="pic" idx="2"/>
          </p:nvPr>
        </p:nvSpPr>
        <p:spPr>
          <a:xfrm>
            <a:off x="248219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62" name="Google Shape;162;p48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5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8"/>
          <p:cNvSpPr txBox="1">
            <a:spLocks noGrp="1"/>
          </p:cNvSpPr>
          <p:nvPr>
            <p:ph type="body" idx="1"/>
          </p:nvPr>
        </p:nvSpPr>
        <p:spPr>
          <a:xfrm>
            <a:off x="600672" y="2763122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5500"/>
              <a:buFont typeface="Tahoma"/>
              <a:buNone/>
              <a:defRPr sz="275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64" name="Google Shape;164;p48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9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48"/>
          <p:cNvSpPr txBox="1">
            <a:spLocks noGrp="1"/>
          </p:cNvSpPr>
          <p:nvPr>
            <p:ph type="body" idx="3"/>
          </p:nvPr>
        </p:nvSpPr>
        <p:spPr>
          <a:xfrm>
            <a:off x="600671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marR="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457200" marR="0" lvl="1" indent="-1143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685800" marR="0" lvl="2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914400" marR="0" lvl="3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143000" marR="0" lvl="4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371600" marR="0" lvl="5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600200" marR="0" lvl="6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828800" marR="0" lvl="7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2057400" marR="0" lvl="8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48"/>
          <p:cNvSpPr txBox="1">
            <a:spLocks noGrp="1"/>
          </p:cNvSpPr>
          <p:nvPr>
            <p:ph type="sldNum" idx="12"/>
          </p:nvPr>
        </p:nvSpPr>
        <p:spPr>
          <a:xfrm>
            <a:off x="609600" y="6466252"/>
            <a:ext cx="1066800" cy="315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59858716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1589840-1A18-40D6-F9B5-5BC1645F5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2338086"/>
            <a:ext cx="5257799" cy="1990846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C4E51BE-DD88-5EF1-A8E5-54A1CF584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916008"/>
            <a:ext cx="3441700" cy="812800"/>
          </a:xfrm>
          <a:prstGeom prst="rect">
            <a:avLst/>
          </a:prstGeo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82A2FA1B-A380-8C31-8DE2-588A23C25A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94364"/>
            <a:ext cx="5257800" cy="625475"/>
          </a:xfrm>
        </p:spPr>
        <p:txBody>
          <a:bodyPr anchor="t">
            <a:noAutofit/>
          </a:bodyPr>
          <a:lstStyle>
            <a:lvl1pPr>
              <a:defRPr sz="14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Автор и дата </a:t>
            </a:r>
            <a:r>
              <a:rPr lang="en-US" dirty="0"/>
              <a:t>Tahoma 14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E59DFBF-1D25-9DDA-771D-5123D09DE9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0"/>
            <a:ext cx="6096000" cy="6858000"/>
          </a:xfrm>
          <a:solidFill>
            <a:schemeClr val="tx1"/>
          </a:solidFill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2" name="Рамка">
            <a:extLst>
              <a:ext uri="{FF2B5EF4-FFF2-40B4-BE49-F238E27FC236}">
                <a16:creationId xmlns:a16="http://schemas.microsoft.com/office/drawing/2014/main" id="{615E4398-7426-29CA-1E2E-39633C3F5D4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26644" y="1"/>
            <a:ext cx="7365357" cy="686990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3331" r="-2199"/>
            </a:stretch>
          </a:blipFill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184481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769" y="1448780"/>
            <a:ext cx="10902462" cy="4734052"/>
          </a:xfrm>
        </p:spPr>
        <p:txBody>
          <a:bodyPr/>
          <a:lstStyle>
            <a:lvl3pPr>
              <a:spcBef>
                <a:spcPts val="9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title, Department, First name Last name, 2015-07-10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E2B5F-19B1-41F4-9C65-D0E69646D5F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143750"/>
      </p:ext>
    </p:extLst>
  </p:cSld>
  <p:clrMapOvr>
    <a:masterClrMapping/>
  </p:clrMapOvr>
  <p:hf hdr="0" dt="0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C4B6-CFD4-4D24-ACA2-1223EE0B5DE5}" type="datetimeFigureOut">
              <a:rPr lang="ru-RU" smtClean="0"/>
              <a:t>09.07.2025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CABED2-B07F-4895-8944-5ED55C751D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03831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no logo)">
  <p:cSld name="Blank (no logo)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sldNum" idx="12"/>
          </p:nvPr>
        </p:nvSpPr>
        <p:spPr>
          <a:xfrm>
            <a:off x="131312" y="6336523"/>
            <a:ext cx="406412" cy="524836"/>
          </a:xfrm>
          <a:prstGeom prst="rect">
            <a:avLst/>
          </a:prstGeom>
        </p:spPr>
        <p:txBody>
          <a:bodyPr spcFirstLastPara="1" wrap="square" lIns="119750" tIns="119750" rIns="119750" bIns="1197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421256667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F58BF-342A-4295-6F6A-B86EC8BB9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A5223C-0F67-D9EA-D1AC-64D0D49916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B2A432-2011-3D4E-C3D4-BEFF84E2EF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64106"/>
            <a:ext cx="10539414" cy="470649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105253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275256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7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14" y="1134"/>
          <a:ext cx="1511" cy="1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think-cell Slide" r:id="rId4" imgW="360" imgH="360" progId="">
                  <p:embed/>
                </p:oleObj>
              </mc:Choice>
              <mc:Fallback>
                <p:oleObj name="think-cell Slide" r:id="rId4" imgW="360" imgH="360" progId="">
                  <p:embed/>
                  <p:pic>
                    <p:nvPicPr>
                      <p:cNvPr id="5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" y="1134"/>
                        <a:ext cx="1511" cy="113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44775" y="188643"/>
            <a:ext cx="10902460" cy="587995"/>
          </a:xfrm>
          <a:prstGeom prst="rect">
            <a:avLst/>
          </a:prstGeom>
          <a:noFill/>
          <a:ln>
            <a:noFill/>
          </a:ln>
        </p:spPr>
        <p:txBody>
          <a:bodyPr lIns="117418" tIns="117418" rIns="117418" bIns="117418"/>
          <a:lstStyle>
            <a:lvl1pPr algn="l" rtl="0">
              <a:lnSpc>
                <a:spcPct val="9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627633" y="1374079"/>
            <a:ext cx="10919631" cy="516299"/>
          </a:xfrm>
          <a:prstGeom prst="rect">
            <a:avLst/>
          </a:prstGeom>
        </p:spPr>
        <p:txBody>
          <a:bodyPr lIns="117418" tIns="117418" rIns="117418" bIns="117418" anchor="ctr"/>
          <a:lstStyle>
            <a:lvl1pPr rtl="0">
              <a:spcBef>
                <a:spcPts val="0"/>
              </a:spcBef>
              <a:buNone/>
              <a:defRPr sz="2071" b="1">
                <a:solidFill>
                  <a:srgbClr val="AA1E2D"/>
                </a:solidFill>
              </a:defRPr>
            </a:lvl1pPr>
            <a:lvl2pPr rtl="0">
              <a:spcBef>
                <a:spcPts val="0"/>
              </a:spcBef>
              <a:buNone/>
              <a:defRPr/>
            </a:lvl2pPr>
            <a:lvl3pPr rtl="0">
              <a:spcBef>
                <a:spcPts val="0"/>
              </a:spcBef>
              <a:buNone/>
              <a:defRPr/>
            </a:lvl3pPr>
            <a:lvl4pPr rtl="0">
              <a:spcBef>
                <a:spcPts val="0"/>
              </a:spcBef>
              <a:buNone/>
              <a:defRPr/>
            </a:lvl4pPr>
            <a:lvl5pPr rtl="0">
              <a:spcBef>
                <a:spcPts val="0"/>
              </a:spcBef>
              <a:buNone/>
              <a:defRPr/>
            </a:lvl5pPr>
            <a:lvl6pPr rtl="0">
              <a:spcBef>
                <a:spcPts val="0"/>
              </a:spcBef>
              <a:buNone/>
              <a:defRPr/>
            </a:lvl6pPr>
            <a:lvl7pPr rtl="0">
              <a:spcBef>
                <a:spcPts val="0"/>
              </a:spcBef>
              <a:buNone/>
              <a:defRPr/>
            </a:lvl7pPr>
            <a:lvl8pPr rtl="0">
              <a:spcBef>
                <a:spcPts val="0"/>
              </a:spcBef>
              <a:buNone/>
              <a:defRPr/>
            </a:lvl8pPr>
            <a:lvl9pPr rtl="0">
              <a:spcBef>
                <a:spcPts val="0"/>
              </a:spcBef>
              <a:buNone/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644743" y="1890376"/>
            <a:ext cx="10902276" cy="4414500"/>
          </a:xfrm>
          <a:prstGeom prst="rect">
            <a:avLst/>
          </a:prstGeom>
        </p:spPr>
        <p:txBody>
          <a:bodyPr lIns="117418" tIns="117418" rIns="117418" bIns="117418"/>
          <a:lstStyle>
            <a:lvl1pPr rtl="0">
              <a:spcBef>
                <a:spcPts val="0"/>
              </a:spcBef>
              <a:buClr>
                <a:srgbClr val="AA1E2D"/>
              </a:buClr>
              <a:buSzPct val="100000"/>
              <a:buChar char="●"/>
              <a:defRPr sz="1857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buClr>
                <a:srgbClr val="AA1E2D"/>
              </a:buClr>
              <a:buSzPct val="100000"/>
              <a:buChar char="○"/>
              <a:defRPr sz="1643">
                <a:solidFill>
                  <a:schemeClr val="dk1"/>
                </a:solidFill>
              </a:defRPr>
            </a:lvl2pPr>
            <a:lvl3pPr rtl="0">
              <a:spcBef>
                <a:spcPts val="0"/>
              </a:spcBef>
              <a:buClr>
                <a:srgbClr val="AA1E2D"/>
              </a:buClr>
              <a:buSzPct val="100000"/>
              <a:buChar char="■"/>
              <a:defRPr sz="1500">
                <a:solidFill>
                  <a:schemeClr val="dk1"/>
                </a:solidFill>
              </a:defRPr>
            </a:lvl3pPr>
            <a:lvl4pPr rtl="0">
              <a:spcBef>
                <a:spcPts val="0"/>
              </a:spcBef>
              <a:buClr>
                <a:srgbClr val="AA1E2D"/>
              </a:buClr>
              <a:buChar char="●"/>
              <a:defRPr>
                <a:solidFill>
                  <a:schemeClr val="dk1"/>
                </a:solidFill>
              </a:defRPr>
            </a:lvl4pPr>
            <a:lvl5pPr rtl="0">
              <a:spcBef>
                <a:spcPts val="0"/>
              </a:spcBef>
              <a:buClr>
                <a:srgbClr val="AA1E2D"/>
              </a:buClr>
              <a:buSzPct val="100000"/>
              <a:buChar char="○"/>
              <a:defRPr sz="1071">
                <a:solidFill>
                  <a:schemeClr val="dk1"/>
                </a:solidFill>
              </a:defRPr>
            </a:lvl5pPr>
            <a:lvl6pPr rtl="0">
              <a:spcBef>
                <a:spcPts val="0"/>
              </a:spcBef>
              <a:buClr>
                <a:schemeClr val="dk1"/>
              </a:buClr>
              <a:buSzPct val="100000"/>
              <a:buChar char="■"/>
              <a:defRPr sz="1857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buClr>
                <a:schemeClr val="dk1"/>
              </a:buClr>
              <a:buSzPct val="100000"/>
              <a:buChar char="●"/>
              <a:defRPr sz="1857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buClr>
                <a:schemeClr val="dk1"/>
              </a:buClr>
              <a:buSzPct val="100000"/>
              <a:buChar char="○"/>
              <a:defRPr sz="1857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buClr>
                <a:schemeClr val="dk1"/>
              </a:buClr>
              <a:buSzPct val="100000"/>
              <a:buChar char="■"/>
              <a:defRPr sz="185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" name="Shape 3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955799C-B66A-484E-83BC-45ACFAAE1F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94058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4">
  <p:cSld name="1_Перебивка №4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9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7"/>
          <a:stretch/>
        </p:blipFill>
        <p:spPr>
          <a:xfrm>
            <a:off x="8009246" y="-5962"/>
            <a:ext cx="4208947" cy="68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9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6893761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603248" y="2079204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2"/>
          </p:nvPr>
        </p:nvSpPr>
        <p:spPr>
          <a:xfrm>
            <a:off x="600672" y="3800898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66" name="Google Shape;66;p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"/>
          <p:cNvSpPr txBox="1"/>
          <p:nvPr/>
        </p:nvSpPr>
        <p:spPr>
          <a:xfrm>
            <a:off x="609600" y="6547948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5066868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0930DA-8DC1-E8AE-9FCB-E3C392BEC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B54D6-E124-F56A-3292-0375AB4C17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296" y="338883"/>
            <a:ext cx="10539415" cy="739472"/>
          </a:xfrm>
        </p:spPr>
        <p:txBody>
          <a:bodyPr>
            <a:normAutofit/>
          </a:bodyPr>
          <a:lstStyle>
            <a:lvl1pPr marL="0" marR="0" indent="0" algn="l" defTabSz="91435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lvl1pPr>
          </a:lstStyle>
          <a:p>
            <a:r>
              <a:rPr lang="ru-RU" dirty="0" smtClean="0"/>
              <a:t>Главный заголовок </a:t>
            </a:r>
            <a:r>
              <a:rPr lang="en-US" dirty="0"/>
              <a:t>Tahoma </a:t>
            </a:r>
            <a:r>
              <a:rPr lang="en-US" dirty="0" smtClean="0"/>
              <a:t>2</a:t>
            </a:r>
            <a:r>
              <a:rPr lang="ru-RU" dirty="0" smtClean="0"/>
              <a:t>0</a:t>
            </a:r>
            <a:br>
              <a:rPr lang="ru-RU" dirty="0" smtClean="0"/>
            </a:br>
            <a:r>
              <a:rPr lang="ru-RU" sz="2000" b="0" dirty="0" smtClean="0">
                <a:solidFill>
                  <a:schemeClr val="tx2"/>
                </a:solidFill>
              </a:rPr>
              <a:t>Второй заголовок </a:t>
            </a:r>
            <a:r>
              <a:rPr lang="en-US" sz="2000" b="0" dirty="0" smtClean="0">
                <a:solidFill>
                  <a:schemeClr val="tx2"/>
                </a:solidFill>
              </a:rPr>
              <a:t>Tahoma </a:t>
            </a:r>
            <a:r>
              <a:rPr lang="ru-RU" sz="2000" b="0" dirty="0" smtClean="0">
                <a:solidFill>
                  <a:schemeClr val="tx2"/>
                </a:solidFill>
              </a:rPr>
              <a:t>16, допустимые цвета: (темно-серый), </a:t>
            </a:r>
            <a:r>
              <a:rPr lang="ru-RU" sz="2000" b="0" dirty="0" smtClean="0">
                <a:solidFill>
                  <a:schemeClr val="accent6"/>
                </a:solidFill>
              </a:rPr>
              <a:t>(зеленый), </a:t>
            </a:r>
            <a:r>
              <a:rPr lang="ru-RU" sz="2000" b="0" dirty="0" smtClean="0">
                <a:solidFill>
                  <a:schemeClr val="accent2"/>
                </a:solidFill>
              </a:rPr>
              <a:t>(красный)</a:t>
            </a:r>
            <a:br>
              <a:rPr lang="ru-RU" sz="2000" b="0" dirty="0" smtClean="0">
                <a:solidFill>
                  <a:schemeClr val="accent2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474500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3" name="Google Shape;13;p24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4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8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30684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 type="tx">
  <p:cSld name="Оглавление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5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2pPr>
            <a:lvl3pPr lvl="2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3pPr>
            <a:lvl4pPr lvl="3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4pPr>
            <a:lvl5pPr lvl="4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5pPr>
            <a:lvl6pPr lvl="5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6pPr>
            <a:lvl7pPr lvl="6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7pPr>
            <a:lvl8pPr lvl="7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8pPr>
            <a:lvl9pPr lvl="8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sldNum" idx="12"/>
          </p:nvPr>
        </p:nvSpPr>
        <p:spPr>
          <a:xfrm>
            <a:off x="609600" y="6536432"/>
            <a:ext cx="1066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1" name="Google Shape;21;p25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25" descr="Рисунок 3"/>
          <p:cNvPicPr preferRelativeResize="0"/>
          <p:nvPr/>
        </p:nvPicPr>
        <p:blipFill rotWithShape="1">
          <a:blip r:embed="rId3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2993415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+ колонки">
  <p:cSld name="Заголовок + колонки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0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2500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2pPr>
            <a:lvl3pPr lvl="2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3pPr>
            <a:lvl4pPr lvl="3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4pPr>
            <a:lvl5pPr lvl="4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5pPr>
            <a:lvl6pPr lvl="5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6pPr>
            <a:lvl7pPr lvl="6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7pPr>
            <a:lvl8pPr lvl="7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8pPr>
            <a:lvl9pPr lvl="8" algn="l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40"/>
          <p:cNvSpPr txBox="1">
            <a:spLocks noGrp="1"/>
          </p:cNvSpPr>
          <p:nvPr>
            <p:ph type="sldNum" idx="12"/>
          </p:nvPr>
        </p:nvSpPr>
        <p:spPr>
          <a:xfrm>
            <a:off x="609600" y="6536432"/>
            <a:ext cx="1066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2" name="Google Shape;122;p40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0" descr="Рисунок 3"/>
          <p:cNvPicPr preferRelativeResize="0"/>
          <p:nvPr/>
        </p:nvPicPr>
        <p:blipFill rotWithShape="1">
          <a:blip r:embed="rId3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0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lvl="0" indent="-114300" algn="l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40"/>
          <p:cNvSpPr txBox="1">
            <a:spLocks noGrp="1"/>
          </p:cNvSpPr>
          <p:nvPr>
            <p:ph type="body" idx="2"/>
          </p:nvPr>
        </p:nvSpPr>
        <p:spPr>
          <a:xfrm>
            <a:off x="615133" y="2057616"/>
            <a:ext cx="5078787" cy="41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lvl="0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40"/>
          <p:cNvSpPr txBox="1">
            <a:spLocks noGrp="1"/>
          </p:cNvSpPr>
          <p:nvPr>
            <p:ph type="body" idx="3"/>
          </p:nvPr>
        </p:nvSpPr>
        <p:spPr>
          <a:xfrm>
            <a:off x="6446760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lvl="0" indent="-114300" algn="l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Tahoma"/>
              <a:buNone/>
              <a:defRPr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40"/>
          <p:cNvSpPr txBox="1">
            <a:spLocks noGrp="1"/>
          </p:cNvSpPr>
          <p:nvPr>
            <p:ph type="body" idx="4"/>
          </p:nvPr>
        </p:nvSpPr>
        <p:spPr>
          <a:xfrm>
            <a:off x="6446760" y="2057616"/>
            <a:ext cx="5078787" cy="41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228600" lvl="0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221625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Логотип">
  <p:cSld name="Логотип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45" descr="Изображение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37722" y="2279692"/>
            <a:ext cx="9716557" cy="229861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8737600" y="6268634"/>
            <a:ext cx="2844800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000"/>
              <a:buFont typeface="Arial"/>
              <a:buNone/>
              <a:defRPr b="1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94082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объект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9"/>
          <p:cNvSpPr txBox="1">
            <a:spLocks noGrp="1"/>
          </p:cNvSpPr>
          <p:nvPr>
            <p:ph type="title"/>
          </p:nvPr>
        </p:nvSpPr>
        <p:spPr bwMode="auto">
          <a:xfrm>
            <a:off x="782541" y="41036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9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5" name="Google Shape;35;p89"/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6" name="Google Shape;36;p89"/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7" name="Google Shape;37;p89"/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513484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 Title slide" userDrawn="1">
  <p:cSld name=" 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" name="Google Shape;52;p92"/>
          <p:cNvSpPr>
            <a:spLocks noGrp="1"/>
          </p:cNvSpPr>
          <p:nvPr>
            <p:ph type="pic" idx="2"/>
          </p:nvPr>
        </p:nvSpPr>
        <p:spPr bwMode="auto">
          <a:xfrm>
            <a:off x="6096001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53" name="Google Shape;53;p92"/>
          <p:cNvPicPr>
            <a:picLocks noGrp="1"/>
          </p:cNvPicPr>
          <p:nvPr>
            <p:ph type="pic" idx="3"/>
          </p:nvPr>
        </p:nvPicPr>
        <p:blipFill>
          <a:blip/>
          <a:stretch/>
        </p:blipFill>
        <p:spPr bwMode="auto">
          <a:xfrm>
            <a:off x="4826643" y="0"/>
            <a:ext cx="7365357" cy="6869907"/>
          </a:xfrm>
          <a:prstGeom prst="rect">
            <a:avLst/>
          </a:prstGeom>
          <a:blipFill>
            <a:blip r:embed="rId2">
              <a:alphaModFix/>
            </a:blip>
            <a:srcRect l="38259" r="1325"/>
            <a:stretch/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4" name="Google Shape;54;p92"/>
          <p:cNvSpPr txBox="1">
            <a:spLocks noGrp="1"/>
          </p:cNvSpPr>
          <p:nvPr>
            <p:ph type="title"/>
          </p:nvPr>
        </p:nvSpPr>
        <p:spPr bwMode="auto">
          <a:xfrm>
            <a:off x="838201" y="2338086"/>
            <a:ext cx="5257798" cy="1990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5" name="Google Shape;55;p92"/>
          <p:cNvSpPr txBox="1">
            <a:spLocks noGrp="1"/>
          </p:cNvSpPr>
          <p:nvPr>
            <p:ph type="body" idx="1"/>
          </p:nvPr>
        </p:nvSpPr>
        <p:spPr bwMode="auto">
          <a:xfrm>
            <a:off x="838200" y="5694363"/>
            <a:ext cx="52578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1800">
                <a:solidFill>
                  <a:schemeClr val="accent6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pic>
        <p:nvPicPr>
          <p:cNvPr id="56" name="Google Shape;56;p92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38200" y="916008"/>
            <a:ext cx="3416297" cy="812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7758599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1" userDrawn="1">
  <p:cSld name="Отбивочный №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" name="Google Shape;58;p93"/>
          <p:cNvSpPr>
            <a:spLocks noGrp="1"/>
          </p:cNvSpPr>
          <p:nvPr>
            <p:ph type="pic" idx="2"/>
          </p:nvPr>
        </p:nvSpPr>
        <p:spPr bwMode="auto">
          <a:xfrm>
            <a:off x="7361238" y="607102"/>
            <a:ext cx="4830762" cy="5643796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59" name="Google Shape;59;p93"/>
          <p:cNvPicPr>
            <a:picLocks noGrp="1"/>
          </p:cNvPicPr>
          <p:nvPr>
            <p:ph type="pic" idx="3"/>
          </p:nvPr>
        </p:nvPicPr>
        <p:blipFill>
          <a:blip/>
          <a:stretch/>
        </p:blipFill>
        <p:spPr bwMode="auto">
          <a:xfrm>
            <a:off x="6250329" y="-1"/>
            <a:ext cx="5941672" cy="6250899"/>
          </a:xfrm>
          <a:prstGeom prst="rect">
            <a:avLst/>
          </a:prstGeom>
          <a:blipFill>
            <a:blip r:embed="rId2">
              <a:alphaModFix/>
            </a:blip>
            <a:srcRect l="51264" b="8852"/>
            <a:stretch/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0" name="Google Shape;60;p93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1" name="Google Shape;61;p93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2" name="Google Shape;62;p93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3" name="Google Shape;63;p93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4" name="Google Shape;64;p93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;p84" descr="Рисунок 3"/>
          <p:cNvPicPr/>
          <p:nvPr userDrawn="1"/>
        </p:nvPicPr>
        <p:blipFill>
          <a:blip r:embed="rId4">
            <a:alphaModFix/>
          </a:blip>
          <a:srcRect t="14421"/>
          <a:stretch/>
        </p:blipFill>
        <p:spPr bwMode="auto">
          <a:xfrm rot="10800000" flipH="1">
            <a:off x="10010271" y="5825201"/>
            <a:ext cx="2274212" cy="1032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36671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2" userDrawn="1">
  <p:cSld name="Отбивочный №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6" name="Google Shape;66;p94" descr="Рисунок 1"/>
          <p:cNvPicPr/>
          <p:nvPr/>
        </p:nvPicPr>
        <p:blipFill>
          <a:blip r:embed="rId2">
            <a:alphaModFix/>
          </a:blip>
          <a:srcRect t="27119" r="12753" b="8741"/>
          <a:stretch/>
        </p:blipFill>
        <p:spPr bwMode="auto">
          <a:xfrm>
            <a:off x="6870417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94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68" name="Google Shape;68;p94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94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0" name="Google Shape;70;p94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1" name="Google Shape;71;p94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4246532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3" userDrawn="1">
  <p:cSld name="Отбивочный №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3" name="Google Shape;73;p95" descr="Рисунок 3"/>
          <p:cNvPicPr/>
          <p:nvPr userDrawn="1"/>
        </p:nvPicPr>
        <p:blipFill>
          <a:blip r:embed="rId2">
            <a:alphaModFix/>
          </a:blip>
          <a:srcRect t="27267" r="12611" b="8646"/>
          <a:stretch/>
        </p:blipFill>
        <p:spPr bwMode="auto">
          <a:xfrm>
            <a:off x="6890657" y="1364"/>
            <a:ext cx="5322225" cy="685527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5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" name="Google Shape;75;p95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6" name="Google Shape;76;p95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7" name="Google Shape;77;p95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8" name="Google Shape;78;p95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705898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4" userDrawn="1">
  <p:cSld name="Отбивочный №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" name="Google Shape;80;p96"/>
          <p:cNvPicPr/>
          <p:nvPr userDrawn="1"/>
        </p:nvPicPr>
        <p:blipFill>
          <a:blip r:embed="rId2">
            <a:alphaModFix/>
          </a:blip>
          <a:srcRect t="27049" r="12432" b="8274"/>
          <a:stretch/>
        </p:blipFill>
        <p:spPr bwMode="auto">
          <a:xfrm>
            <a:off x="6877629" y="-36113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6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96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96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" name="Google Shape;84;p96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5" name="Google Shape;85;p96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184059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5" userDrawn="1">
  <p:cSld name="Отбивочный №5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7" name="Google Shape;87;p98" descr="Рисунок 3"/>
          <p:cNvPicPr/>
          <p:nvPr/>
        </p:nvPicPr>
        <p:blipFill>
          <a:blip r:embed="rId2">
            <a:alphaModFix/>
          </a:blip>
          <a:srcRect l="5635" t="36158" r="52082" b="24548"/>
          <a:stretch/>
        </p:blipFill>
        <p:spPr bwMode="auto">
          <a:xfrm>
            <a:off x="8009245" y="-5961"/>
            <a:ext cx="4208947" cy="686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98" descr="Рисунок 1"/>
          <p:cNvPicPr/>
          <p:nvPr/>
        </p:nvPicPr>
        <p:blipFill>
          <a:blip r:embed="rId3">
            <a:alphaModFix/>
          </a:blip>
          <a:srcRect t="27049" r="12432" b="8274"/>
          <a:stretch/>
        </p:blipFill>
        <p:spPr bwMode="auto">
          <a:xfrm>
            <a:off x="6866130" y="71839"/>
            <a:ext cx="5314371" cy="689411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98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0" name="Google Shape;90;p98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1" name="Google Shape;91;p98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" name="Google Shape;92;p98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3" name="Google Shape;93;p98" descr="Изображение выглядит как текст, логотип&#10;&#10;Автоматически созданное описание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;p84" descr="Рисунок 3"/>
          <p:cNvPicPr/>
          <p:nvPr userDrawn="1"/>
        </p:nvPicPr>
        <p:blipFill>
          <a:blip r:embed="rId5">
            <a:alphaModFix/>
          </a:blip>
          <a:srcRect t="14421"/>
          <a:stretch/>
        </p:blipFill>
        <p:spPr bwMode="auto">
          <a:xfrm rot="10800000" flipH="1">
            <a:off x="10057978" y="5825201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4;p104" descr="Изображение выглядит как текст, логотип&#10;&#10;Автоматически созданное описание"/>
          <p:cNvPicPr/>
          <p:nvPr userDrawn="1"/>
        </p:nvPicPr>
        <p:blipFill>
          <a:blip r:embed="rId4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05494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Отбивочный №6" userDrawn="1">
  <p:cSld name="Отбивочный №6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5" name="Google Shape;95;p99"/>
          <p:cNvSpPr txBox="1">
            <a:spLocks noGrp="1"/>
          </p:cNvSpPr>
          <p:nvPr>
            <p:ph type="title"/>
          </p:nvPr>
        </p:nvSpPr>
        <p:spPr bwMode="auto">
          <a:xfrm>
            <a:off x="831851" y="2523281"/>
            <a:ext cx="6529386" cy="1799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6" name="Google Shape;96;p99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652938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2000"/>
              <a:buNone/>
              <a:defRPr sz="2000">
                <a:solidFill>
                  <a:srgbClr val="888D9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800"/>
              <a:buNone/>
              <a:defRPr sz="1800">
                <a:solidFill>
                  <a:srgbClr val="888D9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D9F"/>
              </a:buClr>
              <a:buSzPts val="1600"/>
              <a:buNone/>
              <a:defRPr sz="1600">
                <a:solidFill>
                  <a:srgbClr val="888D9F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7" name="Google Shape;97;p99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8" name="Google Shape;98;p99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9" name="Google Shape;99;p99" descr="Рисунок 1"/>
          <p:cNvPicPr/>
          <p:nvPr/>
        </p:nvPicPr>
        <p:blipFill>
          <a:blip r:embed="rId2">
            <a:alphaModFix/>
          </a:blip>
          <a:srcRect t="34080" r="51133" b="19301"/>
          <a:stretch/>
        </p:blipFill>
        <p:spPr bwMode="auto">
          <a:xfrm>
            <a:off x="8082662" y="-29194"/>
            <a:ext cx="4127685" cy="6916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99" descr="Рисунок 3"/>
          <p:cNvPicPr/>
          <p:nvPr userDrawn="1"/>
        </p:nvPicPr>
        <p:blipFill>
          <a:blip r:embed="rId3">
            <a:alphaModFix/>
          </a:blip>
          <a:srcRect t="27267" r="12611" b="8646"/>
          <a:stretch/>
        </p:blipFill>
        <p:spPr bwMode="auto">
          <a:xfrm>
            <a:off x="6888122" y="0"/>
            <a:ext cx="5322225" cy="685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99" descr="Изображение выглядит как текст, логотип&#10;&#10;Автоматически созданное описание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10453165" y="191109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3302134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 Title and Text" userDrawn="1">
  <p:cSld name="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" name="Google Shape;103;p100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3941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4" name="Google Shape;104;p100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5" name="Google Shape;105;p100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00"/>
          <p:cNvSpPr txBox="1">
            <a:spLocks noGrp="1"/>
          </p:cNvSpPr>
          <p:nvPr>
            <p:ph type="body" idx="1"/>
          </p:nvPr>
        </p:nvSpPr>
        <p:spPr bwMode="auto">
          <a:xfrm>
            <a:off x="838200" y="1364105"/>
            <a:ext cx="10539414" cy="470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392359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олько заголовок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8" name="Google Shape;108;p101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9" name="Google Shape;109;p101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0" name="Google Shape;110;p101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111251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Заголовок и 2 текста" userDrawn="1">
  <p:cSld name="Заголовок и 2 текс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" name="Google Shape;112;p102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3" name="Google Shape;113;p102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4" name="Google Shape;114;p102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02"/>
          <p:cNvSpPr txBox="1">
            <a:spLocks noGrp="1"/>
          </p:cNvSpPr>
          <p:nvPr>
            <p:ph type="body" idx="1"/>
          </p:nvPr>
        </p:nvSpPr>
        <p:spPr bwMode="auto">
          <a:xfrm>
            <a:off x="838198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16" name="Google Shape;116;p102"/>
          <p:cNvSpPr txBox="1">
            <a:spLocks noGrp="1"/>
          </p:cNvSpPr>
          <p:nvPr>
            <p:ph type="body" idx="2"/>
          </p:nvPr>
        </p:nvSpPr>
        <p:spPr bwMode="auto">
          <a:xfrm>
            <a:off x="6460761" y="1379538"/>
            <a:ext cx="5257801" cy="47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8461313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Большая рамка слева" userDrawn="1">
  <p:cSld name="Большая рамка слев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" name="Google Shape;118;p103"/>
          <p:cNvSpPr>
            <a:spLocks noGrp="1"/>
          </p:cNvSpPr>
          <p:nvPr>
            <p:ph type="pic" idx="2"/>
          </p:nvPr>
        </p:nvSpPr>
        <p:spPr bwMode="auto">
          <a:xfrm>
            <a:off x="0" y="-11907"/>
            <a:ext cx="6411686" cy="620284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119" name="Google Shape;119;p103"/>
          <p:cNvPicPr>
            <a:picLocks noGrp="1"/>
          </p:cNvPicPr>
          <p:nvPr>
            <p:ph type="pic" idx="3"/>
          </p:nvPr>
        </p:nvPicPr>
        <p:blipFill>
          <a:blip/>
          <a:stretch/>
        </p:blipFill>
        <p:spPr bwMode="auto">
          <a:xfrm flipH="1">
            <a:off x="0" y="-11907"/>
            <a:ext cx="12192000" cy="6858000"/>
          </a:xfrm>
          <a:prstGeom prst="rect">
            <a:avLst/>
          </a:prstGeom>
          <a:blipFill>
            <a:blip r:embed="rId2">
              <a:alphaModFix/>
            </a:blip>
            <a:stretch/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0" name="Google Shape;120;p103"/>
          <p:cNvSpPr txBox="1">
            <a:spLocks noGrp="1"/>
          </p:cNvSpPr>
          <p:nvPr>
            <p:ph type="body" idx="1"/>
          </p:nvPr>
        </p:nvSpPr>
        <p:spPr bwMode="auto">
          <a:xfrm>
            <a:off x="6411686" y="1204465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" name="Google Shape;121;p103"/>
          <p:cNvSpPr txBox="1">
            <a:spLocks noGrp="1"/>
          </p:cNvSpPr>
          <p:nvPr>
            <p:ph type="body" idx="4"/>
          </p:nvPr>
        </p:nvSpPr>
        <p:spPr bwMode="auto">
          <a:xfrm>
            <a:off x="6411687" y="2090512"/>
            <a:ext cx="5461000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2" name="Google Shape;122;p103"/>
          <p:cNvSpPr txBox="1">
            <a:spLocks noGrp="1"/>
          </p:cNvSpPr>
          <p:nvPr>
            <p:ph type="title"/>
          </p:nvPr>
        </p:nvSpPr>
        <p:spPr bwMode="auto">
          <a:xfrm>
            <a:off x="6411686" y="318418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3" name="Google Shape;123;p103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4" name="Google Shape;124;p103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5" name="Google Shape;125;p103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0164043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Рамка слева" userDrawn="1">
  <p:cSld name="Рамка слев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" name="Google Shape;127;p104"/>
          <p:cNvSpPr>
            <a:spLocks noGrp="1"/>
          </p:cNvSpPr>
          <p:nvPr>
            <p:ph type="pic" idx="2"/>
          </p:nvPr>
        </p:nvSpPr>
        <p:spPr bwMode="auto">
          <a:xfrm>
            <a:off x="0" y="419100"/>
            <a:ext cx="5461000" cy="5771838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128" name="Google Shape;128;p104"/>
          <p:cNvPicPr>
            <a:picLocks noGrp="1"/>
          </p:cNvPicPr>
          <p:nvPr>
            <p:ph type="pic" idx="3"/>
          </p:nvPr>
        </p:nvPicPr>
        <p:blipFill>
          <a:blip/>
          <a:stretch/>
        </p:blipFill>
        <p:spPr bwMode="auto">
          <a:xfrm flipH="1">
            <a:off x="0" y="0"/>
            <a:ext cx="5941672" cy="6250899"/>
          </a:xfrm>
          <a:prstGeom prst="rect">
            <a:avLst/>
          </a:prstGeom>
          <a:blipFill>
            <a:blip r:embed="rId2">
              <a:alphaModFix/>
            </a:blip>
            <a:srcRect l="51264" b="8852"/>
            <a:stretch/>
          </a:blip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9" name="Google Shape;129;p104"/>
          <p:cNvSpPr txBox="1">
            <a:spLocks noGrp="1"/>
          </p:cNvSpPr>
          <p:nvPr>
            <p:ph type="body" idx="1"/>
          </p:nvPr>
        </p:nvSpPr>
        <p:spPr bwMode="auto">
          <a:xfrm>
            <a:off x="4098470" y="1198563"/>
            <a:ext cx="7594734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0" name="Google Shape;130;p104"/>
          <p:cNvSpPr txBox="1">
            <a:spLocks noGrp="1"/>
          </p:cNvSpPr>
          <p:nvPr>
            <p:ph type="body" idx="4"/>
          </p:nvPr>
        </p:nvSpPr>
        <p:spPr bwMode="auto">
          <a:xfrm>
            <a:off x="4098471" y="2084610"/>
            <a:ext cx="7594734" cy="4106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1" name="Google Shape;131;p104"/>
          <p:cNvSpPr txBox="1">
            <a:spLocks noGrp="1"/>
          </p:cNvSpPr>
          <p:nvPr>
            <p:ph type="title"/>
          </p:nvPr>
        </p:nvSpPr>
        <p:spPr bwMode="auto">
          <a:xfrm>
            <a:off x="5751530" y="312515"/>
            <a:ext cx="5941673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" name="Google Shape;132;p104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3" name="Google Shape;133;p104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4" name="Google Shape;134;p104" descr="Изображение выглядит как текст, логотип&#10;&#10;Автоматически созданное описание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578592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Изображение и лого сверху" userDrawn="1">
  <p:cSld name="Изображение и лого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" name="Google Shape;136;p105"/>
          <p:cNvSpPr>
            <a:spLocks noGrp="1"/>
          </p:cNvSpPr>
          <p:nvPr>
            <p:ph type="pic" idx="2"/>
          </p:nvPr>
        </p:nvSpPr>
        <p:spPr bwMode="auto"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sp>
        <p:nvSpPr>
          <p:cNvPr id="137" name="Google Shape;137;p105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8" name="Google Shape;138;p105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9" name="Google Shape;139;p105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8329641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Изображение и лого снизу" userDrawn="1">
  <p:cSld name="Изображение и лого сниз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" name="Google Shape;141;p106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" name="Google Shape;142;p106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" name="Google Shape;143;p106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106"/>
          <p:cNvSpPr>
            <a:spLocks noGrp="1"/>
          </p:cNvSpPr>
          <p:nvPr>
            <p:ph type="pic" idx="2"/>
          </p:nvPr>
        </p:nvSpPr>
        <p:spPr bwMode="auto">
          <a:xfrm>
            <a:off x="0" y="1349375"/>
            <a:ext cx="12192000" cy="4721225"/>
          </a:xfrm>
          <a:prstGeom prst="rect">
            <a:avLst/>
          </a:prstGeom>
          <a:solidFill>
            <a:schemeClr val="dk1"/>
          </a:solidFill>
          <a:ln>
            <a:noFill/>
          </a:ln>
        </p:spPr>
      </p:sp>
      <p:pic>
        <p:nvPicPr>
          <p:cNvPr id="145" name="Google Shape;145;p106" descr="Изображение выглядит как текст, логотип&#10;&#10;Автоматически созданное описание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597301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Таблица" userDrawn="1">
  <p:cSld name="Таблиц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" name="Google Shape;147;p107"/>
          <p:cNvSpPr>
            <a:spLocks noGrp="1"/>
          </p:cNvSpPr>
          <p:nvPr>
            <p:ph type="tbl" idx="2"/>
          </p:nvPr>
        </p:nvSpPr>
        <p:spPr bwMode="auto">
          <a:xfrm>
            <a:off x="838198" y="1444625"/>
            <a:ext cx="10684631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8" name="Google Shape;148;p107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9" name="Google Shape;149;p107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0" name="Google Shape;150;p107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6107689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Диаграмма" userDrawn="1">
  <p:cSld name="Диаграмм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" name="Google Shape;152;p108"/>
          <p:cNvSpPr>
            <a:spLocks noGrp="1"/>
          </p:cNvSpPr>
          <p:nvPr>
            <p:ph type="chart" idx="2"/>
          </p:nvPr>
        </p:nvSpPr>
        <p:spPr bwMode="auto">
          <a:xfrm>
            <a:off x="6270625" y="312738"/>
            <a:ext cx="5422900" cy="556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marR="0"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2pPr>
            <a:lvl3pPr marR="0"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3pPr>
            <a:lvl4pPr marR="0"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4pPr>
            <a:lvl5pPr marR="0"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5pPr>
            <a:lvl6pPr marR="0"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" name="Google Shape;153;p108"/>
          <p:cNvSpPr txBox="1">
            <a:spLocks noGrp="1"/>
          </p:cNvSpPr>
          <p:nvPr>
            <p:ph type="body" idx="1"/>
          </p:nvPr>
        </p:nvSpPr>
        <p:spPr bwMode="auto">
          <a:xfrm>
            <a:off x="838200" y="1198563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4" name="Google Shape;154;p108"/>
          <p:cNvSpPr txBox="1">
            <a:spLocks noGrp="1"/>
          </p:cNvSpPr>
          <p:nvPr>
            <p:ph type="body" idx="3"/>
          </p:nvPr>
        </p:nvSpPr>
        <p:spPr bwMode="auto">
          <a:xfrm>
            <a:off x="838201" y="2084610"/>
            <a:ext cx="5138056" cy="3793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5" name="Google Shape;155;p108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5138057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6" name="Google Shape;156;p108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7" name="Google Shape;157;p108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2559177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Logo" userDrawn="1">
  <p:cSld name="Log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9" name="Google Shape;159;p109" descr="Изображение выглядит как текст&#10;&#10;Автоматически созданное описание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459255" y="2333975"/>
            <a:ext cx="9273489" cy="21900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779296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Синий слайд" userDrawn="1">
  <p:cSld name="Синий слайд">
    <p:bg>
      <p:bgPr>
        <a:solidFill>
          <a:schemeClr val="dk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1" name="Google Shape;161;p110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Tahoma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2" name="Google Shape;162;p110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3" name="Google Shape;163;p110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1pPr>
            <a:lvl2pPr marL="0" lvl="1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2pPr>
            <a:lvl3pPr marL="0" lvl="2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3pPr>
            <a:lvl4pPr marL="0" lvl="3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4pPr>
            <a:lvl5pPr marL="0" lvl="4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5pPr>
            <a:lvl6pPr marL="0" lvl="5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6pPr>
            <a:lvl7pPr marL="0" lvl="6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7pPr>
            <a:lvl8pPr marL="0" lvl="7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8pPr>
            <a:lvl9pPr marL="0" lvl="8" indent="0" algn="l">
              <a:spcBef>
                <a:spcPts val="0"/>
              </a:spcBef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4" name="Google Shape;164;p110" descr="Изображение выглядит как текст, графическая вставка&#10;&#10;Автоматически созданное описание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0453163" y="6426446"/>
            <a:ext cx="1240042" cy="2950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822954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+ лого" userDrawn="1">
  <p:cSld name="Пустой + лог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" name="Google Shape;166;p111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7" name="Google Shape;167;p111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" name="Google Shape;10;p84" descr="Рисунок 3"/>
          <p:cNvPicPr/>
          <p:nvPr userDrawn="1"/>
        </p:nvPicPr>
        <p:blipFill>
          <a:blip r:embed="rId2">
            <a:alphaModFix/>
          </a:blip>
          <a:srcRect t="14421"/>
          <a:stretch/>
        </p:blipFill>
        <p:spPr bwMode="auto">
          <a:xfrm rot="10800000" flipH="1">
            <a:off x="10057978" y="5825201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34;p104" descr="Изображение выглядит как текст, логотип&#10;&#10;Автоматически созданное описание"/>
          <p:cNvPicPr/>
          <p:nvPr userDrawn="1"/>
        </p:nvPicPr>
        <p:blipFill>
          <a:blip r:embed="rId3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1585272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устой + лого 2" userDrawn="1">
  <p:cSld name="Пустой + лого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Google Shape;10;p84" descr="Рисунок 3"/>
          <p:cNvPicPr/>
          <p:nvPr userDrawn="1"/>
        </p:nvPicPr>
        <p:blipFill>
          <a:blip r:embed="rId2">
            <a:alphaModFix/>
          </a:blip>
          <a:srcRect t="14421"/>
          <a:stretch/>
        </p:blipFill>
        <p:spPr bwMode="auto">
          <a:xfrm rot="10800000" flipH="1">
            <a:off x="10057978" y="5825201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4;p104" descr="Изображение выглядит как текст, логотип&#10;&#10;Автоматически созданное описание"/>
          <p:cNvPicPr/>
          <p:nvPr userDrawn="1"/>
        </p:nvPicPr>
        <p:blipFill>
          <a:blip r:embed="rId3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9553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Перебивка №4" userDrawn="1">
  <p:cSld name="Перебивка №4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/>
          <p:nvPr/>
        </p:nvSpPr>
        <p:spPr bwMode="auto"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</a:r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 bwMode="auto"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</a:defRPr>
            </a:lvl1pPr>
            <a:lvl2pPr marL="914400" marR="0" lvl="1" indent="-2286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2pPr>
            <a:lvl3pPr marL="1371600" marR="0" lvl="2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2"/>
          </p:nvPr>
        </p:nvSpPr>
        <p:spPr bwMode="auto"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</a:defRPr>
            </a:lvl1pPr>
            <a:lvl2pPr marL="914400" marR="0" lvl="1" indent="-2286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2pPr>
            <a:lvl3pPr marL="1371600" marR="0" lvl="2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3pPr>
            <a:lvl4pPr marL="1828800" marR="0" lvl="3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4pPr>
            <a:lvl5pPr marL="2286000" marR="0" lvl="4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5pPr>
            <a:lvl6pPr marL="2743200" marR="0" lvl="5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6pPr>
            <a:lvl7pPr marL="3200400" marR="0" lvl="6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7pPr>
            <a:lvl8pPr marL="3657600" marR="0" lvl="7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8pPr>
            <a:lvl9pPr marL="4114800" marR="0" lvl="8" indent="-342900" algn="l">
              <a:lnSpc>
                <a:spcPct val="113999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8" name="Google Shape;48;p34"/>
          <p:cNvSpPr txBox="1"/>
          <p:nvPr/>
        </p:nvSpPr>
        <p:spPr bwMode="auto"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</a:r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</a:endParaRPr>
          </a:p>
        </p:txBody>
      </p:sp>
      <p:sp>
        <p:nvSpPr>
          <p:cNvPr id="49" name="Google Shape;49;p34"/>
          <p:cNvSpPr txBox="1"/>
          <p:nvPr/>
        </p:nvSpPr>
        <p:spPr bwMode="auto"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  <a:defRPr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</a:r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3157982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 (main)">
  <p:cSld name="Титульный слайд с имиджем (main)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9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1" name="Google Shape;11;p29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2" name="Google Shape;12;p29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body" idx="4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4" name="Google Shape;14;p29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622300" y="624682"/>
            <a:ext cx="3556000" cy="8413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650239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Оглавление">
  <p:cSld name="1_Оглавление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6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3" name="Google Shape;293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6"/>
          <p:cNvSpPr>
            <a:spLocks noGrp="1"/>
          </p:cNvSpPr>
          <p:nvPr>
            <p:ph type="tbl" idx="2"/>
          </p:nvPr>
        </p:nvSpPr>
        <p:spPr>
          <a:xfrm>
            <a:off x="609600" y="1627982"/>
            <a:ext cx="10601325" cy="4388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1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95" name="Google Shape;295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6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97" name="Google Shape;297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6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8850466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1">
  <p:cSld name="1_Перебивка №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7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2" name="Google Shape;302;p57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03" name="Google Shape;303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7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6" name="Google Shape;306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6870417" y="-14897"/>
            <a:ext cx="5334337" cy="688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507637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2">
  <p:cSld name="1_Перебивка №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8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6890657" y="1364"/>
            <a:ext cx="5322225" cy="6855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8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3" name="Google Shape;313;p58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58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5" name="Google Shape;315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8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9417417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3">
  <p:cSld name="1_Перебивка №3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9" descr="Рисунок 1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6893760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9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1" name="Google Shape;321;p59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2" name="Google Shape;322;p59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23" name="Google Shape;323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9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17849163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4">
  <p:cSld name="1_Перебивка №4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0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8"/>
          <a:stretch/>
        </p:blipFill>
        <p:spPr>
          <a:xfrm>
            <a:off x="8009245" y="-5962"/>
            <a:ext cx="4208947" cy="686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0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6893760" y="-18057"/>
            <a:ext cx="5314371" cy="6894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0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0" name="Google Shape;330;p60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1" name="Google Shape;331;p60"/>
          <p:cNvSpPr txBox="1">
            <a:spLocks noGrp="1"/>
          </p:cNvSpPr>
          <p:nvPr>
            <p:ph type="body" idx="2"/>
          </p:nvPr>
        </p:nvSpPr>
        <p:spPr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32" name="Google Shape;332;p6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0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25460617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+ фото">
  <p:cSld name="1_Перебивка + фото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45" name="Google Shape;345;p62" descr="Рисунок 3"/>
          <p:cNvPicPr preferRelativeResize="0"/>
          <p:nvPr/>
        </p:nvPicPr>
        <p:blipFill rotWithShape="1">
          <a:blip r:embed="rId2">
            <a:alphaModFix/>
          </a:blip>
          <a:srcRect t="26023" r="11435" b="8174"/>
          <a:stretch/>
        </p:blipFill>
        <p:spPr>
          <a:xfrm>
            <a:off x="6890657" y="-131727"/>
            <a:ext cx="5393825" cy="7039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2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8" name="Google Shape;348;p62"/>
          <p:cNvSpPr txBox="1">
            <a:spLocks noGrp="1"/>
          </p:cNvSpPr>
          <p:nvPr>
            <p:ph type="body" idx="1"/>
          </p:nvPr>
        </p:nvSpPr>
        <p:spPr>
          <a:xfrm>
            <a:off x="603248" y="2079203"/>
            <a:ext cx="7955010" cy="1502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9" name="Google Shape;349;p62"/>
          <p:cNvSpPr txBox="1">
            <a:spLocks noGrp="1"/>
          </p:cNvSpPr>
          <p:nvPr>
            <p:ph type="body" idx="3"/>
          </p:nvPr>
        </p:nvSpPr>
        <p:spPr>
          <a:xfrm>
            <a:off x="600671" y="3800897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0" name="Google Shape;350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62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130022830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права">
  <p:cSld name="1_Текст + большое фото справа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3"/>
          <p:cNvSpPr>
            <a:spLocks noGrp="1"/>
          </p:cNvSpPr>
          <p:nvPr>
            <p:ph type="pic" idx="2"/>
          </p:nvPr>
        </p:nvSpPr>
        <p:spPr>
          <a:xfrm>
            <a:off x="6020400" y="-9371"/>
            <a:ext cx="6171600" cy="6855464"/>
          </a:xfrm>
          <a:prstGeom prst="rect">
            <a:avLst/>
          </a:prstGeom>
          <a:noFill/>
          <a:ln>
            <a:noFill/>
          </a:ln>
        </p:spPr>
      </p:sp>
      <p:pic>
        <p:nvPicPr>
          <p:cNvPr id="354" name="Google Shape;354;p6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55" name="Google Shape;355;p63"/>
          <p:cNvSpPr txBox="1">
            <a:spLocks noGrp="1"/>
          </p:cNvSpPr>
          <p:nvPr>
            <p:ph type="body" idx="1"/>
          </p:nvPr>
        </p:nvSpPr>
        <p:spPr>
          <a:xfrm>
            <a:off x="612506" y="499757"/>
            <a:ext cx="6259768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6" name="Google Shape;356;p63"/>
          <p:cNvSpPr txBox="1">
            <a:spLocks noGrp="1"/>
          </p:cNvSpPr>
          <p:nvPr>
            <p:ph type="body" idx="4"/>
          </p:nvPr>
        </p:nvSpPr>
        <p:spPr>
          <a:xfrm>
            <a:off x="615132" y="1154528"/>
            <a:ext cx="581019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7" name="Google Shape;357;p63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54108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8" name="Google Shape;358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63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60" name="Google Shape;360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3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299944754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права">
  <p:cSld name="1_Текст + фото справа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4"/>
          <p:cNvSpPr>
            <a:spLocks noGrp="1"/>
          </p:cNvSpPr>
          <p:nvPr>
            <p:ph type="pic" idx="2"/>
          </p:nvPr>
        </p:nvSpPr>
        <p:spPr>
          <a:xfrm>
            <a:off x="6096000" y="231700"/>
            <a:ext cx="6096001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64" name="Google Shape;364;p64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65" name="Google Shape;365;p64"/>
          <p:cNvSpPr txBox="1">
            <a:spLocks noGrp="1"/>
          </p:cNvSpPr>
          <p:nvPr>
            <p:ph type="body" idx="1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64"/>
          <p:cNvSpPr txBox="1">
            <a:spLocks noGrp="1"/>
          </p:cNvSpPr>
          <p:nvPr>
            <p:ph type="body" idx="4"/>
          </p:nvPr>
        </p:nvSpPr>
        <p:spPr>
          <a:xfrm>
            <a:off x="615133" y="1154528"/>
            <a:ext cx="731341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7" name="Google Shape;367;p64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7318948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68" name="Google Shape;368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64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70" name="Google Shape;370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4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16241484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права">
  <p:cSld name="1_Текст + малое фото справа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5"/>
          <p:cNvSpPr>
            <a:spLocks noGrp="1"/>
          </p:cNvSpPr>
          <p:nvPr>
            <p:ph type="pic" idx="2"/>
          </p:nvPr>
        </p:nvSpPr>
        <p:spPr>
          <a:xfrm>
            <a:off x="6096000" y="231700"/>
            <a:ext cx="6108668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74" name="Google Shape;374;p65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1463040" y="0"/>
            <a:ext cx="10741628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500"/>
            </a:stretch>
          </a:blipFill>
          <a:ln>
            <a:noFill/>
          </a:ln>
        </p:spPr>
      </p:pic>
      <p:sp>
        <p:nvSpPr>
          <p:cNvPr id="375" name="Google Shape;375;p65"/>
          <p:cNvSpPr txBox="1">
            <a:spLocks noGrp="1"/>
          </p:cNvSpPr>
          <p:nvPr>
            <p:ph type="body" idx="1"/>
          </p:nvPr>
        </p:nvSpPr>
        <p:spPr>
          <a:xfrm>
            <a:off x="612506" y="499757"/>
            <a:ext cx="7239677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6" name="Google Shape;376;p65"/>
          <p:cNvSpPr txBox="1">
            <a:spLocks noGrp="1"/>
          </p:cNvSpPr>
          <p:nvPr>
            <p:ph type="body" idx="4"/>
          </p:nvPr>
        </p:nvSpPr>
        <p:spPr>
          <a:xfrm>
            <a:off x="615133" y="1154528"/>
            <a:ext cx="775332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7" name="Google Shape;377;p65"/>
          <p:cNvSpPr txBox="1">
            <a:spLocks noGrp="1"/>
          </p:cNvSpPr>
          <p:nvPr>
            <p:ph type="body" idx="5"/>
          </p:nvPr>
        </p:nvSpPr>
        <p:spPr>
          <a:xfrm>
            <a:off x="609600" y="2030399"/>
            <a:ext cx="9302496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78" name="Google Shape;378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65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80" name="Google Shape;380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65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3286542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лева">
  <p:cSld name="1_Текст + большое фото слева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6"/>
          <p:cNvSpPr>
            <a:spLocks noGrp="1"/>
          </p:cNvSpPr>
          <p:nvPr>
            <p:ph type="pic" idx="2"/>
          </p:nvPr>
        </p:nvSpPr>
        <p:spPr>
          <a:xfrm>
            <a:off x="-12700" y="-12313"/>
            <a:ext cx="6344036" cy="6870313"/>
          </a:xfrm>
          <a:prstGeom prst="rect">
            <a:avLst/>
          </a:prstGeom>
          <a:noFill/>
          <a:ln>
            <a:noFill/>
          </a:ln>
        </p:spPr>
      </p:sp>
      <p:pic>
        <p:nvPicPr>
          <p:cNvPr id="384" name="Google Shape;384;p66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-12700" y="-12700"/>
            <a:ext cx="12204700" cy="68707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85" name="Google Shape;385;p66"/>
          <p:cNvSpPr txBox="1">
            <a:spLocks noGrp="1"/>
          </p:cNvSpPr>
          <p:nvPr>
            <p:ph type="body" idx="1"/>
          </p:nvPr>
        </p:nvSpPr>
        <p:spPr>
          <a:xfrm>
            <a:off x="6331336" y="491485"/>
            <a:ext cx="4435450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66"/>
          <p:cNvSpPr txBox="1">
            <a:spLocks noGrp="1"/>
          </p:cNvSpPr>
          <p:nvPr>
            <p:ph type="body" idx="4"/>
          </p:nvPr>
        </p:nvSpPr>
        <p:spPr>
          <a:xfrm>
            <a:off x="6345816" y="1146256"/>
            <a:ext cx="5212038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7" name="Google Shape;387;p66"/>
          <p:cNvSpPr txBox="1">
            <a:spLocks noGrp="1"/>
          </p:cNvSpPr>
          <p:nvPr>
            <p:ph type="body" idx="5"/>
          </p:nvPr>
        </p:nvSpPr>
        <p:spPr>
          <a:xfrm>
            <a:off x="6331336" y="2030399"/>
            <a:ext cx="5215565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88" name="Google Shape;388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66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90" name="Google Shape;390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6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6007788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лева">
  <p:cSld name="1_Текст + фото слева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7"/>
          <p:cNvSpPr>
            <a:spLocks noGrp="1"/>
          </p:cNvSpPr>
          <p:nvPr>
            <p:ph type="pic" idx="2"/>
          </p:nvPr>
        </p:nvSpPr>
        <p:spPr>
          <a:xfrm>
            <a:off x="0" y="228600"/>
            <a:ext cx="6096000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394" name="Google Shape;394;p67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0" y="-939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95" name="Google Shape;395;p67"/>
          <p:cNvSpPr txBox="1">
            <a:spLocks noGrp="1"/>
          </p:cNvSpPr>
          <p:nvPr>
            <p:ph type="body" idx="1"/>
          </p:nvPr>
        </p:nvSpPr>
        <p:spPr>
          <a:xfrm>
            <a:off x="4211132" y="491485"/>
            <a:ext cx="6403254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6" name="Google Shape;396;p67"/>
          <p:cNvSpPr txBox="1">
            <a:spLocks noGrp="1"/>
          </p:cNvSpPr>
          <p:nvPr>
            <p:ph type="body" idx="4"/>
          </p:nvPr>
        </p:nvSpPr>
        <p:spPr>
          <a:xfrm>
            <a:off x="4213758" y="1146256"/>
            <a:ext cx="7313415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Google Shape;397;p67"/>
          <p:cNvSpPr txBox="1">
            <a:spLocks noGrp="1"/>
          </p:cNvSpPr>
          <p:nvPr>
            <p:ph type="body" idx="5"/>
          </p:nvPr>
        </p:nvSpPr>
        <p:spPr>
          <a:xfrm>
            <a:off x="4211132" y="2030399"/>
            <a:ext cx="7311697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98" name="Google Shape;398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6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00" name="Google Shape;400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04520079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лева">
  <p:cSld name="1_Текст + малое фото слева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8"/>
          <p:cNvSpPr>
            <a:spLocks noGrp="1"/>
          </p:cNvSpPr>
          <p:nvPr>
            <p:ph type="pic" idx="2"/>
          </p:nvPr>
        </p:nvSpPr>
        <p:spPr>
          <a:xfrm>
            <a:off x="-10914" y="228600"/>
            <a:ext cx="6106914" cy="6472076"/>
          </a:xfrm>
          <a:prstGeom prst="rect">
            <a:avLst/>
          </a:prstGeom>
          <a:noFill/>
          <a:ln>
            <a:noFill/>
          </a:ln>
        </p:spPr>
      </p:sp>
      <p:pic>
        <p:nvPicPr>
          <p:cNvPr id="404" name="Google Shape;404;p68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-10914" y="-1"/>
            <a:ext cx="10704314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897"/>
            </a:stretch>
          </a:blipFill>
          <a:ln>
            <a:noFill/>
          </a:ln>
        </p:spPr>
      </p:pic>
      <p:sp>
        <p:nvSpPr>
          <p:cNvPr id="405" name="Google Shape;405;p68"/>
          <p:cNvSpPr txBox="1">
            <a:spLocks noGrp="1"/>
          </p:cNvSpPr>
          <p:nvPr>
            <p:ph type="body" idx="1"/>
          </p:nvPr>
        </p:nvSpPr>
        <p:spPr>
          <a:xfrm>
            <a:off x="2544210" y="491485"/>
            <a:ext cx="8070176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8"/>
          <p:cNvSpPr txBox="1">
            <a:spLocks noGrp="1"/>
          </p:cNvSpPr>
          <p:nvPr>
            <p:ph type="body" idx="4"/>
          </p:nvPr>
        </p:nvSpPr>
        <p:spPr>
          <a:xfrm>
            <a:off x="2545990" y="1146256"/>
            <a:ext cx="8981183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8"/>
          <p:cNvSpPr txBox="1">
            <a:spLocks noGrp="1"/>
          </p:cNvSpPr>
          <p:nvPr>
            <p:ph type="body" idx="5"/>
          </p:nvPr>
        </p:nvSpPr>
        <p:spPr>
          <a:xfrm>
            <a:off x="2541647" y="2030399"/>
            <a:ext cx="8981183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08" name="Google Shape;408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8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0" name="Google Shape;410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77197" y="6298008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68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1058795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большое фото">
  <p:cSld name="1_Заголовок + большое фото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9"/>
          <p:cNvSpPr>
            <a:spLocks noGrp="1"/>
          </p:cNvSpPr>
          <p:nvPr>
            <p:ph type="pic" idx="2"/>
          </p:nvPr>
        </p:nvSpPr>
        <p:spPr>
          <a:xfrm>
            <a:off x="0" y="1256537"/>
            <a:ext cx="12192000" cy="4979109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69"/>
          <p:cNvSpPr txBox="1">
            <a:spLocks noGrp="1"/>
          </p:cNvSpPr>
          <p:nvPr>
            <p:ph type="body" idx="1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5" name="Google Shape;415;p69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9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8" name="Google Shape;418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9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26208725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фоновое фото">
  <p:cSld name="1_Заголовок + фоновое фото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1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71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0" name="Google Shape;430;p71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71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33" name="Google Shape;433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71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02819843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">
  <p:cSld name="1_Заголовок + текст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2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7" name="Google Shape;437;p72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72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1091711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9" name="Google Shape;439;p72"/>
          <p:cNvSpPr txBox="1">
            <a:spLocks noGrp="1"/>
          </p:cNvSpPr>
          <p:nvPr>
            <p:ph type="body" idx="2"/>
          </p:nvPr>
        </p:nvSpPr>
        <p:spPr>
          <a:xfrm>
            <a:off x="609601" y="2030399"/>
            <a:ext cx="109373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0" name="Google Shape;440;p7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72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42" name="Google Shape;442;p7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72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7464149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 + фоновое фото">
  <p:cSld name="1_Заголовок + текст + фоновое фото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3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73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7" name="Google Shape;447;p73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3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1091711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9" name="Google Shape;449;p73"/>
          <p:cNvSpPr txBox="1">
            <a:spLocks noGrp="1"/>
          </p:cNvSpPr>
          <p:nvPr>
            <p:ph type="body" idx="3"/>
          </p:nvPr>
        </p:nvSpPr>
        <p:spPr>
          <a:xfrm>
            <a:off x="609601" y="2030399"/>
            <a:ext cx="1093730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0" name="Google Shape;450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73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2" name="Google Shape;452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73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 dirty="0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62636161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">
  <p:cSld name="1_Заголовок + колонки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4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6" name="Google Shape;456;p74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8" name="Google Shape;458;p74"/>
          <p:cNvSpPr txBox="1">
            <a:spLocks noGrp="1"/>
          </p:cNvSpPr>
          <p:nvPr>
            <p:ph type="body" idx="2"/>
          </p:nvPr>
        </p:nvSpPr>
        <p:spPr>
          <a:xfrm>
            <a:off x="6446760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9" name="Google Shape;459;p74"/>
          <p:cNvSpPr txBox="1">
            <a:spLocks noGrp="1"/>
          </p:cNvSpPr>
          <p:nvPr>
            <p:ph type="body" idx="3"/>
          </p:nvPr>
        </p:nvSpPr>
        <p:spPr>
          <a:xfrm>
            <a:off x="6418334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0" name="Google Shape;460;p74"/>
          <p:cNvSpPr txBox="1">
            <a:spLocks noGrp="1"/>
          </p:cNvSpPr>
          <p:nvPr>
            <p:ph type="body" idx="4"/>
          </p:nvPr>
        </p:nvSpPr>
        <p:spPr>
          <a:xfrm>
            <a:off x="685801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1" name="Google Shape;461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74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63" name="Google Shape;463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74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19277222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 + фоновое фото">
  <p:cSld name="1_Заголовок + колонки + фоновое фото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5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75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8" name="Google Shape;468;p75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>
            <a:off x="615133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body" idx="3"/>
          </p:nvPr>
        </p:nvSpPr>
        <p:spPr>
          <a:xfrm>
            <a:off x="6446760" y="1154528"/>
            <a:ext cx="507878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body" idx="4"/>
          </p:nvPr>
        </p:nvSpPr>
        <p:spPr>
          <a:xfrm>
            <a:off x="6418334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body" idx="5"/>
          </p:nvPr>
        </p:nvSpPr>
        <p:spPr>
          <a:xfrm>
            <a:off x="685801" y="2106599"/>
            <a:ext cx="5135640" cy="41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73" name="Google Shape;473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75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75" name="Google Shape;475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75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34673415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аблица">
  <p:cSld name="1_Таблица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6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79" name="Google Shape;479;p7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76"/>
          <p:cNvSpPr>
            <a:spLocks noGrp="1"/>
          </p:cNvSpPr>
          <p:nvPr>
            <p:ph type="tbl" idx="2"/>
          </p:nvPr>
        </p:nvSpPr>
        <p:spPr>
          <a:xfrm>
            <a:off x="609600" y="1444625"/>
            <a:ext cx="10913230" cy="46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481" name="Google Shape;481;p7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7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3696094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График">
  <p:cSld name="1_График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7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87" name="Google Shape;487;p77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7"/>
          <p:cNvSpPr txBox="1">
            <a:spLocks noGrp="1"/>
          </p:cNvSpPr>
          <p:nvPr>
            <p:ph type="body" idx="1"/>
          </p:nvPr>
        </p:nvSpPr>
        <p:spPr>
          <a:xfrm>
            <a:off x="615132" y="1154528"/>
            <a:ext cx="5753761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9" name="Google Shape;489;p77"/>
          <p:cNvSpPr>
            <a:spLocks noGrp="1"/>
          </p:cNvSpPr>
          <p:nvPr>
            <p:ph type="chart" idx="2"/>
          </p:nvPr>
        </p:nvSpPr>
        <p:spPr>
          <a:xfrm>
            <a:off x="6592888" y="1154906"/>
            <a:ext cx="5323682" cy="501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0" name="Google Shape;490;p77"/>
          <p:cNvSpPr txBox="1">
            <a:spLocks noGrp="1"/>
          </p:cNvSpPr>
          <p:nvPr>
            <p:ph type="body" idx="3"/>
          </p:nvPr>
        </p:nvSpPr>
        <p:spPr>
          <a:xfrm>
            <a:off x="609600" y="2057616"/>
            <a:ext cx="5759293" cy="41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1" name="Google Shape;491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7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93" name="Google Shape;493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77"/>
          <p:cNvSpPr txBox="1"/>
          <p:nvPr/>
        </p:nvSpPr>
        <p:spPr>
          <a:xfrm>
            <a:off x="609600" y="6547947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18417718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Диаграмма">
  <p:cSld name="1_Диаграмма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8"/>
          <p:cNvSpPr>
            <a:spLocks noGrp="1"/>
          </p:cNvSpPr>
          <p:nvPr>
            <p:ph type="chart" idx="2"/>
          </p:nvPr>
        </p:nvSpPr>
        <p:spPr>
          <a:xfrm>
            <a:off x="6592888" y="1154906"/>
            <a:ext cx="5323682" cy="501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7" name="Google Shape;497;p78"/>
          <p:cNvSpPr txBox="1">
            <a:spLocks noGrp="1"/>
          </p:cNvSpPr>
          <p:nvPr>
            <p:ph type="title"/>
          </p:nvPr>
        </p:nvSpPr>
        <p:spPr>
          <a:xfrm>
            <a:off x="612506" y="499757"/>
            <a:ext cx="6403254" cy="540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2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8" name="Google Shape;498;p78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10010271" y="-131727"/>
            <a:ext cx="2274212" cy="1206846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8"/>
          <p:cNvSpPr txBox="1">
            <a:spLocks noGrp="1"/>
          </p:cNvSpPr>
          <p:nvPr>
            <p:ph type="body" idx="1"/>
          </p:nvPr>
        </p:nvSpPr>
        <p:spPr>
          <a:xfrm>
            <a:off x="615132" y="1154528"/>
            <a:ext cx="5753849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95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18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0" name="Google Shape;500;p78"/>
          <p:cNvSpPr txBox="1">
            <a:spLocks noGrp="1"/>
          </p:cNvSpPr>
          <p:nvPr>
            <p:ph type="body" idx="3"/>
          </p:nvPr>
        </p:nvSpPr>
        <p:spPr>
          <a:xfrm>
            <a:off x="609600" y="2057616"/>
            <a:ext cx="5759293" cy="4160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175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14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01" name="Google Shape;501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78"/>
          <p:cNvSpPr txBox="1"/>
          <p:nvPr userDrawn="1"/>
        </p:nvSpPr>
        <p:spPr>
          <a:xfrm>
            <a:off x="1235675" y="6168231"/>
            <a:ext cx="1066800" cy="152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1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1000" b="0" i="0" u="none" strike="noStrike" cap="none" dirty="0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03" name="Google Shape;503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3165" y="172244"/>
            <a:ext cx="1069704" cy="2532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6635427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Финальный">
  <p:cSld name="1_Финальный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9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507" name="Google Shape;507;p79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11907"/>
            <a:ext cx="12192000" cy="6858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08" name="Google Shape;508;p79"/>
          <p:cNvSpPr txBox="1">
            <a:spLocks noGrp="1"/>
          </p:cNvSpPr>
          <p:nvPr>
            <p:ph type="body" idx="1"/>
          </p:nvPr>
        </p:nvSpPr>
        <p:spPr>
          <a:xfrm>
            <a:off x="600671" y="2763121"/>
            <a:ext cx="4973047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275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9" name="Google Shape;509;p79"/>
          <p:cNvSpPr txBox="1">
            <a:spLocks noGrp="1"/>
          </p:cNvSpPr>
          <p:nvPr>
            <p:ph type="body" idx="4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18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0" name="Google Shape;510;p79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622300" y="624682"/>
            <a:ext cx="3556000" cy="8413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5640336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6823" y="456154"/>
            <a:ext cx="10902462" cy="851907"/>
          </a:xfrm>
        </p:spPr>
        <p:txBody>
          <a:bodyPr/>
          <a:lstStyle/>
          <a:p>
            <a:r>
              <a:rPr lang="fr-FR" dirty="0"/>
              <a:t>Modifiez le style du titre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769" y="1448780"/>
            <a:ext cx="10902462" cy="4734052"/>
          </a:xfrm>
        </p:spPr>
        <p:txBody>
          <a:bodyPr/>
          <a:lstStyle>
            <a:lvl3pPr>
              <a:spcBef>
                <a:spcPts val="1108"/>
              </a:spcBef>
              <a:defRPr/>
            </a:lvl3pPr>
            <a:lvl4pPr>
              <a:spcBef>
                <a:spcPts val="1108"/>
              </a:spcBef>
              <a:defRPr/>
            </a:lvl4pPr>
            <a:lvl5pPr>
              <a:spcBef>
                <a:spcPts val="1108"/>
              </a:spcBef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213028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398e4e848a_1_151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100" cy="2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2398e4e848a_1_151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2398e4e848a_1_151"/>
          <p:cNvSpPr txBox="1">
            <a:spLocks noGrp="1"/>
          </p:cNvSpPr>
          <p:nvPr>
            <p:ph type="sldNum" idx="12"/>
          </p:nvPr>
        </p:nvSpPr>
        <p:spPr>
          <a:xfrm>
            <a:off x="334963" y="6418800"/>
            <a:ext cx="2889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1405396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E59DFBF-1D25-9DDA-771D-5123D09DE9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1" y="0"/>
            <a:ext cx="6096000" cy="6858000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22" name="Рамка">
            <a:extLst>
              <a:ext uri="{FF2B5EF4-FFF2-40B4-BE49-F238E27FC236}">
                <a16:creationId xmlns:a16="http://schemas.microsoft.com/office/drawing/2014/main" id="{615E4398-7426-29CA-1E2E-39633C3F5D4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826644" y="1"/>
            <a:ext cx="7365357" cy="686990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3331" r="-2199"/>
            </a:stretch>
          </a:blipFill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F1589840-1A18-40D6-F9B5-5BC1645F5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2338086"/>
            <a:ext cx="5257799" cy="1990846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C4E51BE-DD88-5EF1-A8E5-54A1CF584E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1" y="916008"/>
            <a:ext cx="3441700" cy="812800"/>
          </a:xfrm>
          <a:prstGeom prst="rect">
            <a:avLst/>
          </a:prstGeom>
        </p:spPr>
      </p:pic>
      <p:sp>
        <p:nvSpPr>
          <p:cNvPr id="15" name="Текст 14">
            <a:extLst>
              <a:ext uri="{FF2B5EF4-FFF2-40B4-BE49-F238E27FC236}">
                <a16:creationId xmlns:a16="http://schemas.microsoft.com/office/drawing/2014/main" id="{82A2FA1B-A380-8C31-8DE2-588A23C25A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5694364"/>
            <a:ext cx="5257800" cy="625475"/>
          </a:xfrm>
        </p:spPr>
        <p:txBody>
          <a:bodyPr anchor="t">
            <a:noAutofit/>
          </a:bodyPr>
          <a:lstStyle>
            <a:lvl1pPr>
              <a:defRPr sz="1400">
                <a:solidFill>
                  <a:schemeClr val="accent6"/>
                </a:solidFill>
              </a:defRPr>
            </a:lvl1pPr>
            <a:lvl2pPr>
              <a:defRPr sz="18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800">
                <a:solidFill>
                  <a:schemeClr val="accent6"/>
                </a:solidFill>
              </a:defRPr>
            </a:lvl4pPr>
            <a:lvl5pPr>
              <a:defRPr sz="1800">
                <a:solidFill>
                  <a:schemeClr val="accent6"/>
                </a:solidFill>
              </a:defRPr>
            </a:lvl5pPr>
          </a:lstStyle>
          <a:p>
            <a:pPr lvl="0"/>
            <a:r>
              <a:rPr lang="ru-RU" dirty="0"/>
              <a:t>Автор и дата </a:t>
            </a:r>
            <a:r>
              <a:rPr lang="en-US" dirty="0"/>
              <a:t>Tahoma 14</a:t>
            </a:r>
          </a:p>
        </p:txBody>
      </p:sp>
    </p:spTree>
    <p:extLst>
      <p:ext uri="{BB962C8B-B14F-4D97-AF65-F5344CB8AC3E}">
        <p14:creationId xmlns:p14="http://schemas.microsoft.com/office/powerpoint/2010/main" val="4095646571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00F11428-8A9F-201F-9D1B-C739C089834D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61238" y="607102"/>
            <a:ext cx="4830762" cy="5643796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31D42AD5-D7D9-3749-9965-D007C381E83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CBD5498-4F60-90B0-3353-0F3F0CD185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47357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 1">
            <a:extLst>
              <a:ext uri="{FF2B5EF4-FFF2-40B4-BE49-F238E27FC236}">
                <a16:creationId xmlns:a16="http://schemas.microsoft.com/office/drawing/2014/main" id="{BE20CDEE-02E0-1500-DB18-812F13F9BC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119" r="12754" b="8741"/>
          <a:stretch>
            <a:fillRect/>
          </a:stretch>
        </p:blipFill>
        <p:spPr>
          <a:xfrm>
            <a:off x="6870418" y="-14897"/>
            <a:ext cx="5334337" cy="688779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84171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AE245EAB-94A5-69AC-8DA9-2F0C33D82F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35264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1">
            <a:extLst>
              <a:ext uri="{FF2B5EF4-FFF2-40B4-BE49-F238E27FC236}">
                <a16:creationId xmlns:a16="http://schemas.microsoft.com/office/drawing/2014/main" id="{2AC955C5-9705-FD6F-F2BD-6A4A5A62D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7607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 descr="Рисунок 3">
            <a:extLst>
              <a:ext uri="{FF2B5EF4-FFF2-40B4-BE49-F238E27FC236}">
                <a16:creationId xmlns:a16="http://schemas.microsoft.com/office/drawing/2014/main" id="{892D6A9C-BE24-30A5-FBB0-6E769441A5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635" t="36159" r="52082" b="24548"/>
          <a:stretch>
            <a:fillRect/>
          </a:stretch>
        </p:blipFill>
        <p:spPr>
          <a:xfrm>
            <a:off x="8009246" y="-5962"/>
            <a:ext cx="4208947" cy="68699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" descr="Рисунок 1">
            <a:extLst>
              <a:ext uri="{FF2B5EF4-FFF2-40B4-BE49-F238E27FC236}">
                <a16:creationId xmlns:a16="http://schemas.microsoft.com/office/drawing/2014/main" id="{6F9C6C90-D01C-36FC-5979-DAD160B945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7050" r="12433" b="8274"/>
          <a:stretch>
            <a:fillRect/>
          </a:stretch>
        </p:blipFill>
        <p:spPr>
          <a:xfrm>
            <a:off x="6893761" y="-18057"/>
            <a:ext cx="5314371" cy="68941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25068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тбивочный №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95D3A-23DB-410A-64EF-93700DB929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1" y="2523281"/>
            <a:ext cx="6529386" cy="1799482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ru-RU" dirty="0"/>
              <a:t>Заголовок </a:t>
            </a:r>
            <a:r>
              <a:rPr lang="en-US" dirty="0"/>
              <a:t>Tahoma 50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8E98E5-76A1-2BD0-1532-1C355D7D503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4"/>
            <a:ext cx="6529386" cy="1500187"/>
          </a:xfrm>
        </p:spPr>
        <p:txBody>
          <a:bodyPr anchor="ctr">
            <a:normAutofit/>
          </a:bodyPr>
          <a:lstStyle>
            <a:lvl1pPr marL="0" indent="0">
              <a:buNone/>
              <a:defRPr sz="25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3092BA-5E63-6DB5-E8DB-9F592470AA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CCE123C-E091-A9BA-14DD-EB31D7C4E1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E24CC2D-3E57-E057-B39E-8368D7362B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191110"/>
            <a:ext cx="1240040" cy="292851"/>
          </a:xfrm>
          <a:prstGeom prst="rect">
            <a:avLst/>
          </a:prstGeom>
        </p:spPr>
      </p:pic>
      <p:pic>
        <p:nvPicPr>
          <p:cNvPr id="9" name="Рисунок 1" descr="Рисунок 1">
            <a:extLst>
              <a:ext uri="{FF2B5EF4-FFF2-40B4-BE49-F238E27FC236}">
                <a16:creationId xmlns:a16="http://schemas.microsoft.com/office/drawing/2014/main" id="{B8183770-A94C-07DC-1FA0-442E2E43F7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34080" r="51133" b="19301"/>
          <a:stretch>
            <a:fillRect/>
          </a:stretch>
        </p:blipFill>
        <p:spPr>
          <a:xfrm>
            <a:off x="8082663" y="-29194"/>
            <a:ext cx="4127685" cy="6916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3" descr="Рисунок 3">
            <a:extLst>
              <a:ext uri="{FF2B5EF4-FFF2-40B4-BE49-F238E27FC236}">
                <a16:creationId xmlns:a16="http://schemas.microsoft.com/office/drawing/2014/main" id="{96082E79-0E89-7CE3-0833-93AC0C475A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27268" r="12612" b="8647"/>
          <a:stretch>
            <a:fillRect/>
          </a:stretch>
        </p:blipFill>
        <p:spPr>
          <a:xfrm>
            <a:off x="6890658" y="1365"/>
            <a:ext cx="5322225" cy="68552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9665232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68F493-F027-9872-189F-9ED260ECE2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2517"/>
            <a:ext cx="10539414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4F58BF-342A-4295-6F6A-B86EC8BB9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EA5223C-0F67-D9EA-D1AC-64D0D49916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B2A432-2011-3D4E-C3D4-BEFF84E2EF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64106"/>
            <a:ext cx="10539414" cy="470649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931461230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4FC03-6A9C-FCF8-55A5-F34349CC1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10930DA-8DC1-E8AE-9FCB-E3C392BEC7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FB54D6-E124-F56A-3292-0375AB4C17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302221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2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CFDF-0AC2-7A3B-1CE0-0D57A0612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EDC983D-A9D5-0232-9DC0-D67E498055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16E350-98F6-F12C-0F77-C3AB9C2385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F583693-51DA-6A54-6FA1-DD998D72BCF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C03E705-E9C8-86C4-07A5-359EE30671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0762" y="1379538"/>
            <a:ext cx="5257801" cy="47371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52708095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льшая 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80315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034580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Большая 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1907"/>
            <a:ext cx="6411686" cy="6202845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Рамка">
            <a:extLst>
              <a:ext uri="{FF2B5EF4-FFF2-40B4-BE49-F238E27FC236}">
                <a16:creationId xmlns:a16="http://schemas.microsoft.com/office/drawing/2014/main" id="{8EB181D9-2679-B024-D9D8-7EFC2DDED28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-11907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87" y="1204466"/>
            <a:ext cx="5461001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87" y="2090512"/>
            <a:ext cx="5461000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87" y="318419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BC9AC8-2A3D-CA16-3185-003AAC405A35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4FD19F-7740-C4CC-84CF-2EC77B723314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108734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м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3100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50329" y="-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461001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198564"/>
            <a:ext cx="8095938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7421380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4C3C76-3F42-6AF4-0AB0-56915C0D9C2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EEE29-5B35-02E4-E6FA-D82EA851488F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458431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м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EC8D5C9-A305-BDB1-19E2-797ED7E339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19100"/>
            <a:ext cx="5461000" cy="5771838"/>
          </a:xfrm>
          <a:solidFill>
            <a:schemeClr val="tx1"/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Рамка">
            <a:extLst>
              <a:ext uri="{FF2B5EF4-FFF2-40B4-BE49-F238E27FC236}">
                <a16:creationId xmlns:a16="http://schemas.microsoft.com/office/drawing/2014/main" id="{47A84A8B-DC98-71F4-78FC-11996FA5E35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flipH="1">
            <a:off x="0" y="1"/>
            <a:ext cx="5941672" cy="62508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5194" r="-1" b="-9713"/>
            </a:stretch>
          </a:blipFill>
        </p:spPr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98470" y="1198564"/>
            <a:ext cx="7594734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8471" y="2084610"/>
            <a:ext cx="7594734" cy="4106328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1531" y="312517"/>
            <a:ext cx="5941673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A30FDC9-B8F7-7168-C265-6BFC8A8046C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091BA3-1199-BC22-7BCF-8B331EA45513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79A8E9-99D9-794A-1D7D-3D9B571726A8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05750"/>
      </p:ext>
    </p:extLst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зображение и лого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>
            <a:extLst>
              <a:ext uri="{FF2B5EF4-FFF2-40B4-BE49-F238E27FC236}">
                <a16:creationId xmlns:a16="http://schemas.microsoft.com/office/drawing/2014/main" id="{19536B40-29E7-866B-6836-BD6200287A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C0083-1FF8-F9A8-7D8D-8072C88BDF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93665E-E7E4-D6EF-9E16-706F9F4969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780ED8-40E5-B4B5-C128-DE27747CA2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636965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Изображение и лого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3E4BA-B205-AA2C-DB6E-39B86481FC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B05A3E-9C17-6832-6D98-9B3B6914BD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682031-11D6-9D83-B3D1-BD579CD81B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C63FA16D-C8AC-5136-60DA-C533E81813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49375"/>
            <a:ext cx="12192000" cy="4721225"/>
          </a:xfrm>
          <a:solidFill>
            <a:schemeClr val="tx1"/>
          </a:solidFill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FF659D67-6B3E-B0FD-EE87-A52BAB5009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739705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аблица 2">
            <a:extLst>
              <a:ext uri="{FF2B5EF4-FFF2-40B4-BE49-F238E27FC236}">
                <a16:creationId xmlns:a16="http://schemas.microsoft.com/office/drawing/2014/main" id="{07ACE389-CA41-4F39-24DB-C4B48216715A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838199" y="1444626"/>
            <a:ext cx="10684631" cy="460851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Вставка таблицы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41EC6-726B-2256-BA38-D9987107D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7395A712-A506-D537-1C10-DE441C023F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00D4718-7851-91F8-A861-7E32F0A996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248602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8EF3C091-5028-654C-2BEE-ECAEB14BCEF8}"/>
              </a:ext>
            </a:extLst>
          </p:cNvPr>
          <p:cNvSpPr>
            <a:spLocks noGrp="1"/>
          </p:cNvSpPr>
          <p:nvPr>
            <p:ph type="chart" sz="quarter" idx="28"/>
          </p:nvPr>
        </p:nvSpPr>
        <p:spPr>
          <a:xfrm>
            <a:off x="6270625" y="312739"/>
            <a:ext cx="5422900" cy="556577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C057439-7991-6C05-F4B1-D4EB1BA153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1" y="1198564"/>
            <a:ext cx="5138057" cy="762603"/>
          </a:xfrm>
        </p:spPr>
        <p:txBody>
          <a:bodyPr anchor="ctr">
            <a:normAutofit/>
          </a:bodyPr>
          <a:lstStyle>
            <a:lvl1pPr>
              <a:defRPr sz="1800" b="1"/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Tahoma 18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5F8B7AE-CD38-AEA5-ADD6-C2A112FD7F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2084610"/>
            <a:ext cx="5138056" cy="3793676"/>
          </a:xfrm>
        </p:spPr>
        <p:txBody>
          <a:bodyPr/>
          <a:lstStyle/>
          <a:p>
            <a:pPr lvl="0"/>
            <a:r>
              <a:rPr lang="ru-RU" dirty="0"/>
              <a:t>Образец текста </a:t>
            </a:r>
            <a:r>
              <a:rPr lang="en-US" dirty="0"/>
              <a:t>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E14C40-1383-61F6-FC2C-5AC1C22B4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12517"/>
            <a:ext cx="5138057" cy="762603"/>
          </a:xfrm>
        </p:spPr>
        <p:txBody>
          <a:bodyPr/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CA3C9-1795-903F-1AB7-9FB4384B86C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D567C3-052E-687B-152D-551725F5B91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861131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3165BA0-D9EA-D8FC-6651-331A7F4FFD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9256" y="2333976"/>
            <a:ext cx="9273489" cy="219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70941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ини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427AD0-6165-1BF1-B27E-A6C3F9680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1E989C-1314-6093-48EF-E16DB70E7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42699C-9E77-4ED3-9846-532B6615A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Рисунок 4" descr="Изображение выглядит как текст,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0207AA2C-5CDF-4B10-E813-9E80FB0EF9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3163" y="6428625"/>
            <a:ext cx="1240042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26756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24BDC87-5940-92A7-0BE0-C4732471EB4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1519B8-8DE0-61BD-60C8-D4EB2F635F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65543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+ лого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11372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Заголовок и объект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608" lvl="0" indent="-541874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1219215" lvl="1" indent="-50800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828823" lvl="2" indent="-47414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2438431" lvl="3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3048038" lvl="4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3657646" lvl="5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254" lvl="6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861" lvl="7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469" lvl="8" indent="-45720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59307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5"/>
          <p:cNvSpPr txBox="1">
            <a:spLocks noGrp="1"/>
          </p:cNvSpPr>
          <p:nvPr>
            <p:ph type="title"/>
          </p:nvPr>
        </p:nvSpPr>
        <p:spPr>
          <a:xfrm>
            <a:off x="334963" y="288000"/>
            <a:ext cx="11522000" cy="32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931425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1"/>
          <p:cNvSpPr txBox="1">
            <a:spLocks noGrp="1"/>
          </p:cNvSpPr>
          <p:nvPr>
            <p:ph type="title"/>
          </p:nvPr>
        </p:nvSpPr>
        <p:spPr>
          <a:xfrm>
            <a:off x="644775" y="188641"/>
            <a:ext cx="10902460" cy="54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sp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1"/>
          <p:cNvSpPr txBox="1">
            <a:spLocks noGrp="1"/>
          </p:cNvSpPr>
          <p:nvPr>
            <p:ph type="subTitle" idx="1"/>
          </p:nvPr>
        </p:nvSpPr>
        <p:spPr>
          <a:xfrm>
            <a:off x="627630" y="1374076"/>
            <a:ext cx="10919631" cy="51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ctr" anchorCtr="0">
            <a:noAutofit/>
          </a:bodyPr>
          <a:lstStyle>
            <a:lvl1pPr lv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200" b="1">
                <a:solidFill>
                  <a:srgbClr val="AA1E2D"/>
                </a:solidFill>
              </a:defRPr>
            </a:lvl1pPr>
            <a:lvl2pPr lvl="1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1"/>
          <p:cNvSpPr txBox="1">
            <a:spLocks noGrp="1"/>
          </p:cNvSpPr>
          <p:nvPr>
            <p:ph type="body" idx="2"/>
          </p:nvPr>
        </p:nvSpPr>
        <p:spPr>
          <a:xfrm>
            <a:off x="644745" y="1890376"/>
            <a:ext cx="10902276" cy="4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50" tIns="91350" rIns="91350" bIns="91350" anchor="t" anchorCtr="0">
            <a:noAutofit/>
          </a:bodyPr>
          <a:lstStyle>
            <a:lvl1pPr marL="609608" lvl="0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1pPr>
            <a:lvl2pPr marL="1219215" lvl="1" indent="-4191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350"/>
              <a:buChar char="○"/>
              <a:defRPr sz="1800">
                <a:solidFill>
                  <a:schemeClr val="dk1"/>
                </a:solidFill>
              </a:defRPr>
            </a:lvl2pPr>
            <a:lvl3pPr marL="1828823" lvl="2" indent="-4064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431" lvl="3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1500"/>
              <a:buChar char="●"/>
              <a:defRPr>
                <a:solidFill>
                  <a:schemeClr val="dk1"/>
                </a:solidFill>
              </a:defRPr>
            </a:lvl4pPr>
            <a:lvl5pPr marL="3048038" lvl="4" indent="-381005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AA1E2D"/>
              </a:buClr>
              <a:buSzPts val="900"/>
              <a:buChar char="○"/>
              <a:defRPr sz="1200">
                <a:solidFill>
                  <a:schemeClr val="dk1"/>
                </a:solidFill>
              </a:defRPr>
            </a:lvl5pPr>
            <a:lvl6pPr marL="3657646" lvl="5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6pPr>
            <a:lvl7pPr marL="4267254" lvl="6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2000">
                <a:solidFill>
                  <a:schemeClr val="dk1"/>
                </a:solidFill>
              </a:defRPr>
            </a:lvl7pPr>
            <a:lvl8pPr marL="4876861" lvl="7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 sz="2000">
                <a:solidFill>
                  <a:schemeClr val="dk1"/>
                </a:solidFill>
              </a:defRPr>
            </a:lvl8pPr>
            <a:lvl9pPr marL="5486469" lvl="8" indent="-431806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1"/>
          <p:cNvSpPr txBox="1">
            <a:spLocks noGrp="1"/>
          </p:cNvSpPr>
          <p:nvPr>
            <p:ph type="sldNum" idx="12"/>
          </p:nvPr>
        </p:nvSpPr>
        <p:spPr>
          <a:xfrm>
            <a:off x="3349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"/>
              <a:buFont typeface="Arial"/>
              <a:buNone/>
              <a:defRPr sz="800" b="0" i="0" u="none" strike="noStrike" cap="none">
                <a:solidFill>
                  <a:srgbClr val="5F504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264019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 с имиджем" type="title">
  <p:cSld name="Титульный слайд с имиджем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>
            <a:spLocks noGrp="1"/>
          </p:cNvSpPr>
          <p:nvPr>
            <p:ph type="pic" idx="2"/>
          </p:nvPr>
        </p:nvSpPr>
        <p:spPr>
          <a:xfrm>
            <a:off x="2513941" y="-11704"/>
            <a:ext cx="9708126" cy="6472084"/>
          </a:xfrm>
          <a:prstGeom prst="rect">
            <a:avLst/>
          </a:prstGeom>
          <a:noFill/>
          <a:ln>
            <a:noFill/>
          </a:ln>
        </p:spPr>
      </p:sp>
      <p:pic>
        <p:nvPicPr>
          <p:cNvPr id="13" name="Google Shape;13;p24" descr="face2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4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298" y="624909"/>
            <a:ext cx="3556001" cy="841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4"/>
          <p:cNvSpPr txBox="1">
            <a:spLocks noGrp="1"/>
          </p:cNvSpPr>
          <p:nvPr>
            <p:ph type="body" idx="1"/>
          </p:nvPr>
        </p:nvSpPr>
        <p:spPr>
          <a:xfrm>
            <a:off x="600670" y="5929931"/>
            <a:ext cx="3556001" cy="3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5ABE6D"/>
              </a:buClr>
              <a:buSzPts val="3600"/>
              <a:buFont typeface="Arial"/>
              <a:buNone/>
              <a:defRPr>
                <a:solidFill>
                  <a:srgbClr val="5ABE6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body" idx="3"/>
          </p:nvPr>
        </p:nvSpPr>
        <p:spPr>
          <a:xfrm>
            <a:off x="603248" y="2047011"/>
            <a:ext cx="5758539" cy="213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228600" lvl="0" indent="-11430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0000"/>
              <a:buFont typeface="Tahoma"/>
              <a:buNone/>
              <a:defRPr sz="5000">
                <a:latin typeface="Tahoma"/>
                <a:ea typeface="Tahoma"/>
                <a:cs typeface="Tahoma"/>
                <a:sym typeface="Tahoma"/>
              </a:defRPr>
            </a:lvl1pPr>
            <a:lvl2pPr marL="457200" lvl="1" indent="-11430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None/>
              <a:defRPr/>
            </a:lvl2pPr>
            <a:lvl3pPr marL="685800" lvl="2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3pPr>
            <a:lvl4pPr marL="914400" lvl="3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4pPr>
            <a:lvl5pPr marL="1143000" lvl="4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5pPr>
            <a:lvl6pPr marL="1371600" lvl="5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114000"/>
              </a:lnSpc>
              <a:spcBef>
                <a:spcPts val="1200"/>
              </a:spcBef>
              <a:spcAft>
                <a:spcPts val="0"/>
              </a:spcAft>
              <a:buClr>
                <a:srgbClr val="003264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sldNum" idx="12"/>
          </p:nvPr>
        </p:nvSpPr>
        <p:spPr>
          <a:xfrm>
            <a:off x="5979516" y="6540500"/>
            <a:ext cx="226619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sz="1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51618"/>
      </p:ext>
    </p:extLst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89000" y="1149350"/>
            <a:ext cx="10414000" cy="2324100"/>
          </a:xfrm>
          <a:prstGeom prst="rect">
            <a:avLst/>
          </a:prstGeom>
        </p:spPr>
        <p:txBody>
          <a:bodyPr anchor="b"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89000" y="3536950"/>
            <a:ext cx="10414000" cy="79375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1pPr>
            <a:lvl2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2pPr>
            <a:lvl3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3pPr>
            <a:lvl4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4pPr>
            <a:lvl5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9014853"/>
      </p:ext>
    </p:extLst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по центр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89000" y="2266950"/>
            <a:ext cx="10414000" cy="2324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0994226"/>
      </p:ext>
    </p:extLst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 — вертикаль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" name="Цапля, низко летящая над пляжем с коротким забором на переднем плане"/>
          <p:cNvSpPr>
            <a:spLocks noGrp="1"/>
          </p:cNvSpPr>
          <p:nvPr>
            <p:ph type="pic" sz="half" idx="21"/>
          </p:nvPr>
        </p:nvSpPr>
        <p:spPr bwMode="auto">
          <a:xfrm>
            <a:off x="6413500" y="476250"/>
            <a:ext cx="5734050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25500" y="476250"/>
            <a:ext cx="5111750" cy="2774950"/>
          </a:xfrm>
          <a:prstGeom prst="rect">
            <a:avLst/>
          </a:prstGeom>
        </p:spPr>
        <p:txBody>
          <a:bodyPr anchor="b"/>
          <a:lstStyle>
            <a:lvl1pPr algn="ctr">
              <a:defRPr sz="4200" spc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 bwMode="auto">
          <a:xfrm>
            <a:off x="825500" y="3263900"/>
            <a:ext cx="5111750" cy="286385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1pPr>
            <a:lvl2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2pPr>
            <a:lvl3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3pPr>
            <a:lvl4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4pPr>
            <a:lvl5pPr marL="0" indent="0">
              <a:spcBef>
                <a:spcPts val="0"/>
              </a:spcBef>
              <a:buSzTx/>
              <a:buNone/>
              <a:defRPr sz="1250">
                <a:latin typeface="+mj-lt"/>
                <a:ea typeface="+mj-ea"/>
                <a:cs typeface="+mj-cs"/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8502492"/>
      </p:ext>
    </p:extLst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 —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836699"/>
      </p:ext>
    </p:extLst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 и 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7324192"/>
      </p:ext>
    </p:extLst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 и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" name="Песчаная тропа между двух холмов, ведущая к океану"/>
          <p:cNvSpPr>
            <a:spLocks noGrp="1"/>
          </p:cNvSpPr>
          <p:nvPr>
            <p:ph type="pic" sz="half" idx="21"/>
          </p:nvPr>
        </p:nvSpPr>
        <p:spPr bwMode="auto">
          <a:xfrm>
            <a:off x="5480050" y="1574800"/>
            <a:ext cx="6972300" cy="464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1838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1pPr>
            <a:lvl2pPr marL="4632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2pPr>
            <a:lvl3pPr marL="7426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3pPr>
            <a:lvl4pPr marL="10220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4pPr>
            <a:lvl5pPr marL="13014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3518562"/>
      </p:ext>
    </p:extLst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, видео — мелк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76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1838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1pPr>
            <a:lvl2pPr marL="4632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2pPr>
            <a:lvl3pPr marL="7426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3pPr>
            <a:lvl4pPr marL="10220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4pPr>
            <a:lvl5pPr marL="13014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77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2994141"/>
      </p:ext>
    </p:extLst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Заголовок, пункты и видеотрансляция — крупн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sz="half" idx="1"/>
          </p:nvPr>
        </p:nvSpPr>
        <p:spPr bwMode="auto">
          <a:xfrm>
            <a:off x="844550" y="1574800"/>
            <a:ext cx="5111750" cy="4648200"/>
          </a:xfrm>
          <a:prstGeom prst="rect">
            <a:avLst/>
          </a:prstGeom>
        </p:spPr>
        <p:txBody>
          <a:bodyPr/>
          <a:lstStyle>
            <a:lvl1pPr marL="1838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1pPr>
            <a:lvl2pPr marL="4632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2pPr>
            <a:lvl3pPr marL="7426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3pPr>
            <a:lvl4pPr marL="10220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4pPr>
            <a:lvl5pPr marL="1301416" indent="-183816">
              <a:spcBef>
                <a:spcPts val="0"/>
              </a:spcBef>
              <a:defRPr sz="1250" spc="0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726944"/>
      </p:ext>
    </p:extLst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нкты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44550" y="889000"/>
            <a:ext cx="10502900" cy="5080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944133"/>
      </p:ext>
    </p:extLst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 (3 шт.)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" name="Песчаная тропа между двух холмов, ведущая к океану"/>
          <p:cNvSpPr>
            <a:spLocks noGrp="1"/>
          </p:cNvSpPr>
          <p:nvPr>
            <p:ph type="pic" sz="quarter" idx="21"/>
          </p:nvPr>
        </p:nvSpPr>
        <p:spPr bwMode="auto">
          <a:xfrm>
            <a:off x="7650163" y="3524250"/>
            <a:ext cx="4162425" cy="27749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02" name="Цапля, низко летящая над пляжем с коротким забором на переднем плане"/>
          <p:cNvSpPr>
            <a:spLocks noGrp="1"/>
          </p:cNvSpPr>
          <p:nvPr>
            <p:ph type="pic" sz="quarter" idx="22"/>
          </p:nvPr>
        </p:nvSpPr>
        <p:spPr bwMode="auto">
          <a:xfrm>
            <a:off x="7880350" y="431800"/>
            <a:ext cx="3702050" cy="3702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03" name="Вид на пляж и море с песчаной дюны, покрытой травой"/>
          <p:cNvSpPr>
            <a:spLocks noGrp="1"/>
          </p:cNvSpPr>
          <p:nvPr>
            <p:ph type="pic" idx="23"/>
          </p:nvPr>
        </p:nvSpPr>
        <p:spPr bwMode="auto">
          <a:xfrm>
            <a:off x="-495300" y="565150"/>
            <a:ext cx="8601075" cy="573405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3217846"/>
      </p:ext>
    </p:extLst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Цита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" name="— Иван Арсентьев"/>
          <p:cNvSpPr txBox="1">
            <a:spLocks noGrp="1"/>
          </p:cNvSpPr>
          <p:nvPr>
            <p:ph type="body" sz="quarter" idx="21"/>
          </p:nvPr>
        </p:nvSpPr>
        <p:spPr bwMode="auto">
          <a:xfrm>
            <a:off x="1193800" y="4476750"/>
            <a:ext cx="9810750" cy="34881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600" i="1"/>
            </a:lvl1pPr>
          </a:lstStyle>
          <a:p>
            <a:pPr>
              <a:defRPr/>
            </a:pPr>
            <a:r>
              <a:rPr/>
              <a:t>— Иван Арсентьев</a:t>
            </a:r>
          </a:p>
        </p:txBody>
      </p:sp>
      <p:sp>
        <p:nvSpPr>
          <p:cNvPr id="112" name="«Место ввода цитаты»."/>
          <p:cNvSpPr txBox="1">
            <a:spLocks noGrp="1"/>
          </p:cNvSpPr>
          <p:nvPr>
            <p:ph type="body" sz="quarter" idx="22"/>
          </p:nvPr>
        </p:nvSpPr>
        <p:spPr bwMode="auto">
          <a:xfrm>
            <a:off x="1193800" y="3008888"/>
            <a:ext cx="9810750" cy="47192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/>
              <a:t>«Место ввода цитаты».</a:t>
            </a:r>
          </a:p>
        </p:txBody>
      </p:sp>
      <p:sp>
        <p:nvSpPr>
          <p:cNvPr id="113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1192505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0" name="Вид на пляж и море с песчаной дюны, покрытой травой"/>
          <p:cNvSpPr>
            <a:spLocks noGrp="1"/>
          </p:cNvSpPr>
          <p:nvPr>
            <p:ph type="pic" idx="21"/>
          </p:nvPr>
        </p:nvSpPr>
        <p:spPr bwMode="auto">
          <a:xfrm>
            <a:off x="-25400" y="-635000"/>
            <a:ext cx="12242800" cy="81618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>
              <a:defRPr/>
            </a:pPr>
            <a:endParaRPr/>
          </a:p>
        </p:txBody>
      </p:sp>
      <p:sp>
        <p:nvSpPr>
          <p:cNvPr id="121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3302299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x" userDrawn="1">
  <p:cSld name="Пустой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298068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8" name="Google Shape;348;p112"/>
          <p:cNvSpPr txBox="1">
            <a:spLocks noGrp="1"/>
          </p:cNvSpPr>
          <p:nvPr>
            <p:ph type="title"/>
          </p:nvPr>
        </p:nvSpPr>
        <p:spPr bwMode="auto">
          <a:xfrm>
            <a:off x="334963" y="288000"/>
            <a:ext cx="11522000" cy="34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Tahom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49" name="Google Shape;349;p112"/>
          <p:cNvSpPr txBox="1">
            <a:spLocks noGrp="1"/>
          </p:cNvSpPr>
          <p:nvPr>
            <p:ph type="ftr" idx="11"/>
          </p:nvPr>
        </p:nvSpPr>
        <p:spPr bwMode="auto">
          <a:xfrm>
            <a:off x="623851" y="6418800"/>
            <a:ext cx="99000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50" name="Google Shape;350;p112"/>
          <p:cNvSpPr txBox="1">
            <a:spLocks noGrp="1"/>
          </p:cNvSpPr>
          <p:nvPr>
            <p:ph type="sldNum" idx="12"/>
          </p:nvPr>
        </p:nvSpPr>
        <p:spPr bwMode="auto"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9pPr>
          </a:lstStyle>
          <a:p>
            <a:pPr>
              <a:defRPr/>
            </a:pPr>
            <a:fld id="{00000000-1234-1234-1234-12341234123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0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slideLayout" Target="../slideLayouts/slideLayout104.xml"/><Relationship Id="rId39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99.xml"/><Relationship Id="rId34" Type="http://schemas.openxmlformats.org/officeDocument/2006/relationships/slideLayout" Target="../slideLayouts/slideLayout112.xml"/><Relationship Id="rId42" Type="http://schemas.openxmlformats.org/officeDocument/2006/relationships/slideLayout" Target="../slideLayouts/slideLayout120.xml"/><Relationship Id="rId47" Type="http://schemas.openxmlformats.org/officeDocument/2006/relationships/slideLayout" Target="../slideLayouts/slideLayout125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89.xml"/><Relationship Id="rId24" Type="http://schemas.openxmlformats.org/officeDocument/2006/relationships/slideLayout" Target="../slideLayouts/slideLayout102.xml"/><Relationship Id="rId32" Type="http://schemas.openxmlformats.org/officeDocument/2006/relationships/slideLayout" Target="../slideLayouts/slideLayout110.xml"/><Relationship Id="rId37" Type="http://schemas.openxmlformats.org/officeDocument/2006/relationships/slideLayout" Target="../slideLayouts/slideLayout115.xml"/><Relationship Id="rId40" Type="http://schemas.openxmlformats.org/officeDocument/2006/relationships/slideLayout" Target="../slideLayouts/slideLayout118.xml"/><Relationship Id="rId45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slideLayout" Target="../slideLayouts/slideLayout101.xml"/><Relationship Id="rId28" Type="http://schemas.openxmlformats.org/officeDocument/2006/relationships/slideLayout" Target="../slideLayouts/slideLayout106.xml"/><Relationship Id="rId36" Type="http://schemas.openxmlformats.org/officeDocument/2006/relationships/slideLayout" Target="../slideLayouts/slideLayout114.xml"/><Relationship Id="rId49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31" Type="http://schemas.openxmlformats.org/officeDocument/2006/relationships/slideLayout" Target="../slideLayouts/slideLayout109.xml"/><Relationship Id="rId44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Relationship Id="rId27" Type="http://schemas.openxmlformats.org/officeDocument/2006/relationships/slideLayout" Target="../slideLayouts/slideLayout105.xml"/><Relationship Id="rId30" Type="http://schemas.openxmlformats.org/officeDocument/2006/relationships/slideLayout" Target="../slideLayouts/slideLayout108.xml"/><Relationship Id="rId35" Type="http://schemas.openxmlformats.org/officeDocument/2006/relationships/slideLayout" Target="../slideLayouts/slideLayout113.xml"/><Relationship Id="rId43" Type="http://schemas.openxmlformats.org/officeDocument/2006/relationships/slideLayout" Target="../slideLayouts/slideLayout121.xml"/><Relationship Id="rId48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86.xml"/><Relationship Id="rId51" Type="http://schemas.openxmlformats.org/officeDocument/2006/relationships/image" Target="../media/image16.png"/><Relationship Id="rId3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slideLayout" Target="../slideLayouts/slideLayout103.xml"/><Relationship Id="rId33" Type="http://schemas.openxmlformats.org/officeDocument/2006/relationships/slideLayout" Target="../slideLayouts/slideLayout111.xml"/><Relationship Id="rId38" Type="http://schemas.openxmlformats.org/officeDocument/2006/relationships/slideLayout" Target="../slideLayouts/slideLayout116.xml"/><Relationship Id="rId46" Type="http://schemas.openxmlformats.org/officeDocument/2006/relationships/slideLayout" Target="../slideLayouts/slideLayout124.xml"/><Relationship Id="rId20" Type="http://schemas.openxmlformats.org/officeDocument/2006/relationships/slideLayout" Target="../slideLayouts/slideLayout98.xml"/><Relationship Id="rId41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9.xml"/><Relationship Id="rId18" Type="http://schemas.openxmlformats.org/officeDocument/2006/relationships/slideLayout" Target="../slideLayouts/slideLayout144.xml"/><Relationship Id="rId26" Type="http://schemas.openxmlformats.org/officeDocument/2006/relationships/slideLayout" Target="../slideLayouts/slideLayout152.xml"/><Relationship Id="rId39" Type="http://schemas.openxmlformats.org/officeDocument/2006/relationships/slideLayout" Target="../slideLayouts/slideLayout165.xml"/><Relationship Id="rId21" Type="http://schemas.openxmlformats.org/officeDocument/2006/relationships/slideLayout" Target="../slideLayouts/slideLayout147.xml"/><Relationship Id="rId34" Type="http://schemas.openxmlformats.org/officeDocument/2006/relationships/slideLayout" Target="../slideLayouts/slideLayout160.xml"/><Relationship Id="rId42" Type="http://schemas.openxmlformats.org/officeDocument/2006/relationships/image" Target="../media/image16.png"/><Relationship Id="rId7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8.xml"/><Relationship Id="rId16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146.xml"/><Relationship Id="rId29" Type="http://schemas.openxmlformats.org/officeDocument/2006/relationships/slideLayout" Target="../slideLayouts/slideLayout155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24" Type="http://schemas.openxmlformats.org/officeDocument/2006/relationships/slideLayout" Target="../slideLayouts/slideLayout150.xml"/><Relationship Id="rId32" Type="http://schemas.openxmlformats.org/officeDocument/2006/relationships/slideLayout" Target="../slideLayouts/slideLayout158.xml"/><Relationship Id="rId37" Type="http://schemas.openxmlformats.org/officeDocument/2006/relationships/slideLayout" Target="../slideLayouts/slideLayout163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131.xml"/><Relationship Id="rId15" Type="http://schemas.openxmlformats.org/officeDocument/2006/relationships/slideLayout" Target="../slideLayouts/slideLayout141.xml"/><Relationship Id="rId23" Type="http://schemas.openxmlformats.org/officeDocument/2006/relationships/slideLayout" Target="../slideLayouts/slideLayout149.xml"/><Relationship Id="rId28" Type="http://schemas.openxmlformats.org/officeDocument/2006/relationships/slideLayout" Target="../slideLayouts/slideLayout154.xml"/><Relationship Id="rId36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145.xml"/><Relationship Id="rId31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slideLayout" Target="../slideLayouts/slideLayout140.xml"/><Relationship Id="rId22" Type="http://schemas.openxmlformats.org/officeDocument/2006/relationships/slideLayout" Target="../slideLayouts/slideLayout148.xml"/><Relationship Id="rId27" Type="http://schemas.openxmlformats.org/officeDocument/2006/relationships/slideLayout" Target="../slideLayouts/slideLayout153.xml"/><Relationship Id="rId30" Type="http://schemas.openxmlformats.org/officeDocument/2006/relationships/slideLayout" Target="../slideLayouts/slideLayout156.xml"/><Relationship Id="rId35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8.xml"/><Relationship Id="rId17" Type="http://schemas.openxmlformats.org/officeDocument/2006/relationships/slideLayout" Target="../slideLayouts/slideLayout143.xml"/><Relationship Id="rId25" Type="http://schemas.openxmlformats.org/officeDocument/2006/relationships/slideLayout" Target="../slideLayouts/slideLayout151.xml"/><Relationship Id="rId33" Type="http://schemas.openxmlformats.org/officeDocument/2006/relationships/slideLayout" Target="../slideLayouts/slideLayout159.xml"/><Relationship Id="rId38" Type="http://schemas.openxmlformats.org/officeDocument/2006/relationships/slideLayout" Target="../slideLayouts/slideLayout164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78.xml"/><Relationship Id="rId18" Type="http://schemas.openxmlformats.org/officeDocument/2006/relationships/slideLayout" Target="../slideLayouts/slideLayout183.xml"/><Relationship Id="rId26" Type="http://schemas.openxmlformats.org/officeDocument/2006/relationships/slideLayout" Target="../slideLayouts/slideLayout191.xml"/><Relationship Id="rId39" Type="http://schemas.openxmlformats.org/officeDocument/2006/relationships/slideLayout" Target="../slideLayouts/slideLayout204.xml"/><Relationship Id="rId21" Type="http://schemas.openxmlformats.org/officeDocument/2006/relationships/slideLayout" Target="../slideLayouts/slideLayout186.xml"/><Relationship Id="rId34" Type="http://schemas.openxmlformats.org/officeDocument/2006/relationships/slideLayout" Target="../slideLayouts/slideLayout199.xml"/><Relationship Id="rId42" Type="http://schemas.openxmlformats.org/officeDocument/2006/relationships/image" Target="../media/image20.png"/><Relationship Id="rId7" Type="http://schemas.openxmlformats.org/officeDocument/2006/relationships/slideLayout" Target="../slideLayouts/slideLayout172.xml"/><Relationship Id="rId2" Type="http://schemas.openxmlformats.org/officeDocument/2006/relationships/slideLayout" Target="../slideLayouts/slideLayout167.xml"/><Relationship Id="rId16" Type="http://schemas.openxmlformats.org/officeDocument/2006/relationships/slideLayout" Target="../slideLayouts/slideLayout181.xml"/><Relationship Id="rId20" Type="http://schemas.openxmlformats.org/officeDocument/2006/relationships/slideLayout" Target="../slideLayouts/slideLayout185.xml"/><Relationship Id="rId29" Type="http://schemas.openxmlformats.org/officeDocument/2006/relationships/slideLayout" Target="../slideLayouts/slideLayout194.xml"/><Relationship Id="rId41" Type="http://schemas.openxmlformats.org/officeDocument/2006/relationships/theme" Target="../theme/theme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24" Type="http://schemas.openxmlformats.org/officeDocument/2006/relationships/slideLayout" Target="../slideLayouts/slideLayout189.xml"/><Relationship Id="rId32" Type="http://schemas.openxmlformats.org/officeDocument/2006/relationships/slideLayout" Target="../slideLayouts/slideLayout197.xml"/><Relationship Id="rId37" Type="http://schemas.openxmlformats.org/officeDocument/2006/relationships/slideLayout" Target="../slideLayouts/slideLayout202.xml"/><Relationship Id="rId40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70.xml"/><Relationship Id="rId15" Type="http://schemas.openxmlformats.org/officeDocument/2006/relationships/slideLayout" Target="../slideLayouts/slideLayout180.xml"/><Relationship Id="rId23" Type="http://schemas.openxmlformats.org/officeDocument/2006/relationships/slideLayout" Target="../slideLayouts/slideLayout188.xml"/><Relationship Id="rId28" Type="http://schemas.openxmlformats.org/officeDocument/2006/relationships/slideLayout" Target="../slideLayouts/slideLayout193.xml"/><Relationship Id="rId36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75.xml"/><Relationship Id="rId19" Type="http://schemas.openxmlformats.org/officeDocument/2006/relationships/slideLayout" Target="../slideLayouts/slideLayout184.xml"/><Relationship Id="rId31" Type="http://schemas.openxmlformats.org/officeDocument/2006/relationships/slideLayout" Target="../slideLayouts/slideLayout196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slideLayout" Target="../slideLayouts/slideLayout179.xml"/><Relationship Id="rId22" Type="http://schemas.openxmlformats.org/officeDocument/2006/relationships/slideLayout" Target="../slideLayouts/slideLayout187.xml"/><Relationship Id="rId27" Type="http://schemas.openxmlformats.org/officeDocument/2006/relationships/slideLayout" Target="../slideLayouts/slideLayout192.xml"/><Relationship Id="rId30" Type="http://schemas.openxmlformats.org/officeDocument/2006/relationships/slideLayout" Target="../slideLayouts/slideLayout195.xml"/><Relationship Id="rId35" Type="http://schemas.openxmlformats.org/officeDocument/2006/relationships/slideLayout" Target="../slideLayouts/slideLayout200.xml"/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177.xml"/><Relationship Id="rId17" Type="http://schemas.openxmlformats.org/officeDocument/2006/relationships/slideLayout" Target="../slideLayouts/slideLayout182.xml"/><Relationship Id="rId25" Type="http://schemas.openxmlformats.org/officeDocument/2006/relationships/slideLayout" Target="../slideLayouts/slideLayout190.xml"/><Relationship Id="rId33" Type="http://schemas.openxmlformats.org/officeDocument/2006/relationships/slideLayout" Target="../slideLayouts/slideLayout198.xml"/><Relationship Id="rId38" Type="http://schemas.openxmlformats.org/officeDocument/2006/relationships/slideLayout" Target="../slideLayouts/slideLayout20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206.xml"/><Relationship Id="rId6" Type="http://schemas.openxmlformats.org/officeDocument/2006/relationships/image" Target="../media/image5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209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slideLayout" Target="../slideLayouts/slideLayout222.xml"/><Relationship Id="rId18" Type="http://schemas.openxmlformats.org/officeDocument/2006/relationships/slideLayout" Target="../slideLayouts/slideLayout227.xml"/><Relationship Id="rId3" Type="http://schemas.openxmlformats.org/officeDocument/2006/relationships/slideLayout" Target="../slideLayouts/slideLayout212.xml"/><Relationship Id="rId21" Type="http://schemas.openxmlformats.org/officeDocument/2006/relationships/slideLayout" Target="../slideLayouts/slideLayout230.xml"/><Relationship Id="rId7" Type="http://schemas.openxmlformats.org/officeDocument/2006/relationships/slideLayout" Target="../slideLayouts/slideLayout216.xml"/><Relationship Id="rId12" Type="http://schemas.openxmlformats.org/officeDocument/2006/relationships/slideLayout" Target="../slideLayouts/slideLayout221.xml"/><Relationship Id="rId17" Type="http://schemas.openxmlformats.org/officeDocument/2006/relationships/slideLayout" Target="../slideLayouts/slideLayout226.xml"/><Relationship Id="rId25" Type="http://schemas.openxmlformats.org/officeDocument/2006/relationships/image" Target="../media/image16.png"/><Relationship Id="rId2" Type="http://schemas.openxmlformats.org/officeDocument/2006/relationships/slideLayout" Target="../slideLayouts/slideLayout211.xml"/><Relationship Id="rId16" Type="http://schemas.openxmlformats.org/officeDocument/2006/relationships/slideLayout" Target="../slideLayouts/slideLayout225.xml"/><Relationship Id="rId20" Type="http://schemas.openxmlformats.org/officeDocument/2006/relationships/slideLayout" Target="../slideLayouts/slideLayout229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14.xml"/><Relationship Id="rId15" Type="http://schemas.openxmlformats.org/officeDocument/2006/relationships/slideLayout" Target="../slideLayouts/slideLayout224.xml"/><Relationship Id="rId23" Type="http://schemas.openxmlformats.org/officeDocument/2006/relationships/theme" Target="../theme/theme9.xml"/><Relationship Id="rId10" Type="http://schemas.openxmlformats.org/officeDocument/2006/relationships/slideLayout" Target="../slideLayouts/slideLayout219.xml"/><Relationship Id="rId19" Type="http://schemas.openxmlformats.org/officeDocument/2006/relationships/slideLayout" Target="../slideLayouts/slideLayout228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Relationship Id="rId14" Type="http://schemas.openxmlformats.org/officeDocument/2006/relationships/slideLayout" Target="../slideLayouts/slideLayout223.xml"/><Relationship Id="rId22" Type="http://schemas.openxmlformats.org/officeDocument/2006/relationships/slideLayout" Target="../slideLayouts/slideLayout23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slideLayout" Target="../slideLayouts/slideLayout249.xml"/><Relationship Id="rId26" Type="http://schemas.openxmlformats.org/officeDocument/2006/relationships/theme" Target="../theme/theme10.xml"/><Relationship Id="rId3" Type="http://schemas.openxmlformats.org/officeDocument/2006/relationships/slideLayout" Target="../slideLayouts/slideLayout234.xml"/><Relationship Id="rId21" Type="http://schemas.openxmlformats.org/officeDocument/2006/relationships/slideLayout" Target="../slideLayouts/slideLayout252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slideLayout" Target="../slideLayouts/slideLayout248.xml"/><Relationship Id="rId25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33.xml"/><Relationship Id="rId16" Type="http://schemas.openxmlformats.org/officeDocument/2006/relationships/slideLayout" Target="../slideLayouts/slideLayout247.xml"/><Relationship Id="rId20" Type="http://schemas.openxmlformats.org/officeDocument/2006/relationships/slideLayout" Target="../slideLayouts/slideLayout251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24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36.xml"/><Relationship Id="rId15" Type="http://schemas.openxmlformats.org/officeDocument/2006/relationships/slideLayout" Target="../slideLayouts/slideLayout246.xml"/><Relationship Id="rId23" Type="http://schemas.openxmlformats.org/officeDocument/2006/relationships/slideLayout" Target="../slideLayouts/slideLayout254.xml"/><Relationship Id="rId10" Type="http://schemas.openxmlformats.org/officeDocument/2006/relationships/slideLayout" Target="../slideLayouts/slideLayout241.xml"/><Relationship Id="rId19" Type="http://schemas.openxmlformats.org/officeDocument/2006/relationships/slideLayout" Target="../slideLayouts/slideLayout250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slideLayout" Target="../slideLayouts/slideLayout245.xml"/><Relationship Id="rId22" Type="http://schemas.openxmlformats.org/officeDocument/2006/relationships/slideLayout" Target="../slideLayouts/slideLayout253.xml"/><Relationship Id="rId27" Type="http://schemas.openxmlformats.org/officeDocument/2006/relationships/image" Target="../media/image20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slideLayout" Target="../slideLayouts/slideLayout269.xml"/><Relationship Id="rId18" Type="http://schemas.openxmlformats.org/officeDocument/2006/relationships/slideLayout" Target="../slideLayouts/slideLayout274.xml"/><Relationship Id="rId26" Type="http://schemas.openxmlformats.org/officeDocument/2006/relationships/slideLayout" Target="../slideLayouts/slideLayout282.xml"/><Relationship Id="rId3" Type="http://schemas.openxmlformats.org/officeDocument/2006/relationships/slideLayout" Target="../slideLayouts/slideLayout259.xml"/><Relationship Id="rId21" Type="http://schemas.openxmlformats.org/officeDocument/2006/relationships/slideLayout" Target="../slideLayouts/slideLayout277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17" Type="http://schemas.openxmlformats.org/officeDocument/2006/relationships/slideLayout" Target="../slideLayouts/slideLayout273.xml"/><Relationship Id="rId25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258.xml"/><Relationship Id="rId16" Type="http://schemas.openxmlformats.org/officeDocument/2006/relationships/slideLayout" Target="../slideLayouts/slideLayout272.xml"/><Relationship Id="rId20" Type="http://schemas.openxmlformats.org/officeDocument/2006/relationships/slideLayout" Target="../slideLayouts/slideLayout276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24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61.xml"/><Relationship Id="rId15" Type="http://schemas.openxmlformats.org/officeDocument/2006/relationships/slideLayout" Target="../slideLayouts/slideLayout271.xml"/><Relationship Id="rId23" Type="http://schemas.openxmlformats.org/officeDocument/2006/relationships/slideLayout" Target="../slideLayouts/slideLayout279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266.xml"/><Relationship Id="rId19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slideLayout" Target="../slideLayouts/slideLayout270.xml"/><Relationship Id="rId22" Type="http://schemas.openxmlformats.org/officeDocument/2006/relationships/slideLayout" Target="../slideLayouts/slideLayout278.xml"/><Relationship Id="rId27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0.xml"/><Relationship Id="rId13" Type="http://schemas.openxmlformats.org/officeDocument/2006/relationships/slideLayout" Target="../slideLayouts/slideLayout295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285.xml"/><Relationship Id="rId7" Type="http://schemas.openxmlformats.org/officeDocument/2006/relationships/slideLayout" Target="../slideLayouts/slideLayout289.xml"/><Relationship Id="rId12" Type="http://schemas.openxmlformats.org/officeDocument/2006/relationships/slideLayout" Target="../slideLayouts/slideLayout294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84.xml"/><Relationship Id="rId16" Type="http://schemas.openxmlformats.org/officeDocument/2006/relationships/vmlDrawing" Target="../drawings/vmlDrawing2.vml"/><Relationship Id="rId1" Type="http://schemas.openxmlformats.org/officeDocument/2006/relationships/slideLayout" Target="../slideLayouts/slideLayout283.xml"/><Relationship Id="rId6" Type="http://schemas.openxmlformats.org/officeDocument/2006/relationships/slideLayout" Target="../slideLayouts/slideLayout288.xml"/><Relationship Id="rId11" Type="http://schemas.openxmlformats.org/officeDocument/2006/relationships/slideLayout" Target="../slideLayouts/slideLayout293.xml"/><Relationship Id="rId5" Type="http://schemas.openxmlformats.org/officeDocument/2006/relationships/slideLayout" Target="../slideLayouts/slideLayout287.xml"/><Relationship Id="rId15" Type="http://schemas.openxmlformats.org/officeDocument/2006/relationships/theme" Target="../theme/theme12.xml"/><Relationship Id="rId10" Type="http://schemas.openxmlformats.org/officeDocument/2006/relationships/slideLayout" Target="../slideLayouts/slideLayout292.xml"/><Relationship Id="rId19" Type="http://schemas.openxmlformats.org/officeDocument/2006/relationships/image" Target="../media/image27.emf"/><Relationship Id="rId4" Type="http://schemas.openxmlformats.org/officeDocument/2006/relationships/slideLayout" Target="../slideLayouts/slideLayout286.xml"/><Relationship Id="rId9" Type="http://schemas.openxmlformats.org/officeDocument/2006/relationships/slideLayout" Target="../slideLayouts/slideLayout291.xml"/><Relationship Id="rId14" Type="http://schemas.openxmlformats.org/officeDocument/2006/relationships/slideLayout" Target="../slideLayouts/slideLayout2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07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8" name="Google Shape;328;p107"/>
          <p:cNvSpPr txBox="1"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p107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0" name="Google Shape;330;p107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31" name="Google Shape;331;p107" descr="Рисунок 3"/>
          <p:cNvPicPr preferRelativeResize="0"/>
          <p:nvPr/>
        </p:nvPicPr>
        <p:blipFill rotWithShape="1">
          <a:blip r:embed="rId26">
            <a:alphaModFix/>
          </a:blip>
          <a:srcRect t="14421"/>
          <a:stretch/>
        </p:blipFill>
        <p:spPr>
          <a:xfrm rot="10800000" flipH="1">
            <a:off x="10010271" y="5825202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0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96197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15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Tahoma"/>
              <a:buNone/>
              <a:defRPr sz="50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9" name="Google Shape;499;p115"/>
          <p:cNvSpPr txBox="1"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0" name="Google Shape;500;p115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1" name="Google Shape;501;p115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02" name="Google Shape;502;p115" descr="Рисунок 3"/>
          <p:cNvPicPr preferRelativeResize="0"/>
          <p:nvPr/>
        </p:nvPicPr>
        <p:blipFill rotWithShape="1">
          <a:blip r:embed="rId28">
            <a:alphaModFix/>
          </a:blip>
          <a:srcRect t="14421"/>
          <a:stretch/>
        </p:blipFill>
        <p:spPr>
          <a:xfrm rot="10800000" flipH="1">
            <a:off x="10010271" y="5825202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11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10453165" y="6428625"/>
            <a:ext cx="1240040" cy="29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49015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976C2-542C-3A06-2331-7B916A02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B05BF5-1B26-C2A4-C0EE-F6BF2114A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E91C22-760F-F031-9E28-7421EC750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0AC5D1-3059-9F24-1DD0-5BEEA26FB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620" y="6356351"/>
            <a:ext cx="664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" descr="Рисунок 3">
            <a:extLst>
              <a:ext uri="{FF2B5EF4-FFF2-40B4-BE49-F238E27FC236}">
                <a16:creationId xmlns:a16="http://schemas.microsoft.com/office/drawing/2014/main" id="{96B0D8E3-602E-4A66-65DE-63A0F87B2E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22"/>
          <a:stretch/>
        </p:blipFill>
        <p:spPr>
          <a:xfrm flipV="1">
            <a:off x="10010271" y="5825202"/>
            <a:ext cx="2274212" cy="1032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F033B9-F922-79F5-8DBF-4A7DDC963F2C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2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7" r:id="rId23"/>
    <p:sldLayoutId id="2147483768" r:id="rId24"/>
    <p:sldLayoutId id="2147483769" r:id="rId2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3" descr="Рисунок 1"/>
          <p:cNvPicPr preferRelativeResize="0"/>
          <p:nvPr/>
        </p:nvPicPr>
        <p:blipFill rotWithShape="1">
          <a:blip r:embed="rId5">
            <a:alphaModFix/>
          </a:blip>
          <a:srcRect t="27119" r="12753" b="8741"/>
          <a:stretch/>
        </p:blipFill>
        <p:spPr>
          <a:xfrm>
            <a:off x="6870417" y="-14897"/>
            <a:ext cx="5334338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3"/>
          <p:cNvSpPr txBox="1">
            <a:spLocks noGrp="1"/>
          </p:cNvSpPr>
          <p:nvPr>
            <p:ph type="sldNum" idx="12"/>
          </p:nvPr>
        </p:nvSpPr>
        <p:spPr>
          <a:xfrm>
            <a:off x="609600" y="6541684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oogle Shape;8;p23" descr="Изображе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8193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976C2-542C-3A06-2331-7B916A02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B05BF5-1B26-C2A4-C0EE-F6BF2114A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E91C22-760F-F031-9E28-7421EC750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0AC5D1-3059-9F24-1DD0-5BEEA26FB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620" y="6356351"/>
            <a:ext cx="664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" descr="Рисунок 3">
            <a:extLst>
              <a:ext uri="{FF2B5EF4-FFF2-40B4-BE49-F238E27FC236}">
                <a16:creationId xmlns:a16="http://schemas.microsoft.com/office/drawing/2014/main" id="{96B0D8E3-602E-4A66-65DE-63A0F87B2E4F}"/>
              </a:ext>
            </a:extLst>
          </p:cNvPr>
          <p:cNvPicPr>
            <a:picLocks noChangeAspect="1"/>
          </p:cNvPicPr>
          <p:nvPr/>
        </p:nvPicPr>
        <p:blipFill rotWithShape="1">
          <a:blip r:embed="rId5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22"/>
          <a:stretch/>
        </p:blipFill>
        <p:spPr>
          <a:xfrm flipV="1">
            <a:off x="10010271" y="5825202"/>
            <a:ext cx="2274212" cy="1032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Рисунок 10" descr="Изображение выглядит как текст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2CCDC9BE-ADB2-4E0C-C34F-722551D3750F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10453165" y="6428624"/>
            <a:ext cx="1240040" cy="29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  <p:sldLayoutId id="2147483812" r:id="rId37"/>
    <p:sldLayoutId id="2147483813" r:id="rId38"/>
    <p:sldLayoutId id="2147483814" r:id="rId39"/>
    <p:sldLayoutId id="2147483815" r:id="rId40"/>
    <p:sldLayoutId id="2147483816" r:id="rId41"/>
    <p:sldLayoutId id="2147483817" r:id="rId42"/>
    <p:sldLayoutId id="2147483818" r:id="rId43"/>
    <p:sldLayoutId id="2147483819" r:id="rId44"/>
    <p:sldLayoutId id="2147483820" r:id="rId45"/>
    <p:sldLayoutId id="2147483821" r:id="rId46"/>
    <p:sldLayoutId id="2147483822" r:id="rId47"/>
    <p:sldLayoutId id="2147483823" r:id="rId4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ahoma"/>
              <a:buNone/>
              <a:defRPr sz="25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173620" y="6356351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Google Shape;10;p1" descr="Рисунок 3"/>
          <p:cNvPicPr preferRelativeResize="0"/>
          <p:nvPr/>
        </p:nvPicPr>
        <p:blipFill rotWithShape="1">
          <a:blip r:embed="rId41">
            <a:alphaModFix/>
          </a:blip>
          <a:srcRect t="14421"/>
          <a:stretch/>
        </p:blipFill>
        <p:spPr>
          <a:xfrm rot="10800000" flipH="1">
            <a:off x="10010271" y="5825202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 descr="Изображение выглядит как текст, логотип&#10;&#10;Автоматически созданное описание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7996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  <p:sldLayoutId id="2147483869" r:id="rId18"/>
    <p:sldLayoutId id="2147483870" r:id="rId19"/>
    <p:sldLayoutId id="2147483871" r:id="rId20"/>
    <p:sldLayoutId id="2147483872" r:id="rId21"/>
    <p:sldLayoutId id="2147483873" r:id="rId22"/>
    <p:sldLayoutId id="2147483874" r:id="rId23"/>
    <p:sldLayoutId id="2147483875" r:id="rId24"/>
    <p:sldLayoutId id="2147483876" r:id="rId25"/>
    <p:sldLayoutId id="2147483877" r:id="rId26"/>
    <p:sldLayoutId id="2147483878" r:id="rId27"/>
    <p:sldLayoutId id="2147483879" r:id="rId28"/>
    <p:sldLayoutId id="2147483880" r:id="rId29"/>
    <p:sldLayoutId id="2147483881" r:id="rId30"/>
    <p:sldLayoutId id="2147483882" r:id="rId31"/>
    <p:sldLayoutId id="2147483883" r:id="rId32"/>
    <p:sldLayoutId id="2147483884" r:id="rId33"/>
    <p:sldLayoutId id="2147483885" r:id="rId34"/>
    <p:sldLayoutId id="2147483886" r:id="rId35"/>
    <p:sldLayoutId id="2147483887" r:id="rId36"/>
    <p:sldLayoutId id="2147483888" r:id="rId37"/>
    <p:sldLayoutId id="2147483889" r:id="rId38"/>
    <p:sldLayoutId id="2147483890" r:id="rId3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8"/>
          <p:cNvPicPr preferRelativeResize="0"/>
          <p:nvPr/>
        </p:nvPicPr>
        <p:blipFill rotWithShape="1">
          <a:blip r:embed="rId42">
            <a:alphaModFix/>
          </a:blip>
          <a:srcRect/>
          <a:stretch/>
        </p:blipFill>
        <p:spPr>
          <a:xfrm>
            <a:off x="10735261" y="236566"/>
            <a:ext cx="1059186" cy="25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7317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  <p:sldLayoutId id="2147483958" r:id="rId40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3" descr="Рисунок 1"/>
          <p:cNvPicPr preferRelativeResize="0"/>
          <p:nvPr/>
        </p:nvPicPr>
        <p:blipFill rotWithShape="1">
          <a:blip r:embed="rId6">
            <a:alphaModFix/>
          </a:blip>
          <a:srcRect t="27119" r="12753" b="8741"/>
          <a:stretch/>
        </p:blipFill>
        <p:spPr>
          <a:xfrm>
            <a:off x="6870417" y="-14897"/>
            <a:ext cx="5334338" cy="688779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23"/>
          <p:cNvSpPr txBox="1">
            <a:spLocks noGrp="1"/>
          </p:cNvSpPr>
          <p:nvPr>
            <p:ph type="sldNum" idx="12"/>
          </p:nvPr>
        </p:nvSpPr>
        <p:spPr>
          <a:xfrm>
            <a:off x="609600" y="6541684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113161"/>
              </a:buClr>
              <a:buSzPts val="2000"/>
              <a:buFont typeface="Tahoma"/>
              <a:buNone/>
              <a:defRPr sz="1000" b="0" i="0" u="none" strike="noStrike" cap="none">
                <a:solidFill>
                  <a:srgbClr val="11316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Google Shape;8;p23" descr="Изображение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36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44074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84"/>
          <p:cNvSpPr txBox="1">
            <a:spLocks noGrp="1"/>
          </p:cNvSpPr>
          <p:nvPr>
            <p:ph type="title"/>
          </p:nvPr>
        </p:nvSpPr>
        <p:spPr bwMode="auto">
          <a:xfrm>
            <a:off x="838200" y="312515"/>
            <a:ext cx="10515600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ahoma"/>
              <a:buNone/>
              <a:defRPr sz="2500" b="1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84"/>
          <p:cNvSpPr txBox="1">
            <a:spLocks noGrp="1"/>
          </p:cNvSpPr>
          <p:nvPr>
            <p:ph type="body" idx="1"/>
          </p:nvPr>
        </p:nvSpPr>
        <p:spPr bwMode="auto">
          <a:xfrm>
            <a:off x="838200" y="1519362"/>
            <a:ext cx="10515600" cy="4657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84"/>
          <p:cNvSpPr txBox="1">
            <a:spLocks noGrp="1"/>
          </p:cNvSpPr>
          <p:nvPr>
            <p:ph type="ftr" idx="11"/>
          </p:nvPr>
        </p:nvSpPr>
        <p:spPr bwMode="auto">
          <a:xfrm>
            <a:off x="838198" y="6356350"/>
            <a:ext cx="52578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9;p84"/>
          <p:cNvSpPr txBox="1">
            <a:spLocks noGrp="1"/>
          </p:cNvSpPr>
          <p:nvPr>
            <p:ph type="sldNum" idx="12"/>
          </p:nvPr>
        </p:nvSpPr>
        <p:spPr bwMode="auto">
          <a:xfrm>
            <a:off x="173620" y="6356350"/>
            <a:ext cx="6645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1pPr>
            <a:lvl2pPr marL="0" marR="0" lvl="1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2pPr>
            <a:lvl3pPr marL="0" marR="0" lvl="2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3pPr>
            <a:lvl4pPr marL="0" marR="0" lvl="3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4pPr>
            <a:lvl5pPr marL="0" marR="0" lvl="4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5pPr>
            <a:lvl6pPr marL="0" marR="0" lvl="5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6pPr>
            <a:lvl7pPr marL="0" marR="0" lvl="6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7pPr>
            <a:lvl8pPr marL="0" marR="0" lvl="7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8pPr>
            <a:lvl9pPr marL="0" marR="0" lvl="8" indent="0" algn="l">
              <a:spcBef>
                <a:spcPts val="0"/>
              </a:spcBef>
              <a:buNone/>
              <a:defRPr sz="9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" name="Google Shape;10;p84" descr="Рисунок 3"/>
          <p:cNvPicPr/>
          <p:nvPr userDrawn="1"/>
        </p:nvPicPr>
        <p:blipFill>
          <a:blip r:embed="rId24">
            <a:alphaModFix/>
          </a:blip>
          <a:srcRect t="14421"/>
          <a:stretch/>
        </p:blipFill>
        <p:spPr bwMode="auto">
          <a:xfrm rot="10800000" flipH="1">
            <a:off x="10057978" y="5825201"/>
            <a:ext cx="2274212" cy="103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4;p104" descr="Изображение выглядит как текст, логотип&#10;&#10;Автоматически созданное описание"/>
          <p:cNvPicPr/>
          <p:nvPr userDrawn="1"/>
        </p:nvPicPr>
        <p:blipFill>
          <a:blip r:embed="rId25">
            <a:alphaModFix/>
          </a:blip>
          <a:stretch/>
        </p:blipFill>
        <p:spPr bwMode="auto">
          <a:xfrm>
            <a:off x="10453165" y="6428624"/>
            <a:ext cx="1240040" cy="295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73571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8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454058" y="173126"/>
            <a:ext cx="1059186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28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454058" y="173126"/>
            <a:ext cx="1059186" cy="25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8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10454058" y="173126"/>
            <a:ext cx="1059186" cy="25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8701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43" r:id="rId14"/>
    <p:sldLayoutId id="2147484044" r:id="rId15"/>
    <p:sldLayoutId id="2147484045" r:id="rId16"/>
    <p:sldLayoutId id="2147484046" r:id="rId17"/>
    <p:sldLayoutId id="2147484047" r:id="rId18"/>
    <p:sldLayoutId id="2147484048" r:id="rId19"/>
    <p:sldLayoutId id="2147484049" r:id="rId20"/>
    <p:sldLayoutId id="2147484050" r:id="rId21"/>
    <p:sldLayoutId id="2147484051" r:id="rId22"/>
    <p:sldLayoutId id="2147484052" r:id="rId23"/>
    <p:sldLayoutId id="2147484053" r:id="rId24"/>
    <p:sldLayoutId id="2147484055" r:id="rId2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976C2-542C-3A06-2331-7B916A028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517"/>
            <a:ext cx="10515600" cy="762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 </a:t>
            </a:r>
            <a:r>
              <a:rPr lang="en-US" dirty="0"/>
              <a:t>Tahoma 25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B05BF5-1B26-C2A4-C0EE-F6BF2114A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362"/>
            <a:ext cx="10515600" cy="465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  <a:r>
              <a:rPr lang="en-US" dirty="0"/>
              <a:t> Tahoma 14</a:t>
            </a:r>
            <a:endParaRPr lang="ru-RU" dirty="0"/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E91C22-760F-F031-9E28-7421EC750D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1"/>
            <a:ext cx="5257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0AC5D1-3059-9F24-1DD0-5BEEA26FBE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620" y="6356351"/>
            <a:ext cx="6645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CE6ACD9-D1B3-5E48-9A81-E492B14B495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" descr="Рисунок 3">
            <a:extLst>
              <a:ext uri="{FF2B5EF4-FFF2-40B4-BE49-F238E27FC236}">
                <a16:creationId xmlns:a16="http://schemas.microsoft.com/office/drawing/2014/main" id="{96B0D8E3-602E-4A66-65DE-63A0F87B2E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422"/>
          <a:stretch/>
        </p:blipFill>
        <p:spPr>
          <a:xfrm flipV="1">
            <a:off x="10010271" y="5825202"/>
            <a:ext cx="2274212" cy="1032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7F033B9-F922-79F5-8DBF-4A7DDC963F2C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10453165" y="6428625"/>
            <a:ext cx="1240040" cy="29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/>
          <p:cNvGraphicFramePr>
            <a:graphicFrameLocks noChangeAspect="1"/>
          </p:cNvGraphicFramePr>
          <p:nvPr userDrawn="1">
            <p:custDataLst>
              <p:tags r:id="rId17"/>
            </p:custDataLst>
            <p:extLst/>
          </p:nvPr>
        </p:nvGraphicFramePr>
        <p:xfrm>
          <a:off x="794" y="794"/>
          <a:ext cx="794" cy="7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Слайд think-cell" r:id="rId18" imgW="395" imgH="396" progId="TCLayout.ActiveDocument.1">
                  <p:embed/>
                </p:oleObj>
              </mc:Choice>
              <mc:Fallback>
                <p:oleObj name="Слайд think-cell" r:id="rId18" imgW="395" imgH="396" progId="TCLayout.ActiveDocument.1">
                  <p:embed/>
                  <p:pic>
                    <p:nvPicPr>
                      <p:cNvPr id="5" name="think-cell data - do not delete" hidden="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94" y="794"/>
                        <a:ext cx="794" cy="7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 bwMode="auto">
          <a:xfrm>
            <a:off x="844550" y="177800"/>
            <a:ext cx="10502900" cy="1143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 bwMode="auto">
          <a:xfrm>
            <a:off x="844550" y="1574800"/>
            <a:ext cx="10502900" cy="46482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pPr>
              <a:defRPr/>
            </a:pPr>
            <a:r>
              <a:rPr/>
              <a:t>Уровень текста 1</a:t>
            </a:r>
          </a:p>
          <a:p>
            <a:pPr lvl="1">
              <a:defRPr/>
            </a:pPr>
            <a:r>
              <a:rPr/>
              <a:t>Уровень текста 2</a:t>
            </a:r>
          </a:p>
          <a:p>
            <a:pPr lvl="2">
              <a:defRPr/>
            </a:pPr>
            <a:r>
              <a:rPr/>
              <a:t>Уровень текста 3</a:t>
            </a:r>
          </a:p>
          <a:p>
            <a:pPr lvl="3">
              <a:defRPr/>
            </a:pPr>
            <a:r>
              <a:rPr/>
              <a:t>Уровень текста 4</a:t>
            </a:r>
          </a:p>
          <a:p>
            <a:pPr lvl="4">
              <a:defRPr/>
            </a:pPr>
            <a:r>
              <a:rPr/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 bwMode="auto">
          <a:xfrm>
            <a:off x="5947754" y="6540500"/>
            <a:ext cx="290144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200">
                <a:latin typeface="Helvetica Neue Light"/>
                <a:ea typeface="Helvetica Neue Light"/>
                <a:cs typeface="Helvetica Neue Light"/>
              </a:defRPr>
            </a:lvl1pPr>
          </a:lstStyle>
          <a:p>
            <a:pPr>
              <a:defRPr/>
            </a:pPr>
            <a:fld id="{86CB4B4D-7CA3-9044-876B-883B54F8677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76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4" r:id="rId1"/>
    <p:sldLayoutId id="2147484085" r:id="rId2"/>
    <p:sldLayoutId id="2147484086" r:id="rId3"/>
    <p:sldLayoutId id="2147484087" r:id="rId4"/>
    <p:sldLayoutId id="2147484088" r:id="rId5"/>
    <p:sldLayoutId id="2147484089" r:id="rId6"/>
    <p:sldLayoutId id="2147484090" r:id="rId7"/>
    <p:sldLayoutId id="2147484091" r:id="rId8"/>
    <p:sldLayoutId id="2147484092" r:id="rId9"/>
    <p:sldLayoutId id="2147484093" r:id="rId10"/>
    <p:sldLayoutId id="2147484094" r:id="rId11"/>
    <p:sldLayoutId id="2147484095" r:id="rId12"/>
    <p:sldLayoutId id="2147484096" r:id="rId13"/>
    <p:sldLayoutId id="2147484097" r:id="rId14"/>
  </p:sldLayoutIdLst>
  <p:txStyles>
    <p:titleStyle>
      <a:lvl1pPr marL="0" marR="0" indent="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1pPr>
      <a:lvl2pPr marL="0" marR="0" indent="2286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2pPr>
      <a:lvl3pPr marL="0" marR="0" indent="4572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3pPr>
      <a:lvl4pPr marL="0" marR="0" indent="6858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4pPr>
      <a:lvl5pPr marL="0" marR="0" indent="9144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5pPr>
      <a:lvl6pPr marL="0" marR="0" indent="11430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6pPr>
      <a:lvl7pPr marL="0" marR="0" indent="13716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7pPr>
      <a:lvl8pPr marL="0" marR="0" indent="16002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8pPr>
      <a:lvl9pPr marL="0" marR="0" indent="1828800" algn="l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2650" b="0" i="0" u="none" strike="noStrike" cap="none" spc="-26">
          <a:solidFill>
            <a:srgbClr val="000000"/>
          </a:solidFill>
          <a:latin typeface="+mj-lt"/>
          <a:ea typeface="+mj-ea"/>
          <a:cs typeface="+mj-cs"/>
        </a:defRPr>
      </a:lvl9pPr>
    </p:titleStyle>
    <p:bodyStyle>
      <a:lvl1pPr marL="31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1pPr>
      <a:lvl2pPr marL="63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2pPr>
      <a:lvl3pPr marL="95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3pPr>
      <a:lvl4pPr marL="127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4pPr>
      <a:lvl5pPr marL="158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5pPr>
      <a:lvl6pPr marL="1905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6pPr>
      <a:lvl7pPr marL="2222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7pPr>
      <a:lvl8pPr marL="25400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8pPr>
      <a:lvl9pPr marL="2857500" marR="0" indent="-317500" algn="l" defTabSz="412750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>
          <a:solidFill>
            <a:srgbClr val="000000"/>
          </a:solidFill>
          <a:latin typeface="Helvetica Neue"/>
          <a:ea typeface="Helvetica Neue"/>
          <a:cs typeface="Helvetica Neue"/>
        </a:defRPr>
      </a:lvl9pPr>
    </p:bodyStyle>
    <p:otherStyle>
      <a:lvl1pPr marL="0" marR="0" indent="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1pPr>
      <a:lvl2pPr marL="0" marR="0" indent="2286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2pPr>
      <a:lvl3pPr marL="0" marR="0" indent="4572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3pPr>
      <a:lvl4pPr marL="0" marR="0" indent="6858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4pPr>
      <a:lvl5pPr marL="0" marR="0" indent="9144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5pPr>
      <a:lvl6pPr marL="0" marR="0" indent="11430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6pPr>
      <a:lvl7pPr marL="0" marR="0" indent="13716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7pPr>
      <a:lvl8pPr marL="0" marR="0" indent="16002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8pPr>
      <a:lvl9pPr marL="0" marR="0" indent="1828800" algn="ctr" defTabSz="41275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8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83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Relationship Id="rId9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9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8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8.xml"/><Relationship Id="rId6" Type="http://schemas.openxmlformats.org/officeDocument/2006/relationships/image" Target="../media/image64.jpeg"/><Relationship Id="rId5" Type="http://schemas.openxmlformats.org/officeDocument/2006/relationships/image" Target="../media/image25.png"/><Relationship Id="rId4" Type="http://schemas.openxmlformats.org/officeDocument/2006/relationships/hyperlink" Target="mailto:ekaterina.khrischataya@cementum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Grp="1" noChangeAspect="1"/>
          </p:cNvPicPr>
          <p:nvPr>
            <p:ph type="pic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" r="19694" b="94"/>
          <a:stretch/>
        </p:blipFill>
        <p:spPr>
          <a:xfrm>
            <a:off x="4395801" y="0"/>
            <a:ext cx="7796199" cy="6858000"/>
          </a:xfrm>
        </p:spPr>
      </p:pic>
      <p:pic>
        <p:nvPicPr>
          <p:cNvPr id="162" name="Google Shape;162;p1" descr="face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"/>
          <p:cNvSpPr txBox="1">
            <a:spLocks noGrp="1"/>
          </p:cNvSpPr>
          <p:nvPr>
            <p:ph type="body" idx="1"/>
          </p:nvPr>
        </p:nvSpPr>
        <p:spPr>
          <a:xfrm>
            <a:off x="457355" y="5662554"/>
            <a:ext cx="3760729" cy="732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50" tIns="22850" rIns="22850" bIns="2285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ru-RU" sz="2400" dirty="0" err="1" smtClean="0">
                <a:solidFill>
                  <a:srgbClr val="003264"/>
                </a:solidFill>
              </a:rPr>
              <a:t>Хрищатая</a:t>
            </a:r>
            <a:r>
              <a:rPr lang="ru-RU" sz="2400" dirty="0" smtClean="0">
                <a:solidFill>
                  <a:srgbClr val="003264"/>
                </a:solidFill>
              </a:rPr>
              <a:t> Екатерина</a:t>
            </a:r>
          </a:p>
          <a:p>
            <a:pPr marL="0" indent="0">
              <a:spcBef>
                <a:spcPts val="0"/>
              </a:spcBef>
            </a:pPr>
            <a:r>
              <a:rPr lang="ru-RU" sz="1800" b="0" dirty="0">
                <a:solidFill>
                  <a:srgbClr val="003264"/>
                </a:solidFill>
              </a:rPr>
              <a:t>г</a:t>
            </a:r>
            <a:r>
              <a:rPr lang="ru-RU" sz="1800" b="0" dirty="0" smtClean="0">
                <a:solidFill>
                  <a:srgbClr val="003264"/>
                </a:solidFill>
              </a:rPr>
              <a:t>. Москва, </a:t>
            </a:r>
            <a:r>
              <a:rPr lang="ru-RU" sz="1800" b="0" dirty="0" smtClean="0">
                <a:solidFill>
                  <a:srgbClr val="003264"/>
                </a:solidFill>
              </a:rPr>
              <a:t>10</a:t>
            </a:r>
            <a:r>
              <a:rPr lang="ru-RU" sz="1800" b="0" dirty="0" smtClean="0">
                <a:solidFill>
                  <a:srgbClr val="003264"/>
                </a:solidFill>
              </a:rPr>
              <a:t>.07.2025</a:t>
            </a:r>
            <a:endParaRPr sz="1800" b="0" dirty="0">
              <a:solidFill>
                <a:srgbClr val="003264"/>
              </a:solidFill>
            </a:endParaRPr>
          </a:p>
        </p:txBody>
      </p:sp>
      <p:sp>
        <p:nvSpPr>
          <p:cNvPr id="165" name="Google Shape;165;p1"/>
          <p:cNvSpPr txBox="1">
            <a:spLocks noGrp="1"/>
          </p:cNvSpPr>
          <p:nvPr>
            <p:ph type="body" idx="3"/>
          </p:nvPr>
        </p:nvSpPr>
        <p:spPr>
          <a:xfrm>
            <a:off x="457355" y="1367244"/>
            <a:ext cx="5394805" cy="366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ctr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noProof="1" smtClean="0"/>
              <a:t>Применение минеральных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ru-RU" sz="2800" noProof="1" smtClean="0"/>
              <a:t>и комплексных вяжущих </a:t>
            </a:r>
            <a:r>
              <a:rPr lang="ru-RU" sz="2800" noProof="1"/>
              <a:t>в </a:t>
            </a:r>
            <a:r>
              <a:rPr lang="ru-RU" sz="2800" noProof="1" smtClean="0"/>
              <a:t>основаниях </a:t>
            </a:r>
            <a:r>
              <a:rPr lang="ru-RU" sz="2800" noProof="1"/>
              <a:t>дорожных одежд</a:t>
            </a:r>
            <a:endParaRPr sz="2800" dirty="0"/>
          </a:p>
        </p:txBody>
      </p:sp>
      <p:pic>
        <p:nvPicPr>
          <p:cNvPr id="8" name="Picture Placeholder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" r="228"/>
          <a:stretch/>
        </p:blipFill>
        <p:spPr>
          <a:xfrm>
            <a:off x="283612" y="313579"/>
            <a:ext cx="2532627" cy="695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66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ce réservé du numéro de diapositive 4"/>
          <p:cNvSpPr txBox="1">
            <a:spLocks/>
          </p:cNvSpPr>
          <p:nvPr/>
        </p:nvSpPr>
        <p:spPr>
          <a:xfrm>
            <a:off x="11830370" y="7357016"/>
            <a:ext cx="531751" cy="1656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1337" y="695180"/>
            <a:ext cx="11483973" cy="1047982"/>
            <a:chOff x="510955" y="1296785"/>
            <a:chExt cx="9390140" cy="856907"/>
          </a:xfrm>
        </p:grpSpPr>
        <p:sp>
          <p:nvSpPr>
            <p:cNvPr id="46" name="Google Shape;283;p2"/>
            <p:cNvSpPr txBox="1"/>
            <p:nvPr/>
          </p:nvSpPr>
          <p:spPr>
            <a:xfrm>
              <a:off x="2979667" y="1398743"/>
              <a:ext cx="6921428" cy="7549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en-US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3264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– </a:t>
              </a:r>
              <a:r>
                <a:rPr kumimoji="0" lang="ru-RU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3264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ОДИН ИЗ ЛИДЕРОВ СТРОИТЕЛЬНОЙ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  <a:tabLst/>
                <a:defRPr/>
              </a:pPr>
              <a:r>
                <a:rPr kumimoji="0" lang="ru-RU" sz="3000" b="1" i="0" u="none" strike="noStrike" kern="0" cap="none" spc="0" normalizeH="0" baseline="0" noProof="0" dirty="0">
                  <a:ln>
                    <a:noFill/>
                  </a:ln>
                  <a:solidFill>
                    <a:srgbClr val="003264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  <a:sym typeface="Tahoma"/>
                </a:rPr>
                <a:t>   ИНДУСТРИИ РОССИИ</a:t>
              </a: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52" name="Google Shape;28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0955" y="1296785"/>
              <a:ext cx="2468712" cy="5913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Группа 12"/>
          <p:cNvGrpSpPr/>
          <p:nvPr/>
        </p:nvGrpSpPr>
        <p:grpSpPr>
          <a:xfrm>
            <a:off x="10125075" y="-11769"/>
            <a:ext cx="2066925" cy="1123516"/>
            <a:chOff x="9977554" y="-11769"/>
            <a:chExt cx="2214446" cy="1203704"/>
          </a:xfrm>
        </p:grpSpPr>
        <p:pic>
          <p:nvPicPr>
            <p:cNvPr id="14" name="Google Shape;468;p75"/>
            <p:cNvPicPr preferRelativeResize="0"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77554" y="-11769"/>
              <a:ext cx="2214446" cy="12037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289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417482" y="191886"/>
              <a:ext cx="1543068" cy="36962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6" name="Изображение" descr="Изображение">
            <a:extLst>
              <a:ext uri="{FF2B5EF4-FFF2-40B4-BE49-F238E27FC236}">
                <a16:creationId xmlns:a16="http://schemas.microsoft.com/office/drawing/2014/main" id="{D8A25337-3AA5-4C72-8C3B-AD6733E502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42"/>
          <a:stretch/>
        </p:blipFill>
        <p:spPr bwMode="auto">
          <a:xfrm>
            <a:off x="-45956" y="5952505"/>
            <a:ext cx="1085477" cy="1001364"/>
          </a:xfrm>
          <a:prstGeom prst="rect">
            <a:avLst/>
          </a:prstGeom>
          <a:noFill/>
          <a:ln w="12700">
            <a:miter lim="400000"/>
          </a:ln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CC8A0B8-392E-44F3-9992-CAEA7A1F8E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584172" y="6234392"/>
            <a:ext cx="1140311" cy="1247215"/>
          </a:xfrm>
          <a:prstGeom prst="rect">
            <a:avLst/>
          </a:prstGeom>
        </p:spPr>
      </p:pic>
      <p:sp>
        <p:nvSpPr>
          <p:cNvPr id="78" name="Google Shape;189;p5">
            <a:extLst>
              <a:ext uri="{FF2B5EF4-FFF2-40B4-BE49-F238E27FC236}">
                <a16:creationId xmlns:a16="http://schemas.microsoft.com/office/drawing/2014/main" id="{A757890C-B0A0-45A2-8530-C7294586FB54}"/>
              </a:ext>
            </a:extLst>
          </p:cNvPr>
          <p:cNvSpPr/>
          <p:nvPr/>
        </p:nvSpPr>
        <p:spPr bwMode="auto">
          <a:xfrm rot="7199999">
            <a:off x="11217549" y="5589352"/>
            <a:ext cx="681569" cy="758276"/>
          </a:xfrm>
          <a:custGeom>
            <a:avLst/>
            <a:gdLst/>
            <a:ahLst/>
            <a:cxnLst/>
            <a:rect l="l" t="t" r="r" b="b"/>
            <a:pathLst>
              <a:path w="3690651" h="4105989" extrusionOk="0">
                <a:moveTo>
                  <a:pt x="3690652" y="2828187"/>
                </a:moveTo>
                <a:lnTo>
                  <a:pt x="3690652" y="1277803"/>
                </a:lnTo>
                <a:cubicBezTo>
                  <a:pt x="3690652" y="1098256"/>
                  <a:pt x="3594830" y="932331"/>
                  <a:pt x="3439287" y="842510"/>
                </a:cubicBezTo>
                <a:lnTo>
                  <a:pt x="2096643" y="67366"/>
                </a:lnTo>
                <a:cubicBezTo>
                  <a:pt x="1941100" y="-22455"/>
                  <a:pt x="1749552" y="-22455"/>
                  <a:pt x="1594009" y="67366"/>
                </a:cubicBezTo>
                <a:lnTo>
                  <a:pt x="251365" y="842510"/>
                </a:lnTo>
                <a:cubicBezTo>
                  <a:pt x="95821" y="932331"/>
                  <a:pt x="0" y="1098256"/>
                  <a:pt x="0" y="1277803"/>
                </a:cubicBezTo>
                <a:lnTo>
                  <a:pt x="0" y="2828187"/>
                </a:lnTo>
                <a:cubicBezTo>
                  <a:pt x="0" y="3007733"/>
                  <a:pt x="95821" y="3173659"/>
                  <a:pt x="251365" y="3263479"/>
                </a:cubicBezTo>
                <a:lnTo>
                  <a:pt x="1594009" y="4038624"/>
                </a:lnTo>
                <a:cubicBezTo>
                  <a:pt x="1749552" y="4128445"/>
                  <a:pt x="1941100" y="4128445"/>
                  <a:pt x="2096643" y="4038624"/>
                </a:cubicBezTo>
                <a:lnTo>
                  <a:pt x="3439287" y="3263479"/>
                </a:lnTo>
                <a:cubicBezTo>
                  <a:pt x="3594830" y="3173659"/>
                  <a:pt x="3690652" y="3007733"/>
                  <a:pt x="3690652" y="282818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Arial"/>
            </a:endParaRPr>
          </a:p>
        </p:txBody>
      </p:sp>
      <p:pic>
        <p:nvPicPr>
          <p:cNvPr id="79" name="Изображение" descr="Изображение">
            <a:extLst>
              <a:ext uri="{FF2B5EF4-FFF2-40B4-BE49-F238E27FC236}">
                <a16:creationId xmlns:a16="http://schemas.microsoft.com/office/drawing/2014/main" id="{3885D6AB-6594-458C-BEAA-0512E280F69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</a:blip>
          <a:stretch/>
        </p:blipFill>
        <p:spPr bwMode="auto">
          <a:xfrm>
            <a:off x="2029380" y="2632478"/>
            <a:ext cx="8143022" cy="3087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2AF86CC9-164F-4B01-AB95-5D7F4FD9D3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200866" y="2325745"/>
            <a:ext cx="9790267" cy="3722811"/>
          </a:xfrm>
          <a:prstGeom prst="rect">
            <a:avLst/>
          </a:prstGeom>
        </p:spPr>
      </p:pic>
      <p:grpSp>
        <p:nvGrpSpPr>
          <p:cNvPr id="81" name="Сгруппировать">
            <a:extLst>
              <a:ext uri="{FF2B5EF4-FFF2-40B4-BE49-F238E27FC236}">
                <a16:creationId xmlns:a16="http://schemas.microsoft.com/office/drawing/2014/main" id="{28BD20AC-D928-45A1-A9F2-989B9B82ACF1}"/>
              </a:ext>
            </a:extLst>
          </p:cNvPr>
          <p:cNvGrpSpPr/>
          <p:nvPr/>
        </p:nvGrpSpPr>
        <p:grpSpPr bwMode="auto">
          <a:xfrm>
            <a:off x="9201526" y="3982293"/>
            <a:ext cx="1619284" cy="1279743"/>
            <a:chOff x="3514094" y="886342"/>
            <a:chExt cx="3238566" cy="2559484"/>
          </a:xfrm>
        </p:grpSpPr>
        <p:sp>
          <p:nvSpPr>
            <p:cNvPr id="82" name="2100">
              <a:extLst>
                <a:ext uri="{FF2B5EF4-FFF2-40B4-BE49-F238E27FC236}">
                  <a16:creationId xmlns:a16="http://schemas.microsoft.com/office/drawing/2014/main" id="{ACBE4DFA-0722-4BA4-B95A-44DA70DA7B44}"/>
                </a:ext>
              </a:extLst>
            </p:cNvPr>
            <p:cNvSpPr txBox="1"/>
            <p:nvPr/>
          </p:nvSpPr>
          <p:spPr bwMode="auto">
            <a:xfrm>
              <a:off x="3535078" y="886342"/>
              <a:ext cx="3196598" cy="1161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 fontScale="92500"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2847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-3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8,7 млрд ₽ </a:t>
              </a:r>
              <a:endParaRPr kumimoji="0" sz="2400" b="1" i="0" u="none" strike="noStrike" kern="0" cap="none" spc="-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3" name="сотрудников">
              <a:extLst>
                <a:ext uri="{FF2B5EF4-FFF2-40B4-BE49-F238E27FC236}">
                  <a16:creationId xmlns:a16="http://schemas.microsoft.com/office/drawing/2014/main" id="{49AD9910-A42F-4E26-B264-A699E9C3C9CA}"/>
                </a:ext>
              </a:extLst>
            </p:cNvPr>
            <p:cNvSpPr txBox="1"/>
            <p:nvPr/>
          </p:nvSpPr>
          <p:spPr bwMode="auto">
            <a:xfrm>
              <a:off x="3514094" y="2284577"/>
              <a:ext cx="3238566" cy="1161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ctr">
                <a:spcBef>
                  <a:spcPts val="0"/>
                </a:spcBef>
                <a:defRPr sz="3500" spc="-35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-1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Инвестиции </a:t>
              </a:r>
            </a:p>
            <a:p>
              <a:pPr marL="0" marR="0" lvl="0" indent="0" algn="ctr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1400" b="0" i="0" u="none" strike="noStrike" kern="0" cap="none" spc="-1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в 2024 году</a:t>
              </a:r>
              <a:endParaRPr kumimoji="0" sz="1400" b="0" i="0" u="none" strike="noStrike" kern="0" cap="none" spc="-1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84" name="Сгруппировать">
            <a:extLst>
              <a:ext uri="{FF2B5EF4-FFF2-40B4-BE49-F238E27FC236}">
                <a16:creationId xmlns:a16="http://schemas.microsoft.com/office/drawing/2014/main" id="{5E64396E-C966-4504-81C5-30B49DB582AE}"/>
              </a:ext>
            </a:extLst>
          </p:cNvPr>
          <p:cNvGrpSpPr/>
          <p:nvPr/>
        </p:nvGrpSpPr>
        <p:grpSpPr bwMode="auto">
          <a:xfrm>
            <a:off x="5282982" y="3681613"/>
            <a:ext cx="1619467" cy="1889209"/>
            <a:chOff x="-1" y="-1242091"/>
            <a:chExt cx="3238931" cy="3778415"/>
          </a:xfrm>
        </p:grpSpPr>
        <p:sp>
          <p:nvSpPr>
            <p:cNvPr id="85" name="5,9">
              <a:extLst>
                <a:ext uri="{FF2B5EF4-FFF2-40B4-BE49-F238E27FC236}">
                  <a16:creationId xmlns:a16="http://schemas.microsoft.com/office/drawing/2014/main" id="{9A3418CA-AAE9-46E0-ADF4-40D5BE7896BB}"/>
                </a:ext>
              </a:extLst>
            </p:cNvPr>
            <p:cNvSpPr txBox="1"/>
            <p:nvPr/>
          </p:nvSpPr>
          <p:spPr bwMode="auto">
            <a:xfrm>
              <a:off x="42333" y="190552"/>
              <a:ext cx="3196597" cy="11612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2847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en-US" sz="3800" b="1" i="0" u="none" strike="noStrike" kern="0" cap="none" spc="-3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6</a:t>
              </a:r>
              <a:r>
                <a:rPr kumimoji="0" sz="3800" b="1" i="0" u="none" strike="noStrike" kern="0" cap="none" spc="-3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,</a:t>
              </a:r>
              <a:r>
                <a:rPr kumimoji="0" lang="en-US" sz="3800" b="1" i="0" u="none" strike="noStrike" kern="0" cap="none" spc="-38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  <a:endParaRPr kumimoji="0" sz="7600" b="0" i="0" u="none" strike="noStrike" kern="0" cap="none" spc="-75" normalizeH="0" baseline="0" noProof="0" dirty="0">
                <a:ln>
                  <a:noFill/>
                </a:ln>
                <a:solidFill>
                  <a:srgbClr val="11306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6" name="млн. тонн…">
              <a:extLst>
                <a:ext uri="{FF2B5EF4-FFF2-40B4-BE49-F238E27FC236}">
                  <a16:creationId xmlns:a16="http://schemas.microsoft.com/office/drawing/2014/main" id="{A1A0105F-0481-4BD7-818F-3204017F1E84}"/>
                </a:ext>
              </a:extLst>
            </p:cNvPr>
            <p:cNvSpPr txBox="1"/>
            <p:nvPr/>
          </p:nvSpPr>
          <p:spPr bwMode="auto">
            <a:xfrm>
              <a:off x="1" y="1375077"/>
              <a:ext cx="3196597" cy="11612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4127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lang="ru-RU" sz="1600" b="0" i="0" u="none" strike="noStrike" kern="0" cap="none" spc="-1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м</a:t>
              </a:r>
              <a:r>
                <a:rPr kumimoji="0" sz="1600" b="0" i="0" u="none" strike="noStrike" kern="0" cap="none" spc="-13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лн</a:t>
              </a:r>
              <a:r>
                <a:rPr kumimoji="0" sz="1600" b="0" i="0" u="none" strike="noStrike" kern="0" cap="none" spc="-1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</a:t>
              </a:r>
              <a:r>
                <a:rPr kumimoji="0" sz="1600" b="0" i="0" u="none" strike="noStrike" kern="0" cap="none" spc="-13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тонн</a:t>
              </a:r>
              <a:endParaRPr kumimoji="0" sz="1600" b="0" i="0" u="none" strike="noStrike" kern="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  <a:p>
              <a:pPr marL="0" marR="0" lvl="0" indent="0" algn="ctr" defTabSz="41275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1600" b="0" i="0" u="none" strike="noStrike" kern="0" cap="none" spc="-1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в 202</a:t>
              </a:r>
              <a:r>
                <a:rPr kumimoji="0" lang="en-US" sz="1600" b="0" i="0" u="none" strike="noStrike" kern="0" cap="none" spc="-13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 </a:t>
              </a:r>
              <a:r>
                <a:rPr kumimoji="0" sz="1600" b="0" i="0" u="none" strike="noStrike" kern="0" cap="none" spc="-13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году</a:t>
              </a:r>
              <a:endParaRPr kumimoji="0" sz="1600" b="0" i="0" u="none" strike="noStrike" kern="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7" name="объём…">
              <a:extLst>
                <a:ext uri="{FF2B5EF4-FFF2-40B4-BE49-F238E27FC236}">
                  <a16:creationId xmlns:a16="http://schemas.microsoft.com/office/drawing/2014/main" id="{2BF715DF-D9DD-4E83-B934-36F8AEC60AFB}"/>
                </a:ext>
              </a:extLst>
            </p:cNvPr>
            <p:cNvSpPr txBox="1"/>
            <p:nvPr/>
          </p:nvSpPr>
          <p:spPr bwMode="auto">
            <a:xfrm>
              <a:off x="-1" y="-1242091"/>
              <a:ext cx="3196599" cy="14559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Autofit/>
            </a:bodyPr>
            <a:lstStyle/>
            <a:p>
              <a:pPr marL="0" marR="0" lvl="0" indent="0" algn="ctr" defTabSz="41275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1600" b="0" i="0" u="none" strike="noStrike" kern="0" cap="none" spc="-1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объ</a:t>
              </a:r>
              <a:r>
                <a:rPr kumimoji="0" lang="ru-RU" sz="1600" b="0" i="0" u="none" strike="noStrike" kern="0" cap="none" spc="-1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е</a:t>
              </a:r>
              <a:r>
                <a:rPr kumimoji="0" sz="1600" b="0" i="0" u="none" strike="noStrike" kern="0" cap="none" spc="-1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м</a:t>
              </a:r>
            </a:p>
            <a:p>
              <a:pPr marL="0" marR="0" lvl="0" indent="0" algn="ctr" defTabSz="41275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1600" b="0" i="0" u="none" strike="noStrike" kern="0" cap="none" spc="-1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производства</a:t>
              </a:r>
            </a:p>
            <a:p>
              <a:pPr marL="0" marR="0" lvl="0" indent="0" algn="ctr" defTabSz="41275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1600" b="0" i="0" u="none" strike="noStrike" kern="0" cap="none" spc="-13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цемента</a:t>
              </a:r>
            </a:p>
          </p:txBody>
        </p:sp>
      </p:grpSp>
      <p:grpSp>
        <p:nvGrpSpPr>
          <p:cNvPr id="88" name="Сгруппировать">
            <a:extLst>
              <a:ext uri="{FF2B5EF4-FFF2-40B4-BE49-F238E27FC236}">
                <a16:creationId xmlns:a16="http://schemas.microsoft.com/office/drawing/2014/main" id="{70C64EF3-DE66-4507-9EB6-EEF539BDDE23}"/>
              </a:ext>
            </a:extLst>
          </p:cNvPr>
          <p:cNvGrpSpPr/>
          <p:nvPr/>
        </p:nvGrpSpPr>
        <p:grpSpPr bwMode="auto">
          <a:xfrm>
            <a:off x="4201654" y="5017933"/>
            <a:ext cx="812019" cy="676593"/>
            <a:chOff x="-2994706" y="5015736"/>
            <a:chExt cx="1624036" cy="1353183"/>
          </a:xfrm>
        </p:grpSpPr>
        <p:sp>
          <p:nvSpPr>
            <p:cNvPr id="89" name="3">
              <a:extLst>
                <a:ext uri="{FF2B5EF4-FFF2-40B4-BE49-F238E27FC236}">
                  <a16:creationId xmlns:a16="http://schemas.microsoft.com/office/drawing/2014/main" id="{667C567C-B824-42D0-B133-632D01857F68}"/>
                </a:ext>
              </a:extLst>
            </p:cNvPr>
            <p:cNvSpPr txBox="1"/>
            <p:nvPr/>
          </p:nvSpPr>
          <p:spPr bwMode="auto">
            <a:xfrm>
              <a:off x="-2994706" y="5015736"/>
              <a:ext cx="1559300" cy="9746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 lnSpcReduction="10000"/>
            </a:bodyPr>
            <a:lstStyle>
              <a:lvl1pPr algn="ctr" defTabSz="668655">
                <a:spcBef>
                  <a:spcPts val="0"/>
                </a:spcBef>
                <a:defRPr sz="6500" spc="-64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3343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sz="3250" b="1" i="0" u="none" strike="noStrike" kern="0" cap="none" spc="-32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  <a:endParaRPr kumimoji="0" sz="6500" b="0" i="0" u="none" strike="noStrike" kern="0" cap="none" spc="-64" normalizeH="0" baseline="0" noProof="0" dirty="0">
                <a:ln>
                  <a:noFill/>
                </a:ln>
                <a:solidFill>
                  <a:srgbClr val="11306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90" name="карьера">
              <a:extLst>
                <a:ext uri="{FF2B5EF4-FFF2-40B4-BE49-F238E27FC236}">
                  <a16:creationId xmlns:a16="http://schemas.microsoft.com/office/drawing/2014/main" id="{395489F2-5C0A-45EF-B6E1-53D64B7CC396}"/>
                </a:ext>
              </a:extLst>
            </p:cNvPr>
            <p:cNvSpPr txBox="1"/>
            <p:nvPr/>
          </p:nvSpPr>
          <p:spPr bwMode="auto">
            <a:xfrm>
              <a:off x="-2987828" y="5874108"/>
              <a:ext cx="1617158" cy="494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>
              <a:lvl1pPr algn="ctr">
                <a:spcBef>
                  <a:spcPts val="0"/>
                </a:spcBef>
                <a:defRPr sz="2100" spc="-21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ru-RU" sz="900" b="0" i="0" u="none" strike="noStrike" kern="0" cap="none" spc="-11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К</a:t>
              </a:r>
              <a:r>
                <a:rPr kumimoji="0" sz="900" b="0" i="0" u="none" strike="noStrike" kern="0" cap="none" spc="-9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арьера</a:t>
              </a:r>
              <a:r>
                <a:rPr kumimoji="0" lang="ru-RU" sz="900" b="0" i="0" u="none" strike="noStrike" kern="0" cap="none" spc="-9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нерудные материалы</a:t>
              </a:r>
              <a:endParaRPr kumimoji="0" sz="900" b="0" i="0" u="none" strike="noStrike" kern="0" cap="none" spc="-1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91" name="Сгруппировать">
            <a:extLst>
              <a:ext uri="{FF2B5EF4-FFF2-40B4-BE49-F238E27FC236}">
                <a16:creationId xmlns:a16="http://schemas.microsoft.com/office/drawing/2014/main" id="{4B604898-EDC7-4835-98CD-43C1F7033517}"/>
              </a:ext>
            </a:extLst>
          </p:cNvPr>
          <p:cNvGrpSpPr/>
          <p:nvPr/>
        </p:nvGrpSpPr>
        <p:grpSpPr bwMode="auto">
          <a:xfrm>
            <a:off x="8016774" y="5109316"/>
            <a:ext cx="1026290" cy="781147"/>
            <a:chOff x="28929" y="6550"/>
            <a:chExt cx="1617160" cy="1562294"/>
          </a:xfrm>
        </p:grpSpPr>
        <p:sp>
          <p:nvSpPr>
            <p:cNvPr id="92" name="1">
              <a:extLst>
                <a:ext uri="{FF2B5EF4-FFF2-40B4-BE49-F238E27FC236}">
                  <a16:creationId xmlns:a16="http://schemas.microsoft.com/office/drawing/2014/main" id="{6916E51A-18D1-40BF-AD20-7FB94353BCBE}"/>
                </a:ext>
              </a:extLst>
            </p:cNvPr>
            <p:cNvSpPr txBox="1"/>
            <p:nvPr/>
          </p:nvSpPr>
          <p:spPr bwMode="auto">
            <a:xfrm>
              <a:off x="28929" y="6550"/>
              <a:ext cx="1559301" cy="974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 lnSpcReduction="10000"/>
            </a:bodyPr>
            <a:lstStyle>
              <a:lvl1pPr algn="ctr" defTabSz="668655">
                <a:spcBef>
                  <a:spcPts val="0"/>
                </a:spcBef>
                <a:defRPr sz="6500" spc="-64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3343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sz="3250" b="1" i="0" u="none" strike="noStrike" kern="0" cap="none" spc="-32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sz="6500" b="0" i="0" u="none" strike="noStrike" kern="0" cap="none" spc="-64" normalizeH="0" baseline="0" noProof="0">
                <a:ln>
                  <a:noFill/>
                </a:ln>
                <a:solidFill>
                  <a:srgbClr val="11306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93" name="испытательный…">
              <a:extLst>
                <a:ext uri="{FF2B5EF4-FFF2-40B4-BE49-F238E27FC236}">
                  <a16:creationId xmlns:a16="http://schemas.microsoft.com/office/drawing/2014/main" id="{5546F934-4F0D-4484-A94E-562CFE3AB097}"/>
                </a:ext>
              </a:extLst>
            </p:cNvPr>
            <p:cNvSpPr txBox="1"/>
            <p:nvPr/>
          </p:nvSpPr>
          <p:spPr bwMode="auto">
            <a:xfrm>
              <a:off x="28929" y="938746"/>
              <a:ext cx="1617160" cy="630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342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1750" spc="-17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900" b="0" i="0" u="none" strike="noStrike" kern="0" cap="none" spc="-9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испытательный</a:t>
              </a:r>
              <a:endParaRPr kumimoji="0" sz="900" b="0" i="0" u="none" strike="noStrike" kern="0" cap="none" spc="-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  <a:p>
              <a:pPr marL="0" marR="0" lvl="0" indent="0" algn="ctr" defTabSz="3425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1750" spc="-17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900" b="0" i="0" u="none" strike="noStrike" kern="0" cap="none" spc="-9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центр</a:t>
              </a:r>
              <a:endParaRPr kumimoji="0" sz="900" b="0" i="0" u="none" strike="noStrike" kern="0" cap="none" spc="-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94" name="Сгруппировать">
            <a:extLst>
              <a:ext uri="{FF2B5EF4-FFF2-40B4-BE49-F238E27FC236}">
                <a16:creationId xmlns:a16="http://schemas.microsoft.com/office/drawing/2014/main" id="{55129750-751A-4FC3-A8F6-9864CD860454}"/>
              </a:ext>
            </a:extLst>
          </p:cNvPr>
          <p:cNvGrpSpPr/>
          <p:nvPr/>
        </p:nvGrpSpPr>
        <p:grpSpPr bwMode="auto">
          <a:xfrm>
            <a:off x="3227069" y="2929481"/>
            <a:ext cx="1728147" cy="1177521"/>
            <a:chOff x="-63894" y="-80226"/>
            <a:chExt cx="3260492" cy="2355040"/>
          </a:xfrm>
        </p:grpSpPr>
        <p:sp>
          <p:nvSpPr>
            <p:cNvPr id="95" name="4">
              <a:extLst>
                <a:ext uri="{FF2B5EF4-FFF2-40B4-BE49-F238E27FC236}">
                  <a16:creationId xmlns:a16="http://schemas.microsoft.com/office/drawing/2014/main" id="{C41422A5-E73C-4549-AF50-EAEECE2B4229}"/>
                </a:ext>
              </a:extLst>
            </p:cNvPr>
            <p:cNvSpPr txBox="1"/>
            <p:nvPr/>
          </p:nvSpPr>
          <p:spPr bwMode="auto">
            <a:xfrm>
              <a:off x="-63894" y="-80226"/>
              <a:ext cx="3196599" cy="1161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28479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sz="3800" b="1" i="0" u="none" strike="noStrike" kern="0" cap="none" spc="-38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  <a:endParaRPr kumimoji="0" sz="7600" b="0" i="0" u="none" strike="noStrike" kern="0" cap="none" spc="-75" normalizeH="0" baseline="0" noProof="0">
                <a:ln>
                  <a:noFill/>
                </a:ln>
                <a:solidFill>
                  <a:srgbClr val="11306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96" name="производственных…">
              <a:extLst>
                <a:ext uri="{FF2B5EF4-FFF2-40B4-BE49-F238E27FC236}">
                  <a16:creationId xmlns:a16="http://schemas.microsoft.com/office/drawing/2014/main" id="{AD90CBA7-737C-4D60-B5D3-465B58F7AA1F}"/>
                </a:ext>
              </a:extLst>
            </p:cNvPr>
            <p:cNvSpPr txBox="1"/>
            <p:nvPr/>
          </p:nvSpPr>
          <p:spPr bwMode="auto">
            <a:xfrm>
              <a:off x="0" y="1113565"/>
              <a:ext cx="3196597" cy="11612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rmAutofit fontScale="55000" lnSpcReduction="20000"/>
            </a:bodyPr>
            <a:lstStyle/>
            <a:p>
              <a:pPr marL="0" marR="0" lvl="0" indent="0" algn="ctr" defTabSz="330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800" spc="-28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2800" b="0" i="0" u="none" strike="noStrike" kern="0" cap="none" spc="-14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производственных</a:t>
              </a:r>
            </a:p>
            <a:p>
              <a:pPr marL="0" marR="0" lvl="0" indent="0" algn="ctr" defTabSz="330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2800" spc="-28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2800" b="0" i="0" u="none" strike="noStrike" kern="0" cap="none" spc="-14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кластера</a:t>
              </a:r>
            </a:p>
          </p:txBody>
        </p:sp>
      </p:grpSp>
      <p:grpSp>
        <p:nvGrpSpPr>
          <p:cNvPr id="97" name="Сгруппировать">
            <a:extLst>
              <a:ext uri="{FF2B5EF4-FFF2-40B4-BE49-F238E27FC236}">
                <a16:creationId xmlns:a16="http://schemas.microsoft.com/office/drawing/2014/main" id="{AB4BCE1A-3FE1-4263-946E-3F4006606B83}"/>
              </a:ext>
            </a:extLst>
          </p:cNvPr>
          <p:cNvGrpSpPr/>
          <p:nvPr/>
        </p:nvGrpSpPr>
        <p:grpSpPr bwMode="auto">
          <a:xfrm>
            <a:off x="5623138" y="2402287"/>
            <a:ext cx="917987" cy="793526"/>
            <a:chOff x="2823734" y="-5302078"/>
            <a:chExt cx="1835972" cy="1587052"/>
          </a:xfrm>
        </p:grpSpPr>
        <p:sp>
          <p:nvSpPr>
            <p:cNvPr id="98" name="2">
              <a:extLst>
                <a:ext uri="{FF2B5EF4-FFF2-40B4-BE49-F238E27FC236}">
                  <a16:creationId xmlns:a16="http://schemas.microsoft.com/office/drawing/2014/main" id="{EA4E895F-7E2F-4B75-9B73-26E1070C5850}"/>
                </a:ext>
              </a:extLst>
            </p:cNvPr>
            <p:cNvSpPr txBox="1"/>
            <p:nvPr/>
          </p:nvSpPr>
          <p:spPr bwMode="auto">
            <a:xfrm>
              <a:off x="2979920" y="-5302078"/>
              <a:ext cx="1559300" cy="974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normAutofit lnSpcReduction="10000"/>
            </a:bodyPr>
            <a:lstStyle>
              <a:lvl1pPr algn="ctr" defTabSz="668655">
                <a:spcBef>
                  <a:spcPts val="0"/>
                </a:spcBef>
                <a:defRPr sz="6500" spc="-64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marL="0" marR="0" lvl="0" indent="0" algn="ctr" defTabSz="3343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sz="3250" b="1" i="0" u="none" strike="noStrike" kern="0" cap="none" spc="-32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endParaRPr kumimoji="0" sz="6500" b="0" i="0" u="none" strike="noStrike" kern="0" cap="none" spc="-64" normalizeH="0" baseline="0" noProof="0">
                <a:ln>
                  <a:noFill/>
                </a:ln>
                <a:solidFill>
                  <a:srgbClr val="11306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99" name="линии…">
              <a:extLst>
                <a:ext uri="{FF2B5EF4-FFF2-40B4-BE49-F238E27FC236}">
                  <a16:creationId xmlns:a16="http://schemas.microsoft.com/office/drawing/2014/main" id="{392213C1-25C0-49FE-9EE2-8BD33A02A095}"/>
                </a:ext>
              </a:extLst>
            </p:cNvPr>
            <p:cNvSpPr txBox="1"/>
            <p:nvPr/>
          </p:nvSpPr>
          <p:spPr bwMode="auto">
            <a:xfrm>
              <a:off x="2823734" y="-4345124"/>
              <a:ext cx="1835972" cy="630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2682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1350" spc="-13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900" b="0" i="0" u="none" strike="noStrike" kern="0" cap="none" spc="-7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линии</a:t>
              </a:r>
            </a:p>
            <a:p>
              <a:pPr marL="0" marR="0" lvl="0" indent="0" algn="ctr" defTabSz="2682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sz="1350" spc="-13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kumimoji="0" sz="900" b="0" i="0" u="none" strike="noStrike" kern="0" cap="none" spc="-7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альтернативного топлива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3EC605F5-CDED-49FB-816F-9FC4D12B2883}"/>
              </a:ext>
            </a:extLst>
          </p:cNvPr>
          <p:cNvSpPr txBox="1"/>
          <p:nvPr/>
        </p:nvSpPr>
        <p:spPr bwMode="auto">
          <a:xfrm>
            <a:off x="7199522" y="2856115"/>
            <a:ext cx="2199674" cy="5232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 топ-50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251F289-AC29-4D35-A473-E68E695AAF9F}"/>
              </a:ext>
            </a:extLst>
          </p:cNvPr>
          <p:cNvSpPr txBox="1"/>
          <p:nvPr/>
        </p:nvSpPr>
        <p:spPr bwMode="auto">
          <a:xfrm>
            <a:off x="6975450" y="3368338"/>
            <a:ext cx="2082647" cy="738664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none"/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лучших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работодателей России по версии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HH.ru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02" name="6">
            <a:extLst>
              <a:ext uri="{FF2B5EF4-FFF2-40B4-BE49-F238E27FC236}">
                <a16:creationId xmlns:a16="http://schemas.microsoft.com/office/drawing/2014/main" id="{D9A7DDBA-26CC-458F-A5F2-1E98ED7381ED}"/>
              </a:ext>
            </a:extLst>
          </p:cNvPr>
          <p:cNvSpPr txBox="1"/>
          <p:nvPr/>
        </p:nvSpPr>
        <p:spPr bwMode="auto">
          <a:xfrm>
            <a:off x="1351986" y="2374264"/>
            <a:ext cx="1598300" cy="580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 algn="ctr" defTabSz="569594">
              <a:spcBef>
                <a:spcPts val="0"/>
              </a:spcBef>
              <a:defRPr sz="7600" spc="-75">
                <a:solidFill>
                  <a:srgbClr val="113061"/>
                </a:solidFill>
                <a:latin typeface="GraphikLCG-Bold"/>
                <a:ea typeface="GraphikLCG-Bold"/>
                <a:cs typeface="GraphikLCG-Bold"/>
              </a:defRPr>
            </a:lvl1pPr>
          </a:lstStyle>
          <a:p>
            <a:pPr marL="0" marR="0" lvl="0" indent="0" algn="ctr" defTabSz="2847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-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9</a:t>
            </a:r>
            <a:endParaRPr kumimoji="0" sz="7600" b="0" i="0" u="none" strike="noStrike" kern="0" cap="none" spc="-75" normalizeH="0" baseline="0" noProof="0" dirty="0">
              <a:ln>
                <a:noFill/>
              </a:ln>
              <a:solidFill>
                <a:srgbClr val="11306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03" name="заводов">
            <a:extLst>
              <a:ext uri="{FF2B5EF4-FFF2-40B4-BE49-F238E27FC236}">
                <a16:creationId xmlns:a16="http://schemas.microsoft.com/office/drawing/2014/main" id="{0DB3F8D8-1EE5-4AF4-A178-1D8B508AF263}"/>
              </a:ext>
            </a:extLst>
          </p:cNvPr>
          <p:cNvSpPr txBox="1"/>
          <p:nvPr/>
        </p:nvSpPr>
        <p:spPr bwMode="auto">
          <a:xfrm>
            <a:off x="1351986" y="2931614"/>
            <a:ext cx="1598300" cy="58062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rmAutofit/>
          </a:bodyPr>
          <a:lstStyle>
            <a:lvl1pPr algn="ctr">
              <a:spcBef>
                <a:spcPts val="0"/>
              </a:spcBef>
              <a:defRPr sz="3500" spc="-35">
                <a:solidFill>
                  <a:srgbClr val="11306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sz="1600" b="0" i="0" u="none" strike="noStrike" kern="0" cap="none" spc="-18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заводов</a:t>
            </a:r>
          </a:p>
        </p:txBody>
      </p:sp>
      <p:sp>
        <p:nvSpPr>
          <p:cNvPr id="104" name="5,9">
            <a:extLst>
              <a:ext uri="{FF2B5EF4-FFF2-40B4-BE49-F238E27FC236}">
                <a16:creationId xmlns:a16="http://schemas.microsoft.com/office/drawing/2014/main" id="{0B4D423D-18FB-4AEE-850C-07DE718D4A4C}"/>
              </a:ext>
            </a:extLst>
          </p:cNvPr>
          <p:cNvSpPr txBox="1"/>
          <p:nvPr/>
        </p:nvSpPr>
        <p:spPr bwMode="auto">
          <a:xfrm>
            <a:off x="1329651" y="4176292"/>
            <a:ext cx="1598300" cy="580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b">
            <a:normAutofit/>
          </a:bodyPr>
          <a:lstStyle>
            <a:lvl1pPr algn="ctr" defTabSz="569594">
              <a:spcBef>
                <a:spcPts val="0"/>
              </a:spcBef>
              <a:defRPr sz="7600" spc="-75">
                <a:solidFill>
                  <a:srgbClr val="113061"/>
                </a:solidFill>
                <a:latin typeface="GraphikLCG-Bold"/>
                <a:ea typeface="GraphikLCG-Bold"/>
                <a:cs typeface="GraphikLCG-Bold"/>
              </a:defRPr>
            </a:lvl1pPr>
          </a:lstStyle>
          <a:p>
            <a:pPr marL="0" marR="0" lvl="0" indent="0" algn="ctr" defTabSz="2847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ru-RU" sz="3800" b="1" i="0" u="none" strike="noStrike" kern="0" cap="none" spc="-38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2400</a:t>
            </a:r>
            <a:endParaRPr kumimoji="0" sz="7600" b="0" i="0" u="none" strike="noStrike" kern="0" cap="none" spc="-75" normalizeH="0" baseline="0" noProof="0" dirty="0">
              <a:ln>
                <a:noFill/>
              </a:ln>
              <a:solidFill>
                <a:srgbClr val="11306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05" name="млн. тонн…">
            <a:extLst>
              <a:ext uri="{FF2B5EF4-FFF2-40B4-BE49-F238E27FC236}">
                <a16:creationId xmlns:a16="http://schemas.microsoft.com/office/drawing/2014/main" id="{1868CE6A-E6F5-4011-86AB-6B39C27E3479}"/>
              </a:ext>
            </a:extLst>
          </p:cNvPr>
          <p:cNvSpPr txBox="1"/>
          <p:nvPr/>
        </p:nvSpPr>
        <p:spPr bwMode="auto">
          <a:xfrm>
            <a:off x="1297060" y="4769709"/>
            <a:ext cx="1598300" cy="5806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marL="0" marR="0" lvl="0" indent="0" algn="ctr" defTabSz="41275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700" spc="-26">
                <a:solidFill>
                  <a:srgbClr val="113061"/>
                </a:solidFill>
                <a:latin typeface="+mj-lt"/>
                <a:ea typeface="+mj-ea"/>
                <a:cs typeface="+mj-cs"/>
              </a:defRPr>
            </a:pPr>
            <a:r>
              <a:rPr kumimoji="0" lang="ru-RU" sz="1600" b="0" i="0" u="none" strike="noStrike" kern="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сотрудников</a:t>
            </a:r>
            <a:endParaRPr kumimoji="0" sz="1600" b="0" i="0" u="none" strike="noStrike" kern="0" cap="none" spc="-13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079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08943" y="1034437"/>
            <a:ext cx="3492826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 Р </a:t>
            </a:r>
            <a:r>
              <a:rPr lang="ru-RU" altLang="en-US" sz="18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55224-2020 </a:t>
            </a:r>
            <a:endParaRPr lang="ru-RU" alt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ru-RU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«Цементы для транспортного строительства. Технические условия»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708943" y="1853587"/>
            <a:ext cx="3672936" cy="76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225"/>
              </a:spcBef>
              <a:buClrTx/>
              <a:buNone/>
            </a:pPr>
            <a:r>
              <a:rPr lang="ru-RU" altLang="en-US" sz="14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бетона аэродромных покрытий </a:t>
            </a:r>
            <a:r>
              <a:rPr lang="ru-RU" altLang="en-US" sz="1400" b="1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(АП) </a:t>
            </a:r>
          </a:p>
          <a:p>
            <a:pPr algn="ctr">
              <a:spcBef>
                <a:spcPts val="225"/>
              </a:spcBef>
              <a:buClrTx/>
              <a:buNone/>
            </a:pPr>
            <a:r>
              <a:rPr lang="ru-RU" altLang="en-US" sz="14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железобетонных изделий и мостовых конструкций </a:t>
            </a:r>
            <a:r>
              <a:rPr lang="ru-RU" altLang="en-US" sz="1400" b="1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(ЖИ)</a:t>
            </a: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599096" y="3733637"/>
            <a:ext cx="3602673" cy="215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Содержание С</a:t>
            </a:r>
            <a:r>
              <a:rPr lang="ru-RU" altLang="en-US" sz="1100" baseline="-25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не более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7%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, для ДП дорого С3А+С4А</a:t>
            </a:r>
            <a:r>
              <a:rPr lang="en-US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F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не более 24%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Прочность при изгибе при НУ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Удельная поверхность (</a:t>
            </a:r>
            <a:r>
              <a:rPr lang="ru-RU" altLang="en-US" sz="1100" dirty="0" err="1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Блейн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)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2’700-4’000 см</a:t>
            </a:r>
            <a:r>
              <a:rPr lang="ru-RU" altLang="en-US" sz="1100" b="1" baseline="30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/г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Водоотделение не более 28%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Содержание </a:t>
            </a:r>
            <a:r>
              <a:rPr lang="en-US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100" b="1" baseline="-25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O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в цементе не более 0.8%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НГ не выше 30%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Сроки схватывания для ЖИ</a:t>
            </a:r>
          </a:p>
          <a:p>
            <a:pPr>
              <a:spcBef>
                <a:spcPts val="225"/>
              </a:spcBef>
              <a:buClrTx/>
              <a:defRPr/>
            </a:pPr>
            <a:endParaRPr lang="ru-RU" altLang="en-US" sz="11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Symbol" panose="05050102010706020507" pitchFamily="18" charset="2"/>
            </a:endParaRPr>
          </a:p>
          <a:p>
            <a:pPr marL="0" indent="0">
              <a:spcBef>
                <a:spcPts val="225"/>
              </a:spcBef>
              <a:buClrTx/>
              <a:buNone/>
              <a:defRPr/>
            </a:pPr>
            <a:endParaRPr lang="ru-RU" altLang="en-US" sz="11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381881" y="1034437"/>
            <a:ext cx="360267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alt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 33174-2014</a:t>
            </a:r>
          </a:p>
          <a:p>
            <a:pPr algn="ctr" eaLnBrk="1" hangingPunct="1">
              <a:spcBef>
                <a:spcPct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ru-RU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«Дороги автомобильные общего пользования. Цемент. Технические требования»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Прямоугольник 9"/>
          <p:cNvSpPr>
            <a:spLocks noChangeArrowheads="1"/>
          </p:cNvSpPr>
          <p:nvPr/>
        </p:nvSpPr>
        <p:spPr bwMode="auto">
          <a:xfrm>
            <a:off x="1041169" y="6079055"/>
            <a:ext cx="668141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225"/>
              </a:spcBef>
              <a:buClrTx/>
              <a:buNone/>
            </a:pPr>
            <a:r>
              <a:rPr lang="ru-RU" altLang="en-US" sz="11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бетона дорожных и аэродромных </a:t>
            </a:r>
            <a:r>
              <a:rPr lang="ru-RU" altLang="en-US" sz="1100" dirty="0" smtClean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покрытий, бетонов железобетонных и мостовых конструкций при </a:t>
            </a:r>
            <a:r>
              <a:rPr lang="ru-RU" altLang="en-US" sz="11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применении в качестве </a:t>
            </a:r>
            <a:r>
              <a:rPr lang="ru-RU" altLang="en-U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добавки шлака не более 15 </a:t>
            </a:r>
            <a:r>
              <a:rPr lang="ru-RU" altLang="en-US" sz="7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%</a:t>
            </a:r>
            <a:endParaRPr lang="en-US" altLang="en-US" sz="75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4561989" y="1988998"/>
            <a:ext cx="34225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225"/>
              </a:spcBef>
              <a:buClrTx/>
              <a:buNone/>
            </a:pPr>
            <a:r>
              <a:rPr lang="ru-RU" altLang="en-US" sz="14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бетона дорожных покрытий </a:t>
            </a:r>
            <a:r>
              <a:rPr lang="ru-RU" altLang="en-US" sz="1400" b="1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(ДП) </a:t>
            </a:r>
            <a:r>
              <a:rPr lang="ru-RU" altLang="en-US" sz="1400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оснований </a:t>
            </a:r>
            <a:r>
              <a:rPr lang="ru-RU" altLang="en-US" sz="1400" b="1" dirty="0">
                <a:solidFill>
                  <a:srgbClr val="5F504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(ДО)</a:t>
            </a: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4590342" y="3733637"/>
            <a:ext cx="3327220" cy="196464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ДП - Содержание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altLang="en-US" sz="1100" baseline="-25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не более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7%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, С3А+С4А</a:t>
            </a:r>
            <a:r>
              <a:rPr lang="en-US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F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не более 24%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Прочность при изгибе при НУ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Удельная поверхность </a:t>
            </a:r>
            <a:r>
              <a:rPr lang="ru-RU" altLang="en-US" sz="11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2’700-4’000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см</a:t>
            </a:r>
            <a:r>
              <a:rPr lang="ru-RU" altLang="en-US" sz="1100" b="1" baseline="30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/г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Водоотделение не более 28%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Содержание </a:t>
            </a:r>
            <a:r>
              <a:rPr lang="en-US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R</a:t>
            </a:r>
            <a:r>
              <a:rPr lang="en-US" altLang="en-US" sz="1100" b="1" baseline="-250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O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в цементе не более 0.8%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НГ не выше 30%</a:t>
            </a: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Температура цемента не выше 80◦С</a:t>
            </a:r>
          </a:p>
          <a:p>
            <a:pPr marL="0" indent="0">
              <a:spcBef>
                <a:spcPts val="225"/>
              </a:spcBef>
              <a:buClrTx/>
              <a:buNone/>
              <a:defRPr/>
            </a:pPr>
            <a:endParaRPr lang="ru-RU" altLang="en-US" sz="1100" dirty="0">
              <a:solidFill>
                <a:schemeClr val="accent6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Symbol" panose="05050102010706020507" pitchFamily="18" charset="2"/>
            </a:endParaRPr>
          </a:p>
        </p:txBody>
      </p:sp>
      <p:sp>
        <p:nvSpPr>
          <p:cNvPr id="13" name="Google Shape;434;p15"/>
          <p:cNvSpPr txBox="1">
            <a:spLocks noGrp="1"/>
          </p:cNvSpPr>
          <p:nvPr>
            <p:ph type="title"/>
          </p:nvPr>
        </p:nvSpPr>
        <p:spPr>
          <a:xfrm>
            <a:off x="510437" y="146672"/>
            <a:ext cx="11522000" cy="9679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ru-RU" sz="2400" dirty="0" smtClean="0"/>
              <a:t>Минеральные вяжущие. Нормативная база</a:t>
            </a:r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  <p:sp>
        <p:nvSpPr>
          <p:cNvPr id="14" name="TextBox 4"/>
          <p:cNvSpPr txBox="1">
            <a:spLocks noChangeArrowheads="1"/>
          </p:cNvSpPr>
          <p:nvPr/>
        </p:nvSpPr>
        <p:spPr bwMode="auto">
          <a:xfrm>
            <a:off x="8164663" y="1032514"/>
            <a:ext cx="3325338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ru-RU" alt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 Р 70196-2022 </a:t>
            </a:r>
            <a:endParaRPr lang="ru-RU" altLang="en-US" sz="18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0"/>
              </a:spcBef>
              <a:buClrTx/>
              <a:buNone/>
              <a:defRPr/>
            </a:pPr>
            <a:r>
              <a:rPr lang="ru-RU" altLang="en-U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«Дороги автомобильные общего пользования. Комплексные минеральные вяжущие для стабилизации и укрепления грунтов Технические условия»</a:t>
            </a:r>
            <a:endParaRPr lang="en-US" alt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6"/>
          <p:cNvSpPr/>
          <p:nvPr/>
        </p:nvSpPr>
        <p:spPr>
          <a:xfrm>
            <a:off x="8443619" y="2658474"/>
            <a:ext cx="3170332" cy="376238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Clr>
                <a:srgbClr val="AA1E2D"/>
              </a:buClr>
              <a:defRPr/>
            </a:pPr>
            <a:r>
              <a:rPr lang="ru-RU" sz="11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КОМПЛЕКСНЫЕ МИНЕРАЛЬНЫЕ ВЯЖУЩИЕ</a:t>
            </a:r>
            <a:endParaRPr lang="ru-RU" sz="11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8443619" y="3142790"/>
            <a:ext cx="3170332" cy="2641749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marL="2857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altLang="en-US" sz="1100" b="1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медленнотвердеющие 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(М) с нормированием прочности на сжатие в возрасте 56 </a:t>
            </a:r>
            <a:r>
              <a:rPr lang="ru-RU" altLang="en-US" sz="1100" dirty="0" err="1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сут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>
              <a:spcBef>
                <a:spcPts val="225"/>
              </a:spcBef>
              <a:buClrTx/>
              <a:defRPr/>
            </a:pPr>
            <a:endParaRPr lang="ru-RU" altLang="en-US" sz="1100" dirty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altLang="en-US" sz="1100" b="1" dirty="0" err="1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нормальнотвердеющие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(Н) с нормированием прочности на сжатие в возрасте 7 и 28 </a:t>
            </a:r>
            <a:r>
              <a:rPr lang="ru-RU" altLang="en-US" sz="1100" dirty="0" err="1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сут</a:t>
            </a:r>
            <a:r>
              <a:rPr lang="ru-RU" altLang="en-US" sz="1100" dirty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spcBef>
                <a:spcPts val="225"/>
              </a:spcBef>
              <a:buClrTx/>
              <a:defRPr/>
            </a:pPr>
            <a:endParaRPr lang="ru-RU" altLang="en-US" sz="1100" dirty="0" smtClean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225"/>
              </a:spcBef>
              <a:buClrTx/>
              <a:defRPr/>
            </a:pPr>
            <a:r>
              <a:rPr lang="ru-RU" altLang="en-US" sz="1100" b="1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 функциональные</a:t>
            </a:r>
            <a:r>
              <a:rPr lang="ru-RU" altLang="en-US" sz="1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(дополнительно к компонентам, разрешенным к вводу в цементы):</a:t>
            </a:r>
          </a:p>
          <a:p>
            <a:pPr>
              <a:spcBef>
                <a:spcPts val="225"/>
              </a:spcBef>
              <a:buClrTx/>
              <a:buFontTx/>
              <a:buChar char="-"/>
              <a:defRPr/>
            </a:pPr>
            <a:r>
              <a:rPr lang="ru-RU" altLang="en-US" sz="1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Негашеная / гешеная известь</a:t>
            </a:r>
          </a:p>
          <a:p>
            <a:pPr>
              <a:spcBef>
                <a:spcPts val="225"/>
              </a:spcBef>
              <a:buClrTx/>
              <a:buFontTx/>
              <a:buChar char="-"/>
              <a:defRPr/>
            </a:pPr>
            <a:r>
              <a:rPr lang="ru-RU" altLang="en-US" sz="1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Золошлаковые смеси</a:t>
            </a:r>
          </a:p>
          <a:p>
            <a:pPr>
              <a:spcBef>
                <a:spcPts val="225"/>
              </a:spcBef>
              <a:buClrTx/>
              <a:buFontTx/>
              <a:buChar char="-"/>
              <a:defRPr/>
            </a:pPr>
            <a:r>
              <a:rPr lang="ru-RU" altLang="en-US" sz="1100" dirty="0" smtClean="0">
                <a:solidFill>
                  <a:schemeClr val="accent3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Пыль-уноса вращающихся печей</a:t>
            </a:r>
            <a:endParaRPr lang="ru-RU" altLang="en-US" sz="1100" dirty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4381879" y="1032514"/>
            <a:ext cx="0" cy="41390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8193013" y="1032514"/>
            <a:ext cx="0" cy="52979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6"/>
          <p:cNvSpPr/>
          <p:nvPr/>
        </p:nvSpPr>
        <p:spPr>
          <a:xfrm>
            <a:off x="585028" y="2661636"/>
            <a:ext cx="3657480" cy="948698"/>
          </a:xfrm>
          <a:prstGeom prst="rect">
            <a:avLst/>
          </a:prstGeom>
          <a:solidFill>
            <a:srgbClr val="002060"/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r>
              <a:rPr lang="ru-RU" sz="1200" b="1" dirty="0">
                <a:solidFill>
                  <a:schemeClr val="bg1"/>
                </a:solidFill>
              </a:rPr>
              <a:t>АП</a:t>
            </a:r>
            <a:r>
              <a:rPr lang="ru-RU" sz="1200" b="1" kern="0" dirty="0" smtClean="0">
                <a:solidFill>
                  <a:schemeClr val="tx2"/>
                </a:solidFill>
                <a:latin typeface="Arial"/>
              </a:rPr>
              <a:t> -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I,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II/</a:t>
            </a:r>
            <a:r>
              <a:rPr lang="ru-RU" sz="1200" dirty="0">
                <a:solidFill>
                  <a:schemeClr val="bg1"/>
                </a:solidFill>
              </a:rPr>
              <a:t>А-Ш с классами прочности 32,5Н; 32,5Б; 42,5Н; 42,5Б; 52,5Н; </a:t>
            </a:r>
            <a:r>
              <a:rPr lang="ru-RU" sz="1200" dirty="0" smtClean="0">
                <a:solidFill>
                  <a:schemeClr val="bg1"/>
                </a:solidFill>
              </a:rPr>
              <a:t>52,5Б</a:t>
            </a:r>
            <a:r>
              <a:rPr lang="ru-RU" sz="1200" b="1" kern="0" dirty="0" smtClean="0">
                <a:solidFill>
                  <a:schemeClr val="tx2"/>
                </a:solidFill>
                <a:latin typeface="Arial"/>
              </a:rPr>
              <a:t>   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endParaRPr lang="ru-RU" sz="600" b="1" kern="0" dirty="0" smtClean="0">
              <a:solidFill>
                <a:schemeClr val="tx2"/>
              </a:solidFill>
              <a:latin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r>
              <a:rPr lang="ru-RU" sz="1200" b="1" dirty="0">
                <a:solidFill>
                  <a:schemeClr val="bg1"/>
                </a:solidFill>
              </a:rPr>
              <a:t>ЖИ</a:t>
            </a:r>
            <a:r>
              <a:rPr lang="ru-RU" sz="1200" b="1" kern="0" dirty="0" smtClean="0">
                <a:solidFill>
                  <a:schemeClr val="tx2"/>
                </a:solidFill>
                <a:latin typeface="Arial"/>
              </a:rPr>
              <a:t> -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I,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II/</a:t>
            </a:r>
            <a:r>
              <a:rPr lang="ru-RU" sz="1200" dirty="0">
                <a:solidFill>
                  <a:schemeClr val="bg1"/>
                </a:solidFill>
              </a:rPr>
              <a:t>А-Ш с классами прочности 32,5Н; 32,5Б; 42,5Н; 42,5Б; 52,5Н; 52,5Б</a:t>
            </a:r>
            <a:r>
              <a:rPr lang="ru-RU" sz="1200" b="1" kern="0" dirty="0">
                <a:solidFill>
                  <a:schemeClr val="tx2"/>
                </a:solidFill>
                <a:latin typeface="Arial"/>
              </a:rPr>
              <a:t> </a:t>
            </a:r>
          </a:p>
        </p:txBody>
      </p:sp>
      <p:sp>
        <p:nvSpPr>
          <p:cNvPr id="21" name="Прямоугольник 6"/>
          <p:cNvSpPr/>
          <p:nvPr/>
        </p:nvSpPr>
        <p:spPr>
          <a:xfrm>
            <a:off x="4507181" y="2661413"/>
            <a:ext cx="3528513" cy="949144"/>
          </a:xfrm>
          <a:prstGeom prst="rect">
            <a:avLst/>
          </a:prstGeom>
          <a:solidFill>
            <a:srgbClr val="002060"/>
          </a:solidFill>
          <a:ln w="63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r>
              <a:rPr lang="ru-RU" sz="1200" b="1" dirty="0" smtClean="0">
                <a:solidFill>
                  <a:schemeClr val="bg1"/>
                </a:solidFill>
              </a:rPr>
              <a:t>ДП -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I, </a:t>
            </a:r>
            <a:r>
              <a:rPr lang="ru-RU" sz="1200" dirty="0">
                <a:solidFill>
                  <a:schemeClr val="bg1"/>
                </a:solidFill>
              </a:rPr>
              <a:t>ЦЕМ </a:t>
            </a:r>
            <a:r>
              <a:rPr lang="en-US" sz="1200" dirty="0">
                <a:solidFill>
                  <a:schemeClr val="bg1"/>
                </a:solidFill>
              </a:rPr>
              <a:t>II/</a:t>
            </a:r>
            <a:r>
              <a:rPr lang="ru-RU" sz="1200" dirty="0" smtClean="0">
                <a:solidFill>
                  <a:schemeClr val="bg1"/>
                </a:solidFill>
              </a:rPr>
              <a:t>А-Ш с классами прочности </a:t>
            </a:r>
            <a:r>
              <a:rPr lang="ru-RU" sz="1200" dirty="0">
                <a:solidFill>
                  <a:schemeClr val="bg1"/>
                </a:solidFill>
              </a:rPr>
              <a:t>32,5Н; 32,5Б; 42,5Н; 42,5Б; 52,5Н; </a:t>
            </a:r>
            <a:r>
              <a:rPr lang="ru-RU" sz="1200" dirty="0" smtClean="0">
                <a:solidFill>
                  <a:schemeClr val="bg1"/>
                </a:solidFill>
              </a:rPr>
              <a:t>52,5Б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endParaRPr lang="ru-RU" sz="600" b="1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AA1E2D"/>
              </a:buClr>
            </a:pPr>
            <a:r>
              <a:rPr lang="ru-RU" sz="1200" b="1" dirty="0" smtClean="0">
                <a:solidFill>
                  <a:schemeClr val="bg1"/>
                </a:solidFill>
              </a:rPr>
              <a:t>ДО - </a:t>
            </a:r>
            <a:r>
              <a:rPr lang="ru-RU" sz="1200" dirty="0">
                <a:solidFill>
                  <a:schemeClr val="bg1"/>
                </a:solidFill>
              </a:rPr>
              <a:t>ЦЕМ II/А-Ш, ЦЕМ II/В-Ш, ЦЕМ Ill/A, ЦЕМ </a:t>
            </a:r>
            <a:r>
              <a:rPr lang="ru-RU" sz="1200" dirty="0" smtClean="0">
                <a:solidFill>
                  <a:schemeClr val="bg1"/>
                </a:solidFill>
              </a:rPr>
              <a:t>V/A с классами прочности </a:t>
            </a:r>
            <a:r>
              <a:rPr lang="ru-RU" sz="1200" dirty="0">
                <a:solidFill>
                  <a:schemeClr val="bg1"/>
                </a:solidFill>
              </a:rPr>
              <a:t>32,5Н; 32,5Б; 42,5Н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327" y="6294499"/>
            <a:ext cx="1484344" cy="5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9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0" name="Google Shape;1250;p36"/>
          <p:cNvPicPr preferRelativeResize="0"/>
          <p:nvPr/>
        </p:nvPicPr>
        <p:blipFill rotWithShape="1">
          <a:blip r:embed="rId3">
            <a:alphaModFix/>
          </a:blip>
          <a:srcRect t="20595" b="20595"/>
          <a:stretch/>
        </p:blipFill>
        <p:spPr>
          <a:xfrm>
            <a:off x="1456461" y="2600280"/>
            <a:ext cx="8478935" cy="3234558"/>
          </a:xfrm>
          <a:prstGeom prst="rect">
            <a:avLst/>
          </a:prstGeom>
          <a:noFill/>
          <a:ln>
            <a:noFill/>
          </a:ln>
        </p:spPr>
      </p:pic>
      <p:sp>
        <p:nvSpPr>
          <p:cNvPr id="1251" name="Google Shape;1251;p36"/>
          <p:cNvSpPr txBox="1"/>
          <p:nvPr/>
        </p:nvSpPr>
        <p:spPr>
          <a:xfrm>
            <a:off x="4566385" y="5343402"/>
            <a:ext cx="2501680" cy="123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500" tIns="52734" rIns="105500" bIns="52734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ХОЛОДНАЯ РЕГЕНЕРАЦИЯ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УКРЕПЛЕНИЕ ГРУНТОВ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52" name="Google Shape;1252;p36"/>
          <p:cNvSpPr txBox="1"/>
          <p:nvPr/>
        </p:nvSpPr>
        <p:spPr>
          <a:xfrm>
            <a:off x="4507147" y="1162732"/>
            <a:ext cx="1580420" cy="1872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500" tIns="52734" rIns="105500" bIns="52734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ДОРОЖНЫЕ ОГРАЖДЕНИЯ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84848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53" name="Google Shape;1253;p36"/>
          <p:cNvSpPr txBox="1"/>
          <p:nvPr/>
        </p:nvSpPr>
        <p:spPr>
          <a:xfrm>
            <a:off x="9165763" y="1776083"/>
            <a:ext cx="1485725" cy="1239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500" tIns="52734" rIns="105500" bIns="52734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7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ЖБИ ЭЛЕМЕНТЫ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700"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5F504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68" name="Google Shape;1268;p36"/>
          <p:cNvSpPr txBox="1"/>
          <p:nvPr/>
        </p:nvSpPr>
        <p:spPr>
          <a:xfrm>
            <a:off x="808178" y="2336873"/>
            <a:ext cx="1994414" cy="90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500" tIns="52734" rIns="105500" bIns="52734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ЦЕМЕНТОБЕТОННОЕ 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ПОКРЫТИЕ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60" name="Google Shape;1260;p36"/>
          <p:cNvSpPr txBox="1"/>
          <p:nvPr/>
        </p:nvSpPr>
        <p:spPr>
          <a:xfrm>
            <a:off x="1293153" y="4659662"/>
            <a:ext cx="3023910" cy="1529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5500" tIns="52734" rIns="105500" bIns="52734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ЦЕМЕНТОБЕТОННОЕ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ОСНОВАНИЕ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35C1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84848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                                       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         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700"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5F5046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5C4D42B-1262-F234-E65B-F5425997B0E0}"/>
              </a:ext>
            </a:extLst>
          </p:cNvPr>
          <p:cNvCxnSpPr>
            <a:cxnSpLocks/>
          </p:cNvCxnSpPr>
          <p:nvPr/>
        </p:nvCxnSpPr>
        <p:spPr>
          <a:xfrm flipH="1">
            <a:off x="4611047" y="1587304"/>
            <a:ext cx="2506148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 стрелкой 2">
            <a:extLst>
              <a:ext uri="{FF2B5EF4-FFF2-40B4-BE49-F238E27FC236}">
                <a16:creationId xmlns:a16="http://schemas.microsoft.com/office/drawing/2014/main" id="{EC9BA211-E458-02F2-128B-5D23603B09E8}"/>
              </a:ext>
            </a:extLst>
          </p:cNvPr>
          <p:cNvCxnSpPr>
            <a:cxnSpLocks/>
          </p:cNvCxnSpPr>
          <p:nvPr/>
        </p:nvCxnSpPr>
        <p:spPr>
          <a:xfrm>
            <a:off x="7117195" y="1587304"/>
            <a:ext cx="0" cy="1239758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A086D25D-2B01-67CD-A254-3BFFA3D73FFE}"/>
              </a:ext>
            </a:extLst>
          </p:cNvPr>
          <p:cNvCxnSpPr>
            <a:cxnSpLocks/>
          </p:cNvCxnSpPr>
          <p:nvPr/>
        </p:nvCxnSpPr>
        <p:spPr>
          <a:xfrm flipH="1">
            <a:off x="881095" y="2751813"/>
            <a:ext cx="2496470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88F739B-FA87-F7EA-1570-3393B608E03B}"/>
              </a:ext>
            </a:extLst>
          </p:cNvPr>
          <p:cNvCxnSpPr>
            <a:cxnSpLocks/>
          </p:cNvCxnSpPr>
          <p:nvPr/>
        </p:nvCxnSpPr>
        <p:spPr>
          <a:xfrm flipH="1">
            <a:off x="3367383" y="2751813"/>
            <a:ext cx="10182" cy="1018318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F055631-B2CD-25EB-3B5E-A0DBBBE4AD73}"/>
              </a:ext>
            </a:extLst>
          </p:cNvPr>
          <p:cNvCxnSpPr>
            <a:cxnSpLocks/>
          </p:cNvCxnSpPr>
          <p:nvPr/>
        </p:nvCxnSpPr>
        <p:spPr>
          <a:xfrm flipH="1">
            <a:off x="8937228" y="2195220"/>
            <a:ext cx="1225673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5F52141-EB85-A384-D3D5-1D5D06B3A740}"/>
              </a:ext>
            </a:extLst>
          </p:cNvPr>
          <p:cNvCxnSpPr>
            <a:cxnSpLocks/>
          </p:cNvCxnSpPr>
          <p:nvPr/>
        </p:nvCxnSpPr>
        <p:spPr>
          <a:xfrm>
            <a:off x="8937228" y="2195220"/>
            <a:ext cx="0" cy="954850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D2BE32F-A8EE-BE58-6FDB-4A0813AD91AA}"/>
              </a:ext>
            </a:extLst>
          </p:cNvPr>
          <p:cNvCxnSpPr>
            <a:cxnSpLocks/>
          </p:cNvCxnSpPr>
          <p:nvPr/>
        </p:nvCxnSpPr>
        <p:spPr>
          <a:xfrm flipH="1">
            <a:off x="1382267" y="5084295"/>
            <a:ext cx="2496470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EB071F59-C0BB-2F36-E997-7CEC415ED931}"/>
              </a:ext>
            </a:extLst>
          </p:cNvPr>
          <p:cNvCxnSpPr>
            <a:cxnSpLocks/>
          </p:cNvCxnSpPr>
          <p:nvPr/>
        </p:nvCxnSpPr>
        <p:spPr>
          <a:xfrm flipV="1">
            <a:off x="3880022" y="4233235"/>
            <a:ext cx="0" cy="852854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D2BE32F-A8EE-BE58-6FDB-4A0813AD91AA}"/>
              </a:ext>
            </a:extLst>
          </p:cNvPr>
          <p:cNvCxnSpPr>
            <a:cxnSpLocks/>
          </p:cNvCxnSpPr>
          <p:nvPr/>
        </p:nvCxnSpPr>
        <p:spPr>
          <a:xfrm flipH="1">
            <a:off x="4673283" y="5768035"/>
            <a:ext cx="2496470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EB071F59-C0BB-2F36-E997-7CEC415ED931}"/>
              </a:ext>
            </a:extLst>
          </p:cNvPr>
          <p:cNvCxnSpPr>
            <a:cxnSpLocks/>
          </p:cNvCxnSpPr>
          <p:nvPr/>
        </p:nvCxnSpPr>
        <p:spPr>
          <a:xfrm flipV="1">
            <a:off x="7171038" y="4916975"/>
            <a:ext cx="0" cy="852854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Google Shape;842;p51"/>
          <p:cNvSpPr txBox="1">
            <a:spLocks noGrp="1"/>
          </p:cNvSpPr>
          <p:nvPr>
            <p:ph type="title"/>
          </p:nvPr>
        </p:nvSpPr>
        <p:spPr>
          <a:xfrm>
            <a:off x="472064" y="74626"/>
            <a:ext cx="1078411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0000"/>
              </a:lnSpc>
              <a:buSzPts val="2300"/>
            </a:pPr>
            <a:r>
              <a:rPr lang="ru-RU" sz="2400" dirty="0" smtClean="0">
                <a:solidFill>
                  <a:srgbClr val="1D4370"/>
                </a:solidFill>
              </a:rPr>
              <a:t>Технологии</a:t>
            </a:r>
            <a:r>
              <a:rPr lang="en-US" sz="2400" dirty="0" smtClean="0">
                <a:solidFill>
                  <a:srgbClr val="1D4370"/>
                </a:solidFill>
              </a:rPr>
              <a:t> </a:t>
            </a:r>
            <a:r>
              <a:rPr lang="ru-RU" sz="2400" dirty="0">
                <a:solidFill>
                  <a:srgbClr val="1D4370"/>
                </a:solidFill>
              </a:rPr>
              <a:t>д</a:t>
            </a:r>
            <a:r>
              <a:rPr lang="ru-RU" sz="2400" dirty="0" smtClean="0">
                <a:solidFill>
                  <a:srgbClr val="1D4370"/>
                </a:solidFill>
              </a:rPr>
              <a:t>ля строительства и ремонта автомобильных дорог </a:t>
            </a:r>
            <a:br>
              <a:rPr lang="ru-RU" sz="2400" dirty="0" smtClean="0">
                <a:solidFill>
                  <a:srgbClr val="1D4370"/>
                </a:solidFill>
              </a:rPr>
            </a:br>
            <a:r>
              <a:rPr lang="ru-RU" sz="2400" dirty="0" smtClean="0">
                <a:solidFill>
                  <a:srgbClr val="1D4370"/>
                </a:solidFill>
              </a:rPr>
              <a:t>с применением минеральных вяжущих</a:t>
            </a:r>
            <a:endParaRPr lang="ru-RU" sz="2400" dirty="0">
              <a:solidFill>
                <a:srgbClr val="1D437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12676" b="3504"/>
          <a:stretch/>
        </p:blipFill>
        <p:spPr>
          <a:xfrm>
            <a:off x="5053173" y="1111469"/>
            <a:ext cx="6711043" cy="504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067" b="0" i="0" u="none" strike="noStrike" kern="0" cap="none" spc="0" normalizeH="0" baseline="0" noProof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5</a:t>
            </a:fld>
            <a:endParaRPr kumimoji="0" sz="1067" b="0" i="0" u="none" strike="noStrike" kern="0" cap="none" spc="0" normalizeH="0" baseline="0" noProof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627776" y="988359"/>
            <a:ext cx="3930255" cy="52937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121900" tIns="60934" rIns="121900" bIns="60934" anchor="ctr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Укрепление грунтов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 применением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минеральных  (в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т ч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КМВ) и комплексных вяжущих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Искусственный материал, получаемый смешением на дороге или в смесительных установках грунтов с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минеральными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и комплексными вяжущими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 том числе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органическими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вяжущими) и без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них,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при оптимальной влажности, соответствующий нормируемым показателям качества в проектные и промежуточные сроки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9" name="Google Shape;374;p45"/>
          <p:cNvSpPr txBox="1">
            <a:spLocks noGrp="1"/>
          </p:cNvSpPr>
          <p:nvPr>
            <p:ph type="title"/>
          </p:nvPr>
        </p:nvSpPr>
        <p:spPr>
          <a:xfrm>
            <a:off x="627776" y="171837"/>
            <a:ext cx="10515600" cy="6278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ru-RU" sz="2400" dirty="0" smtClean="0"/>
              <a:t>Укрепление грунтов. Определение</a:t>
            </a:r>
            <a:r>
              <a:rPr lang="ru-RU" sz="2400" dirty="0"/>
              <a:t/>
            </a:r>
            <a:br>
              <a:rPr lang="ru-RU" sz="2400" dirty="0"/>
            </a:br>
            <a:endParaRPr sz="2400" b="0" dirty="0"/>
          </a:p>
        </p:txBody>
      </p:sp>
    </p:spTree>
    <p:extLst>
      <p:ext uri="{BB962C8B-B14F-4D97-AF65-F5344CB8AC3E}">
        <p14:creationId xmlns:p14="http://schemas.microsoft.com/office/powerpoint/2010/main" val="20541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C62A8-942E-242A-4544-019D760F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144877"/>
            <a:ext cx="10515600" cy="762603"/>
          </a:xfrm>
        </p:spPr>
        <p:txBody>
          <a:bodyPr>
            <a:normAutofit/>
          </a:bodyPr>
          <a:lstStyle/>
          <a:p>
            <a:r>
              <a:rPr lang="ru-RU" sz="2400" dirty="0"/>
              <a:t>У</a:t>
            </a:r>
            <a:r>
              <a:rPr lang="ru-RU" sz="2400" dirty="0" smtClean="0"/>
              <a:t>крепление грунтов.</a:t>
            </a:r>
            <a:br>
              <a:rPr lang="ru-RU" sz="2400" dirty="0" smtClean="0"/>
            </a:br>
            <a:r>
              <a:rPr lang="ru-RU" sz="2400" dirty="0" smtClean="0"/>
              <a:t>Действующие нормативно-технические документы</a:t>
            </a:r>
            <a:endParaRPr lang="ru-RU" sz="2400" dirty="0"/>
          </a:p>
        </p:txBody>
      </p:sp>
      <p:cxnSp>
        <p:nvCxnSpPr>
          <p:cNvPr id="3" name="Google Shape;478;p19"/>
          <p:cNvCxnSpPr/>
          <p:nvPr/>
        </p:nvCxnSpPr>
        <p:spPr>
          <a:xfrm flipH="1">
            <a:off x="3877448" y="1272149"/>
            <a:ext cx="3121" cy="5312767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Прямоугольник 9"/>
          <p:cNvSpPr/>
          <p:nvPr/>
        </p:nvSpPr>
        <p:spPr>
          <a:xfrm>
            <a:off x="420028" y="1444916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23558-94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71819" y="1137139"/>
            <a:ext cx="7869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Смеси щебеночно-гравийно-песчаные и грунты, обработанные неорганическими вяжущими материалами, для дорожного  и аэродромного строительства.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Технические условия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0028" y="2701749"/>
            <a:ext cx="2512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30491-2012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4945" y="3958582"/>
            <a:ext cx="2755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70452-2022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19" y="6270767"/>
            <a:ext cx="1484344" cy="56350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20028" y="5215415"/>
            <a:ext cx="2755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70453-2022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004194" y="3804694"/>
            <a:ext cx="8351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269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ДАОП. Грунты стабилизированные и укрепленные неорганическими вяжущими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 Технические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условия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171819" y="2393972"/>
            <a:ext cx="7869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Смеси органоминеральные и грунты, укрепленные органическими вяжущими, для дорожного и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аэродромного строительства. Технические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условия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004194" y="5061527"/>
            <a:ext cx="8351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269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ДАОП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Грунты, укрепленные органическими вяжущими.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Технические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условия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83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" t="325" r="94" b="-395"/>
          <a:stretch/>
        </p:blipFill>
        <p:spPr>
          <a:xfrm>
            <a:off x="450979" y="4252922"/>
            <a:ext cx="5355772" cy="1916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53" y="3564489"/>
            <a:ext cx="5059200" cy="32935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7269" y="142103"/>
            <a:ext cx="10227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 Укрепления грунта.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роизводство работ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9053" y="1091682"/>
            <a:ext cx="53682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Ресайклинг (смешение на месте)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Профилирование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Предварительное уплотнение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Распределение минерального вяжущего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Смешение (опционально с добавлением органического вяжущего)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Предварительное уплотнение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Профилирование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Финишное уплотнение слоя УГ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47039" y="1091682"/>
            <a:ext cx="67119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ГСУ – Грунтосмесительная установка (стационарная)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(завоз, штабелирование) материалов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компонентов смеси УГ в ГСУ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Смешение УГ на ГСУ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Отгрузка готовой смеси в автосамосвалы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Доставка смеси до объекта производства работ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Распределение смеси УГ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Предварительное уплотнение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Профилирование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Финишное уплотнение слоя УГ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2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11917363" y="6418800"/>
            <a:ext cx="288800" cy="15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067" b="0" i="0" u="none" strike="noStrike" kern="0" cap="none" spc="0" normalizeH="0" baseline="0" noProof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  <a:tabLst/>
                <a:defRPr/>
              </a:pPr>
              <a:t>8</a:t>
            </a:fld>
            <a:endParaRPr kumimoji="0" sz="1067" b="0" i="0" u="none" strike="noStrike" kern="0" cap="none" spc="0" normalizeH="0" baseline="0" noProof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697350" y="1111469"/>
            <a:ext cx="3930255" cy="50474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spcFirstLastPara="1" wrap="square" lIns="121900" tIns="60934" rIns="121900" bIns="60934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Холодная регенерация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(холодный ресайклинг)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 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применением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lvl="0" defTabSz="457200">
              <a:buClr>
                <a:srgbClr val="000000"/>
              </a:buClr>
              <a:buSzPts val="1400"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минеральных (</a:t>
            </a:r>
            <a:r>
              <a:rPr lang="ru-RU" sz="1600" b="1" kern="0" dirty="0" smtClean="0">
                <a:solidFill>
                  <a:srgbClr val="003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 т ч 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КМВ) </a:t>
            </a:r>
            <a:r>
              <a:rPr lang="ru-RU" sz="1600" b="1" kern="0" dirty="0">
                <a:solidFill>
                  <a:srgbClr val="003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и комплексных </a:t>
            </a:r>
            <a:r>
              <a:rPr lang="ru-RU" sz="1600" b="1" kern="0" dirty="0" smtClean="0">
                <a:solidFill>
                  <a:srgbClr val="003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вяжущих.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Метод повторного использования переработанного асфальтобетона и/или асфальтобетонного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гранулята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предусматривающий введение вяжущего, а при необходимости - скелетного материала, воды и других добавок, перемешивание всех компонентов, распределение и уплотнение смеси; </a:t>
            </a:r>
            <a:r>
              <a:rPr lang="ru-RU" sz="1600" dirty="0" smtClean="0">
                <a:solidFill>
                  <a:srgbClr val="0031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технология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может осуществляться с применением холодного фрезерования, а также посредством перемешивания компонентов в смесительных установках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9" name="Google Shape;374;p45"/>
          <p:cNvSpPr txBox="1">
            <a:spLocks noGrp="1"/>
          </p:cNvSpPr>
          <p:nvPr>
            <p:ph type="title"/>
          </p:nvPr>
        </p:nvSpPr>
        <p:spPr>
          <a:xfrm>
            <a:off x="697350" y="170916"/>
            <a:ext cx="10515600" cy="3270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ru-RU" dirty="0" smtClean="0"/>
              <a:t>Холодная регенерация </a:t>
            </a:r>
            <a:endParaRPr b="0" dirty="0"/>
          </a:p>
        </p:txBody>
      </p:sp>
      <p:pic>
        <p:nvPicPr>
          <p:cNvPr id="6" name="Google Shape;373;p45"/>
          <p:cNvPicPr preferRelativeResize="0"/>
          <p:nvPr/>
        </p:nvPicPr>
        <p:blipFill rotWithShape="1">
          <a:blip r:embed="rId3">
            <a:alphaModFix/>
          </a:blip>
          <a:srcRect l="20709"/>
          <a:stretch/>
        </p:blipFill>
        <p:spPr>
          <a:xfrm>
            <a:off x="5077839" y="1111469"/>
            <a:ext cx="6222660" cy="504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7049528" y="1587843"/>
            <a:ext cx="247135" cy="16681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3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3" r="11243"/>
          <a:stretch>
            <a:fillRect/>
          </a:stretch>
        </p:blipFill>
        <p:spPr/>
      </p:pic>
      <p:pic>
        <p:nvPicPr>
          <p:cNvPr id="1068" name="Google Shape;1068;p72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0" y="0"/>
            <a:ext cx="12192000" cy="68580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1069" name="Google Shape;1069;p72"/>
          <p:cNvSpPr txBox="1">
            <a:spLocks noGrp="1"/>
          </p:cNvSpPr>
          <p:nvPr>
            <p:ph type="body" idx="4"/>
          </p:nvPr>
        </p:nvSpPr>
        <p:spPr>
          <a:xfrm>
            <a:off x="6410325" y="1411348"/>
            <a:ext cx="5953125" cy="2808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rmAutofit/>
          </a:bodyPr>
          <a:lstStyle/>
          <a:p>
            <a:pPr marL="273050" indent="-273050">
              <a:lnSpc>
                <a:spcPct val="150000"/>
              </a:lnSpc>
              <a:spcBef>
                <a:spcPts val="0"/>
              </a:spcBef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chemeClr val="accent1"/>
                </a:solidFill>
              </a:rPr>
              <a:t>Экономичность до 30%</a:t>
            </a:r>
            <a:endParaRPr lang="ru-RU" sz="1700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chemeClr val="accent1"/>
                </a:solidFill>
              </a:rPr>
              <a:t>Качество и долговечность</a:t>
            </a:r>
            <a:endParaRPr lang="ru-RU" sz="1700" dirty="0" smtClean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chemeClr val="accent1"/>
                </a:solidFill>
              </a:rPr>
              <a:t>Сокращение сроков строительства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SzPct val="100000"/>
              <a:buFont typeface="Wingdings" panose="05000000000000000000" pitchFamily="2" charset="2"/>
              <a:buChar char="ü"/>
            </a:pPr>
            <a:r>
              <a:rPr lang="ru-RU" sz="1700" b="1" dirty="0" smtClean="0">
                <a:solidFill>
                  <a:schemeClr val="accent1"/>
                </a:solidFill>
              </a:rPr>
              <a:t>Производительность </a:t>
            </a:r>
            <a:r>
              <a:rPr lang="ru-RU" sz="1700" b="1" dirty="0" smtClean="0">
                <a:solidFill>
                  <a:schemeClr val="accent1"/>
                </a:solidFill>
              </a:rPr>
              <a:t>1 звена 4500-8000 м</a:t>
            </a:r>
            <a:r>
              <a:rPr lang="ru-RU" sz="1700" b="1" baseline="30000" dirty="0" smtClean="0">
                <a:solidFill>
                  <a:schemeClr val="accent1"/>
                </a:solidFill>
              </a:rPr>
              <a:t>2</a:t>
            </a:r>
            <a:r>
              <a:rPr lang="ru-RU" sz="1700" b="1" dirty="0" smtClean="0">
                <a:solidFill>
                  <a:schemeClr val="accent1"/>
                </a:solidFill>
              </a:rPr>
              <a:t> в сутки</a:t>
            </a:r>
          </a:p>
          <a:p>
            <a:pPr marL="0" indent="0">
              <a:lnSpc>
                <a:spcPct val="150000"/>
              </a:lnSpc>
              <a:buClr>
                <a:schemeClr val="accent1"/>
              </a:buClr>
              <a:buSzPts val="1200"/>
            </a:pPr>
            <a:endParaRPr lang="ru-RU" dirty="0" smtClean="0"/>
          </a:p>
          <a:p>
            <a:pPr marL="0" indent="0">
              <a:buSzPts val="2800"/>
            </a:pPr>
            <a:endParaRPr b="1" dirty="0">
              <a:solidFill>
                <a:schemeClr val="accent1"/>
              </a:solidFill>
            </a:endParaRPr>
          </a:p>
          <a:p>
            <a:pPr marL="0" indent="0">
              <a:buSzPts val="2800"/>
            </a:pPr>
            <a:endParaRPr dirty="0"/>
          </a:p>
        </p:txBody>
      </p:sp>
      <p:sp>
        <p:nvSpPr>
          <p:cNvPr id="1070" name="Google Shape;1070;p72"/>
          <p:cNvSpPr txBox="1">
            <a:spLocks noGrp="1"/>
          </p:cNvSpPr>
          <p:nvPr>
            <p:ph type="title"/>
          </p:nvPr>
        </p:nvSpPr>
        <p:spPr>
          <a:xfrm>
            <a:off x="6410325" y="318419"/>
            <a:ext cx="5461001" cy="76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ctr" anchorCtr="0">
            <a:normAutofit/>
          </a:bodyPr>
          <a:lstStyle/>
          <a:p>
            <a:pPr>
              <a:buSzPts val="4800"/>
            </a:pPr>
            <a:r>
              <a:rPr lang="ru-RU" sz="2400" dirty="0" smtClean="0"/>
              <a:t>Преимущества технологии</a:t>
            </a:r>
            <a:br>
              <a:rPr lang="ru-RU" sz="2400" dirty="0" smtClean="0"/>
            </a:br>
            <a:r>
              <a:rPr lang="ru-RU" sz="2400" dirty="0" smtClean="0"/>
              <a:t>холодной регенерации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165" y="6190938"/>
            <a:ext cx="1484344" cy="5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82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C62A8-942E-242A-4544-019D760F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64" y="160769"/>
            <a:ext cx="10515600" cy="76260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Холодная регенерация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dirty="0" smtClean="0"/>
              <a:t>Действующие нормативные документы</a:t>
            </a:r>
            <a:endParaRPr lang="ru-RU" sz="2400" dirty="0"/>
          </a:p>
        </p:txBody>
      </p:sp>
      <p:cxnSp>
        <p:nvCxnSpPr>
          <p:cNvPr id="3" name="Google Shape;478;p19"/>
          <p:cNvCxnSpPr/>
          <p:nvPr/>
        </p:nvCxnSpPr>
        <p:spPr>
          <a:xfrm flipH="1">
            <a:off x="3877449" y="1137140"/>
            <a:ext cx="27801" cy="5447776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Прямоугольник 9"/>
          <p:cNvSpPr/>
          <p:nvPr/>
        </p:nvSpPr>
        <p:spPr>
          <a:xfrm>
            <a:off x="541857" y="1271338"/>
            <a:ext cx="3225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70197.1 - 2022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67069" y="1137140"/>
            <a:ext cx="7869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ДОАП. Смеси органоминеральные холодные с использованием вторичного асфальтобетона. Общие технические условия.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41857" y="1751228"/>
            <a:ext cx="3225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70197.2 - 2022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1857" y="2231118"/>
            <a:ext cx="32255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70197.3 - 2022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19" y="6270767"/>
            <a:ext cx="1484344" cy="56350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539564" y="3624828"/>
            <a:ext cx="2981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70455 - 2022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54245" y="3503966"/>
            <a:ext cx="7869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ДОАП.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Смеси щебеночно - гравийно-песчаные, обработанные неорганическими вяжущими (до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15%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асфальтогранулят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39564" y="2865103"/>
            <a:ext cx="29819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70454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- 2022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254245" y="2714430"/>
            <a:ext cx="7869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ДОАП.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Смеси щебеночно-гравийно-песчаные, обработанные органическими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вяжущими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(до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15%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асфальтогранулят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54245" y="1751228"/>
            <a:ext cx="7869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ДОАП. Методы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испытаний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54245" y="2229455"/>
            <a:ext cx="78692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ДОАП. Правила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производства работ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22541" y="4384553"/>
            <a:ext cx="2512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30491-2012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67069" y="4296717"/>
            <a:ext cx="7869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Смеси органоминеральные и грунты, укрепленные органическими вяжущими, для дорожного и 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аэродромного строительства. Технические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условия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2541" y="5554360"/>
            <a:ext cx="2755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ГОСТ Р 70452-2022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21106" y="5443725"/>
            <a:ext cx="8351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6269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ДАОП. Грунты стабилизированные и укрепленные неорганическими вяжущими</a:t>
            </a: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 Технические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условия </a:t>
            </a:r>
          </a:p>
          <a:p>
            <a:pPr marL="186269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(до 15%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асфальтогранулят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)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268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678" y="3616867"/>
            <a:ext cx="5385177" cy="32756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86" y="4022562"/>
            <a:ext cx="4625254" cy="24642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99054" y="106774"/>
            <a:ext cx="10227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работ.  Устройство АГБС* и ОМС**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0255" y="6190314"/>
            <a:ext cx="36968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АГБС – Асфальтогранулобетонная смесь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 ОМС – Органоминеральная смесь</a:t>
            </a:r>
            <a:endParaRPr kumimoji="0" lang="ru-RU" sz="1800" b="0" i="0" u="sng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9054" y="925895"/>
            <a:ext cx="522500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Ресайклинг (смешение на месте)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Фрезерование существующего покрытия «под себя» (опционально)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Предварительное уплотнение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Распределение каменного заполнителя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Распределение минерального вяжущего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Смешение (опционально с добавлением органического вяжущего)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Предварительное уплотнение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Профилирование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Tx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Финишное уплотнение АГБС/ОМС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43077" y="925895"/>
            <a:ext cx="62141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ГСУ – Грунтосмесительная установка (стационарная)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Фрезерование существующего покрытия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(завоз, штабелирование) материалов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компонентов смеси АГБС/ОМС в ГСУ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Смешение АГБС/ОМС на ГСУ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Отгрузка готовой смеси в автосамосвалы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Доставка смеси до объекта производства работ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Укладка АГБС/ОМС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асфальтоукладчиком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Финишное уплотнение АГБС/ОМС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6217" y="6282647"/>
            <a:ext cx="1487553" cy="5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6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3" name="Изображение" descr="Изображе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940712" y="6436915"/>
            <a:ext cx="1016599" cy="242010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5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10443848" y="6540139"/>
            <a:ext cx="1440178" cy="114301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r">
              <a:defRPr sz="75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7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LCG-Regular"/>
              </a:rPr>
              <a:pPr marL="0" marR="0" lvl="0" indent="0" algn="r" defTabSz="4127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75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LCG-Regular"/>
            </a:endParaRPr>
          </a:p>
        </p:txBody>
      </p:sp>
      <p:sp>
        <p:nvSpPr>
          <p:cNvPr id="34" name="С"/>
          <p:cNvSpPr txBox="1"/>
          <p:nvPr/>
        </p:nvSpPr>
        <p:spPr bwMode="auto">
          <a:xfrm>
            <a:off x="300337" y="29329"/>
            <a:ext cx="770931" cy="87296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defRPr sz="8500" spc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2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phikLCG-Regular"/>
            </a:endParaRPr>
          </a:p>
        </p:txBody>
      </p:sp>
      <p:pic>
        <p:nvPicPr>
          <p:cNvPr id="14" name="Picture 385"/>
          <p:cNvPicPr/>
          <p:nvPr/>
        </p:nvPicPr>
        <p:blipFill>
          <a:blip r:embed="rId3"/>
          <a:stretch>
            <a:fillRect/>
          </a:stretch>
        </p:blipFill>
        <p:spPr>
          <a:xfrm>
            <a:off x="209669" y="1220872"/>
            <a:ext cx="3015446" cy="1897538"/>
          </a:xfrm>
          <a:prstGeom prst="rect">
            <a:avLst/>
          </a:prstGeom>
        </p:spPr>
      </p:pic>
      <p:pic>
        <p:nvPicPr>
          <p:cNvPr id="15" name="Picture 596"/>
          <p:cNvPicPr/>
          <p:nvPr/>
        </p:nvPicPr>
        <p:blipFill>
          <a:blip r:embed="rId4"/>
          <a:stretch>
            <a:fillRect/>
          </a:stretch>
        </p:blipFill>
        <p:spPr>
          <a:xfrm>
            <a:off x="3380043" y="1220872"/>
            <a:ext cx="2470881" cy="1897538"/>
          </a:xfrm>
          <a:prstGeom prst="rect">
            <a:avLst/>
          </a:prstGeom>
        </p:spPr>
      </p:pic>
      <p:pic>
        <p:nvPicPr>
          <p:cNvPr id="16" name="Picture 700"/>
          <p:cNvPicPr/>
          <p:nvPr/>
        </p:nvPicPr>
        <p:blipFill>
          <a:blip r:embed="rId5"/>
          <a:stretch>
            <a:fillRect/>
          </a:stretch>
        </p:blipFill>
        <p:spPr>
          <a:xfrm>
            <a:off x="6005852" y="1220872"/>
            <a:ext cx="2724197" cy="1897538"/>
          </a:xfrm>
          <a:prstGeom prst="rect">
            <a:avLst/>
          </a:prstGeom>
        </p:spPr>
      </p:pic>
      <p:pic>
        <p:nvPicPr>
          <p:cNvPr id="17" name="Picture 824"/>
          <p:cNvPicPr/>
          <p:nvPr/>
        </p:nvPicPr>
        <p:blipFill rotWithShape="1">
          <a:blip r:embed="rId6"/>
          <a:srcRect b="28137"/>
          <a:stretch/>
        </p:blipFill>
        <p:spPr>
          <a:xfrm>
            <a:off x="8930384" y="1220873"/>
            <a:ext cx="3026927" cy="189753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09669" y="3145056"/>
            <a:ext cx="4693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 УГ М 20Б по ГОСТ Р 70452-2022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2795" y="5914132"/>
            <a:ext cx="4814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 ОМС 32 К по ГОСТ Р 70197.1-2022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0" name="Picture 908"/>
          <p:cNvPicPr/>
          <p:nvPr/>
        </p:nvPicPr>
        <p:blipFill>
          <a:blip r:embed="rId7"/>
          <a:stretch>
            <a:fillRect/>
          </a:stretch>
        </p:blipFill>
        <p:spPr>
          <a:xfrm>
            <a:off x="209669" y="3537568"/>
            <a:ext cx="4174490" cy="2390140"/>
          </a:xfrm>
          <a:prstGeom prst="rect">
            <a:avLst/>
          </a:prstGeom>
        </p:spPr>
      </p:pic>
      <p:pic>
        <p:nvPicPr>
          <p:cNvPr id="21" name="Picture 1022"/>
          <p:cNvPicPr/>
          <p:nvPr/>
        </p:nvPicPr>
        <p:blipFill>
          <a:blip r:embed="rId8"/>
          <a:stretch>
            <a:fillRect/>
          </a:stretch>
        </p:blipFill>
        <p:spPr>
          <a:xfrm>
            <a:off x="4620917" y="3537568"/>
            <a:ext cx="4128135" cy="2390140"/>
          </a:xfrm>
          <a:prstGeom prst="rect">
            <a:avLst/>
          </a:prstGeom>
        </p:spPr>
      </p:pic>
      <p:sp>
        <p:nvSpPr>
          <p:cNvPr id="22" name="Google Shape;471;p19"/>
          <p:cNvSpPr txBox="1">
            <a:spLocks/>
          </p:cNvSpPr>
          <p:nvPr/>
        </p:nvSpPr>
        <p:spPr>
          <a:xfrm>
            <a:off x="89924" y="170081"/>
            <a:ext cx="11522000" cy="6278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lvl="0" algn="l" defTabSz="18288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50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4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Проекты с применением технологии укрепления грунтов и холодной регенерации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63" y="3333404"/>
            <a:ext cx="7787318" cy="352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0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6" name="Google Shape;1146;p35"/>
          <p:cNvSpPr/>
          <p:nvPr/>
        </p:nvSpPr>
        <p:spPr bwMode="auto">
          <a:xfrm>
            <a:off x="253535" y="94463"/>
            <a:ext cx="11583612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Автоподъезд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к с. </a:t>
            </a:r>
            <a:r>
              <a:rPr kumimoji="0" lang="ru-RU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Сосновоборское</a:t>
            </a:r>
            <a:endParaRPr kumimoji="0" lang="en-US" sz="2400" b="1" i="0" u="none" strike="noStrike" kern="0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161" name="Google Shape;1161;p35"/>
          <p:cNvSpPr/>
          <p:nvPr/>
        </p:nvSpPr>
        <p:spPr bwMode="auto">
          <a:xfrm>
            <a:off x="440073" y="1610537"/>
            <a:ext cx="1557597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Мост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Республики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Франция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20" name="Google Shape;1276;p39"/>
          <p:cNvSpPr/>
          <p:nvPr/>
        </p:nvSpPr>
        <p:spPr bwMode="auto">
          <a:xfrm>
            <a:off x="5336572" y="1066532"/>
            <a:ext cx="6500575" cy="4561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СРОК РЕАЛИЗАЦИИ: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2023 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ГЕОГРАФИЯ: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Саратовская область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ОСОБЕННОСТИ ПРОЕКТА: </a:t>
            </a:r>
            <a:endParaRPr kumimoji="0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ЗАДАЧА И РЕШЕНИЕ ЦЕМЕНТУМ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МАТЕРИАЛ: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Wingdings"/>
              <a:buChar char="§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Цемент ЦЕМ II АШ 42.5Н ДО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СЕРВИСЫ: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17792" marR="0" lvl="0" indent="-21779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Разработка рецептуры укрепленного грунта (оптимизация состава)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17792" marR="0" lvl="0" indent="-21779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Подбор состава ОМС (оптимизация состава) 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17792" marR="0" lvl="0" indent="-21779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ПНР и операционный контроль на объекте</a:t>
            </a:r>
          </a:p>
          <a:p>
            <a:pPr marL="217792" marR="0" lvl="0" indent="-21779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Оценка эффективности составов ОМС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r="23144" b="2057"/>
          <a:stretch/>
        </p:blipFill>
        <p:spPr bwMode="auto">
          <a:xfrm>
            <a:off x="253535" y="1066532"/>
            <a:ext cx="4950718" cy="4728787"/>
          </a:xfrm>
          <a:prstGeom prst="rect">
            <a:avLst/>
          </a:prstGeom>
          <a:solidFill>
            <a:srgbClr val="003167"/>
          </a:solidFill>
          <a:ln>
            <a:solidFill>
              <a:srgbClr val="FFFFFF"/>
            </a:solidFill>
          </a:ln>
        </p:spPr>
      </p:pic>
      <p:sp>
        <p:nvSpPr>
          <p:cNvPr id="9" name="TextBox 8"/>
          <p:cNvSpPr txBox="1"/>
          <p:nvPr/>
        </p:nvSpPr>
        <p:spPr bwMode="auto">
          <a:xfrm>
            <a:off x="5537729" y="2194314"/>
            <a:ext cx="4647704" cy="27808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Протяженность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участка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- 7,18 </a:t>
            </a:r>
            <a:r>
              <a:rPr kumimoji="0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км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5537729" y="2913396"/>
            <a:ext cx="6590759" cy="83535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Устройство с</a:t>
            </a:r>
            <a:r>
              <a:rPr kumimoji="0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ло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ев</a:t>
            </a:r>
            <a:r>
              <a:rPr kumimoji="0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дорожной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одежды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 применением технологии укрепления грунта и холодной регенерации </a:t>
            </a:r>
            <a:r>
              <a:rPr kumimoji="0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ВСО - ЩПЦС М40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по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ГОСТ 23558-94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НСО - УГ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по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ГОСТ 30491-2012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160858" y="5868907"/>
            <a:ext cx="4665341" cy="3089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0">
              <a:defRPr/>
            </a:pPr>
            <a:r>
              <a:rPr kumimoji="0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Категория</a:t>
            </a:r>
            <a:r>
              <a:rPr kumimoji="0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автомобильной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дороги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- </a:t>
            </a:r>
            <a:r>
              <a:rPr lang="ru-RU" sz="1400" kern="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IV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29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0179884" name="Google Shape;1146;p35"/>
          <p:cNvSpPr/>
          <p:nvPr/>
        </p:nvSpPr>
        <p:spPr bwMode="auto">
          <a:xfrm>
            <a:off x="278247" y="248279"/>
            <a:ext cx="11583612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400" b="1" i="0" u="none" strike="noStrike" kern="0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Автомобильная дорога «Полотняный завод — </a:t>
            </a:r>
            <a:r>
              <a:rPr lang="ru-RU" sz="2400" b="1" kern="0" dirty="0" err="1">
                <a:solidFill>
                  <a:srgbClr val="003264"/>
                </a:solidFill>
                <a:latin typeface="Tahoma"/>
                <a:ea typeface="Tahoma"/>
                <a:cs typeface="Tahoma"/>
              </a:rPr>
              <a:t>Д</a:t>
            </a:r>
            <a:r>
              <a:rPr kumimoji="0" lang="ru-RU" sz="2400" b="1" i="0" u="none" strike="noStrike" kern="0" spc="0" normalizeH="0" baseline="0" noProof="0" dirty="0" err="1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убинино</a:t>
            </a:r>
            <a:r>
              <a:rPr kumimoji="0" lang="ru-RU" sz="2400" b="1" i="0" u="none" strike="noStrike" kern="0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» </a:t>
            </a:r>
            <a:endParaRPr kumimoji="0" lang="ru-RU" sz="2400" b="1" i="0" u="none" strike="noStrike" kern="0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604549679" name="Google Shape;1161;p35"/>
          <p:cNvSpPr/>
          <p:nvPr/>
        </p:nvSpPr>
        <p:spPr bwMode="auto">
          <a:xfrm>
            <a:off x="440073" y="1610536"/>
            <a:ext cx="1557596" cy="815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Мост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Республики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99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Франция</a:t>
            </a:r>
            <a:endParaRPr kumimoji="0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sp>
        <p:nvSpPr>
          <p:cNvPr id="1605486692" name="Google Shape;1276;p39"/>
          <p:cNvSpPr/>
          <p:nvPr/>
        </p:nvSpPr>
        <p:spPr bwMode="auto">
          <a:xfrm>
            <a:off x="5802202" y="966849"/>
            <a:ext cx="6161475" cy="45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8" rIns="91423" bIns="45698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СРОК РЕАЛИЗАЦИИ: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апрель по октябрь 2022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ГЕОГРАФИЯ: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3167">
                    <a:lumMod val="5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Калужская область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1" i="0" u="none" strike="noStrike" kern="0" cap="none" spc="0" normalizeH="0" baseline="0" noProof="0" dirty="0" smtClean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ОСОБЕННОСТИ ПРОЕКТА: </a:t>
            </a:r>
            <a:endParaRPr kumimoji="0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Wingdings"/>
              <a:buChar char="§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Ремонт 11 км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автомобильной дороги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в рамках национального проекта «Безопасные качественные дороги»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E0E0E0">
                  <a:lumMod val="10000"/>
                </a:srgbClr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167">
                    <a:lumMod val="5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ЗАДАЧА И РЕШЕНИЕ ЦЕМЕНТУМ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: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100000"/>
              <a:buFont typeface="Wingdings"/>
              <a:buChar char="§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Применение технологии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х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олодной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регенерации для получения качественного дорожного покрытия 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100000"/>
              <a:buFont typeface="Wingdings"/>
              <a:buChar char="§"/>
              <a:tabLst/>
              <a:defRPr/>
            </a:pP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МАТЕРИАЛ: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Wingdings"/>
              <a:buChar char="§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КМВ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DOROMIX </a:t>
            </a:r>
            <a:r>
              <a:rPr kumimoji="0" lang="ru-RU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Standard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IV L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ТЕХНОЛОГИЯ: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ct val="90000"/>
              <a:buFont typeface="Wingdings"/>
              <a:buChar char="§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E0E0E0">
                    <a:lumMod val="10000"/>
                  </a:srgbClr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Холодная регенерация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СЕРВИСЫ: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Отбор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проб асфальтобетонного покрытия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и разработка состава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смеси </a:t>
            </a:r>
            <a:endParaRPr kumimoji="0" lang="ru-RU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rabicPeriod"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Р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асчет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нужного модуля упругости на поверхности слоя покрытия; 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3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. 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Экспертная техническая поддержка при ПНР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на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объекте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4.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Контроль качества: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штамповые испытания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конструктива,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отбор кернов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</p:txBody>
      </p:sp>
      <p:pic>
        <p:nvPicPr>
          <p:cNvPr id="15677552" name="Рисунок 1567755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0072" y="1197428"/>
            <a:ext cx="4959457" cy="37147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 bwMode="auto">
          <a:xfrm>
            <a:off x="346210" y="5016290"/>
            <a:ext cx="4665341" cy="30899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lvl="0">
              <a:defRPr/>
            </a:pPr>
            <a:r>
              <a:rPr kumimoji="0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Категория</a:t>
            </a:r>
            <a:r>
              <a:rPr kumimoji="0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автомобильной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дороги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- </a:t>
            </a:r>
            <a:r>
              <a:rPr lang="ru-RU" sz="1400" kern="0" dirty="0">
                <a:solidFill>
                  <a:srgbClr val="000000"/>
                </a:solidFill>
                <a:latin typeface="Tahoma"/>
                <a:ea typeface="Tahoma"/>
                <a:cs typeface="Tahoma"/>
              </a:rPr>
              <a:t>IV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880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8"/>
          <p:cNvSpPr txBox="1"/>
          <p:nvPr/>
        </p:nvSpPr>
        <p:spPr>
          <a:xfrm>
            <a:off x="6416602" y="1032870"/>
            <a:ext cx="3060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Р-208, Южный обход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г. Саратов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Этап 1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603" name="Google Shape;603;p18"/>
          <p:cNvSpPr txBox="1"/>
          <p:nvPr/>
        </p:nvSpPr>
        <p:spPr>
          <a:xfrm>
            <a:off x="6416602" y="1821885"/>
            <a:ext cx="3302818" cy="58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Саратовская область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2024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608" name="Google Shape;608;p18"/>
          <p:cNvSpPr txBox="1"/>
          <p:nvPr/>
        </p:nvSpPr>
        <p:spPr>
          <a:xfrm>
            <a:off x="2483719" y="1036409"/>
            <a:ext cx="33249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Р-228, Сызрань-Саратов-Волгоград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609" name="Google Shape;609;p18"/>
          <p:cNvSpPr txBox="1"/>
          <p:nvPr/>
        </p:nvSpPr>
        <p:spPr>
          <a:xfrm>
            <a:off x="2483719" y="1570138"/>
            <a:ext cx="28905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Саратовская область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2022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028" y="6294499"/>
            <a:ext cx="1484344" cy="563501"/>
          </a:xfrm>
          <a:prstGeom prst="rect">
            <a:avLst/>
          </a:prstGeom>
        </p:spPr>
      </p:pic>
      <p:sp>
        <p:nvSpPr>
          <p:cNvPr id="13" name="Google Shape;471;p19"/>
          <p:cNvSpPr txBox="1">
            <a:spLocks/>
          </p:cNvSpPr>
          <p:nvPr/>
        </p:nvSpPr>
        <p:spPr>
          <a:xfrm>
            <a:off x="293372" y="192622"/>
            <a:ext cx="11522000" cy="62786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lvl="0" algn="l" defTabSz="1828800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50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400"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Проекты с применением технологии укрепления грунтов и холодной регенерации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62233" y="973475"/>
            <a:ext cx="3523901" cy="13139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32237" y="973475"/>
            <a:ext cx="3523901" cy="131397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Google Shape;606;p18"/>
          <p:cNvSpPr txBox="1"/>
          <p:nvPr/>
        </p:nvSpPr>
        <p:spPr>
          <a:xfrm>
            <a:off x="2332237" y="4678523"/>
            <a:ext cx="3523901" cy="1725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Конструктив дорожной одежды: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ЩМА-16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А22 НТ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А32 НТ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ХО 32 ЭМ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УГ М20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УГ М10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Char char="-"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9" name="Google Shape;606;p18"/>
          <p:cNvSpPr txBox="1"/>
          <p:nvPr/>
        </p:nvSpPr>
        <p:spPr>
          <a:xfrm>
            <a:off x="6262233" y="4673703"/>
            <a:ext cx="3523901" cy="2062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Конструктив дорожной одежды: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ЩМА-16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А22 НТ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А32 ОТ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ХО 32 ЭМ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ХО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32 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ЭМ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УГ М20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1D43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УГ М10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167"/>
              </a:buClr>
              <a:buSzPts val="1200"/>
              <a:buFontTx/>
              <a:buChar char="-"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1D437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" t="10619" r="6682" b="14627"/>
          <a:stretch/>
        </p:blipFill>
        <p:spPr>
          <a:xfrm>
            <a:off x="6262233" y="2399357"/>
            <a:ext cx="3517961" cy="21769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" b="8833"/>
          <a:stretch/>
        </p:blipFill>
        <p:spPr>
          <a:xfrm>
            <a:off x="2333764" y="2399357"/>
            <a:ext cx="3522374" cy="216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47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353;p6"/>
          <p:cNvPicPr preferRelativeResize="0"/>
          <p:nvPr/>
        </p:nvPicPr>
        <p:blipFill rotWithShape="1">
          <a:blip r:embed="rId2">
            <a:alphaModFix/>
          </a:blip>
          <a:srcRect r="2918"/>
          <a:stretch/>
        </p:blipFill>
        <p:spPr>
          <a:xfrm>
            <a:off x="7067028" y="2660243"/>
            <a:ext cx="4731682" cy="340864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FC62A8-942E-242A-4544-019D760F3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49" y="327265"/>
            <a:ext cx="10515600" cy="762603"/>
          </a:xfrm>
        </p:spPr>
        <p:txBody>
          <a:bodyPr>
            <a:normAutofit fontScale="90000"/>
          </a:bodyPr>
          <a:lstStyle/>
          <a:p>
            <a:r>
              <a:rPr lang="ru-RU" sz="2650" dirty="0"/>
              <a:t>М 12 МОСКВА-Н НОВГОРОД-КАЗАНЬ,4 ЭТАП</a:t>
            </a:r>
            <a:br>
              <a:rPr lang="ru-RU" sz="2650" dirty="0"/>
            </a:br>
            <a:r>
              <a:rPr lang="ru-RU" sz="1800" b="0" dirty="0" smtClean="0"/>
              <a:t>КМВ DOROMIX SPECIAL III CL-Q 60</a:t>
            </a:r>
            <a:r>
              <a:rPr lang="ru-RU" sz="2700" noProof="1"/>
              <a:t/>
            </a:r>
            <a:br>
              <a:rPr lang="ru-RU" sz="2700" noProof="1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748" y="989024"/>
            <a:ext cx="47661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Заданные параметры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Требуемый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коэф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уплотнения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0,98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Значение измеренного модуля, Мпа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Значение Ev2, МПа              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≥ 96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Ev2/Ev1                              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≤ 2,5   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4" name="Google Shape;357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748" y="2660243"/>
            <a:ext cx="4703224" cy="340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7084143" y="915284"/>
            <a:ext cx="52881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Результаты после применения КМВ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Фактическая плотность, г/см3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2,11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Коэф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 уплотнения                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0,98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Значение Ev2, МПа 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среднее 110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Ev2/Ev1                                                 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≤ 2,5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Время выдержки грунта,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обработанного КМВ до уплотнения, мин        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60-90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7" name="Google Shape;358;p6"/>
          <p:cNvSpPr txBox="1"/>
          <p:nvPr/>
        </p:nvSpPr>
        <p:spPr>
          <a:xfrm>
            <a:off x="4277392" y="3995843"/>
            <a:ext cx="3611216" cy="1703042"/>
          </a:xfrm>
          <a:prstGeom prst="rect">
            <a:avLst/>
          </a:prstGeom>
          <a:solidFill>
            <a:schemeClr val="bg1"/>
          </a:solidFill>
          <a:ln>
            <a:solidFill>
              <a:srgbClr val="003264"/>
            </a:solidFill>
          </a:ln>
        </p:spPr>
        <p:txBody>
          <a:bodyPr spcFirstLastPara="1" wrap="square" lIns="121900" tIns="60934" rIns="121900" bIns="60934" anchor="t" anchorCtr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ru-RU" sz="1867" b="0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суглинок легкий песчанистый,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мягкопластичный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Естественная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влажность, %      32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Число пластичности, %             9,8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rgbClr val="003167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Оптимальная влажность, %     12,4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3167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653549" y="2227007"/>
            <a:ext cx="938981" cy="134210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en-US" sz="7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619" y="6270767"/>
            <a:ext cx="1484344" cy="5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954" y="1"/>
            <a:ext cx="3890573" cy="3023477"/>
          </a:xfrm>
          <a:prstGeom prst="rect">
            <a:avLst/>
          </a:prstGeom>
        </p:spPr>
      </p:pic>
      <p:pic>
        <p:nvPicPr>
          <p:cNvPr id="21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3"/>
          <a:stretch/>
        </p:blipFill>
        <p:spPr bwMode="auto">
          <a:xfrm>
            <a:off x="3381376" y="3023478"/>
            <a:ext cx="2645492" cy="316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53" t="11429" r="2643"/>
          <a:stretch/>
        </p:blipFill>
        <p:spPr bwMode="auto">
          <a:xfrm>
            <a:off x="0" y="3023478"/>
            <a:ext cx="3381376" cy="3163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4" r="16324"/>
          <a:stretch/>
        </p:blipFill>
        <p:spPr bwMode="auto">
          <a:xfrm>
            <a:off x="-1" y="-35563"/>
            <a:ext cx="3381376" cy="305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" name="Google Shape;276;p12" descr="face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0" y="1"/>
            <a:ext cx="12192000" cy="7058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2"/>
          <p:cNvSpPr txBox="1">
            <a:spLocks noGrp="1"/>
          </p:cNvSpPr>
          <p:nvPr>
            <p:ph type="sldNum" idx="12"/>
          </p:nvPr>
        </p:nvSpPr>
        <p:spPr>
          <a:xfrm>
            <a:off x="609600" y="6541685"/>
            <a:ext cx="1068772" cy="17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fld id="{00000000-1234-1234-1234-123412341234}" type="slidenum">
              <a:rPr lang="en-US"/>
              <a:pPr/>
              <a:t>17</a:t>
            </a:fld>
            <a:endParaRPr/>
          </a:p>
        </p:txBody>
      </p:sp>
      <p:sp>
        <p:nvSpPr>
          <p:cNvPr id="279" name="Google Shape;279;p12"/>
          <p:cNvSpPr txBox="1">
            <a:spLocks noGrp="1"/>
          </p:cNvSpPr>
          <p:nvPr>
            <p:ph type="body" idx="1"/>
          </p:nvPr>
        </p:nvSpPr>
        <p:spPr>
          <a:xfrm>
            <a:off x="6141309" y="299400"/>
            <a:ext cx="5844746" cy="5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400" dirty="0" smtClean="0"/>
              <a:t>Цементобетонные основания</a:t>
            </a:r>
            <a:endParaRPr lang="ru-RU" sz="2400" dirty="0"/>
          </a:p>
        </p:txBody>
      </p:sp>
      <p:sp>
        <p:nvSpPr>
          <p:cNvPr id="280" name="Google Shape;280;p12"/>
          <p:cNvSpPr txBox="1">
            <a:spLocks noGrp="1"/>
          </p:cNvSpPr>
          <p:nvPr>
            <p:ph type="body" idx="3"/>
          </p:nvPr>
        </p:nvSpPr>
        <p:spPr>
          <a:xfrm>
            <a:off x="6190933" y="587647"/>
            <a:ext cx="5849997" cy="651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000" dirty="0" smtClean="0"/>
              <a:t>Традиционная технология укладки бетона</a:t>
            </a:r>
          </a:p>
          <a:p>
            <a:pPr marL="0" indent="0">
              <a:spcBef>
                <a:spcPts val="0"/>
              </a:spcBef>
            </a:pPr>
            <a:r>
              <a:rPr lang="ru-RU" sz="2000" dirty="0" err="1" smtClean="0"/>
              <a:t>Виброукатанный</a:t>
            </a:r>
            <a:r>
              <a:rPr lang="ru-RU" sz="2000" dirty="0" smtClean="0"/>
              <a:t> бетон</a:t>
            </a:r>
            <a:endParaRPr sz="2000" dirty="0"/>
          </a:p>
        </p:txBody>
      </p:sp>
      <p:sp>
        <p:nvSpPr>
          <p:cNvPr id="18" name="Google Shape;281;p12"/>
          <p:cNvSpPr txBox="1">
            <a:spLocks noGrp="1"/>
          </p:cNvSpPr>
          <p:nvPr>
            <p:ph type="body" idx="1"/>
          </p:nvPr>
        </p:nvSpPr>
        <p:spPr>
          <a:xfrm>
            <a:off x="6612649" y="2024249"/>
            <a:ext cx="5212038" cy="300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ts val="2800"/>
            </a:pP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технологии:</a:t>
            </a:r>
            <a:endParaRPr lang="ru-RU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285750" indent="-285750">
              <a:lnSpc>
                <a:spcPct val="100000"/>
              </a:lnSpc>
              <a:spcBef>
                <a:spcPts val="1250"/>
              </a:spcBef>
              <a:buSzPct val="120000"/>
              <a:buFont typeface="Wingdings" panose="05000000000000000000" pitchFamily="2" charset="2"/>
              <a:buChar char="§"/>
            </a:pPr>
            <a:r>
              <a:rPr lang="ru-RU" sz="2000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Повышенная прочность</a:t>
            </a:r>
          </a:p>
          <a:p>
            <a:pPr marL="285750" indent="-285750">
              <a:lnSpc>
                <a:spcPct val="100000"/>
              </a:lnSpc>
              <a:spcBef>
                <a:spcPts val="1250"/>
              </a:spcBef>
              <a:buSzPct val="120000"/>
              <a:buFont typeface="Wingdings" panose="05000000000000000000" pitchFamily="2" charset="2"/>
              <a:buChar char="§"/>
            </a:pPr>
            <a:r>
              <a:rPr lang="ru-RU" sz="2000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Долговечность</a:t>
            </a:r>
          </a:p>
          <a:p>
            <a:pPr marL="285750" indent="-285750">
              <a:lnSpc>
                <a:spcPct val="100000"/>
              </a:lnSpc>
              <a:spcBef>
                <a:spcPts val="1250"/>
              </a:spcBef>
              <a:buSzPct val="120000"/>
              <a:buFont typeface="Wingdings" panose="05000000000000000000" pitchFamily="2" charset="2"/>
              <a:buChar char="§"/>
            </a:pPr>
            <a:r>
              <a:rPr lang="ru-RU" sz="2000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Минимум затрат в эксплуатации</a:t>
            </a:r>
          </a:p>
          <a:p>
            <a:pPr marL="285750" indent="-285750">
              <a:lnSpc>
                <a:spcPct val="100000"/>
              </a:lnSpc>
              <a:spcBef>
                <a:spcPts val="1250"/>
              </a:spcBef>
              <a:buSzPct val="120000"/>
              <a:buFont typeface="Wingdings" panose="05000000000000000000" pitchFamily="2" charset="2"/>
              <a:buChar char="§"/>
            </a:pPr>
            <a:r>
              <a:rPr lang="ru-RU" sz="2000" b="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Дешевле на этапе строительства</a:t>
            </a:r>
            <a:endParaRPr lang="ru-RU" sz="20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0343" y="6347650"/>
            <a:ext cx="1484344" cy="5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1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1"/>
          <a:stretch/>
        </p:blipFill>
        <p:spPr>
          <a:xfrm>
            <a:off x="1" y="1"/>
            <a:ext cx="12192000" cy="6865314"/>
          </a:xfrm>
          <a:prstGeom prst="rect">
            <a:avLst/>
          </a:prstGeom>
        </p:spPr>
      </p:pic>
      <p:sp>
        <p:nvSpPr>
          <p:cNvPr id="1504" name="Google Shape;1504;p97"/>
          <p:cNvSpPr txBox="1">
            <a:spLocks noGrp="1"/>
          </p:cNvSpPr>
          <p:nvPr>
            <p:ph type="title"/>
          </p:nvPr>
        </p:nvSpPr>
        <p:spPr>
          <a:xfrm>
            <a:off x="213408" y="161608"/>
            <a:ext cx="1173189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0000"/>
              </a:lnSpc>
              <a:buSzPts val="2300"/>
            </a:pPr>
            <a:r>
              <a:rPr lang="ru-RU" sz="2400" dirty="0" smtClean="0">
                <a:latin typeface="Tahoma"/>
                <a:ea typeface="Tahoma"/>
                <a:cs typeface="Tahoma"/>
                <a:sym typeface="Tahoma"/>
              </a:rPr>
              <a:t>Устройство цементобетонных оснований </a:t>
            </a:r>
            <a:br>
              <a:rPr lang="ru-RU" sz="2400" dirty="0" smtClean="0">
                <a:latin typeface="Tahoma"/>
                <a:ea typeface="Tahoma"/>
                <a:cs typeface="Tahoma"/>
                <a:sym typeface="Tahoma"/>
              </a:rPr>
            </a:br>
            <a:r>
              <a:rPr lang="ru-RU" sz="2400" dirty="0" smtClean="0">
                <a:latin typeface="Tahoma"/>
                <a:ea typeface="Tahoma"/>
                <a:cs typeface="Tahoma"/>
                <a:sym typeface="Tahoma"/>
              </a:rPr>
              <a:t>Р-228 Сызрань-Саратов-</a:t>
            </a:r>
            <a:r>
              <a:rPr lang="ru-RU" sz="2400" dirty="0">
                <a:latin typeface="Tahoma"/>
                <a:ea typeface="Tahoma"/>
                <a:cs typeface="Tahoma"/>
                <a:sym typeface="Tahoma"/>
              </a:rPr>
              <a:t>В</a:t>
            </a:r>
            <a:r>
              <a:rPr lang="ru-RU" sz="2400" dirty="0" smtClean="0">
                <a:latin typeface="Tahoma"/>
                <a:ea typeface="Tahoma"/>
                <a:cs typeface="Tahoma"/>
                <a:sym typeface="Tahoma"/>
              </a:rPr>
              <a:t>олгоград, Саратовская область</a:t>
            </a:r>
            <a:endParaRPr lang="ru-RU" dirty="0"/>
          </a:p>
        </p:txBody>
      </p:sp>
      <p:sp>
        <p:nvSpPr>
          <p:cNvPr id="4" name="Google Shape;377;p45"/>
          <p:cNvSpPr/>
          <p:nvPr/>
        </p:nvSpPr>
        <p:spPr>
          <a:xfrm>
            <a:off x="8686634" y="3897587"/>
            <a:ext cx="260482" cy="217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spcFirstLastPara="1" wrap="square" lIns="121900" tIns="60934" rIns="121900" bIns="60934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73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Google Shape;1504;p97"/>
          <p:cNvSpPr txBox="1">
            <a:spLocks/>
          </p:cNvSpPr>
          <p:nvPr/>
        </p:nvSpPr>
        <p:spPr>
          <a:xfrm>
            <a:off x="213408" y="161608"/>
            <a:ext cx="1173189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00000"/>
              </a:lnSpc>
              <a:buSzPts val="2300"/>
            </a:pPr>
            <a:r>
              <a:rPr lang="ru-RU" sz="2400" kern="0" dirty="0" smtClean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Устройство цементобетонных оснований </a:t>
            </a:r>
            <a:br>
              <a:rPr lang="ru-RU" sz="2400" kern="0" dirty="0" smtClean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ru-RU" sz="2400" b="0" kern="0" dirty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О</a:t>
            </a:r>
            <a:r>
              <a:rPr lang="ru-RU" sz="2400" b="0" kern="0" dirty="0" smtClean="0">
                <a:solidFill>
                  <a:schemeClr val="bg1"/>
                </a:solidFill>
                <a:latin typeface="Tahoma"/>
                <a:ea typeface="Tahoma"/>
                <a:cs typeface="Tahoma"/>
                <a:sym typeface="Tahoma"/>
              </a:rPr>
              <a:t>бход станции Сенная, Саратовская область</a:t>
            </a:r>
            <a:endParaRPr lang="ru-RU" b="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80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17" descr="Изображе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54058" y="172289"/>
            <a:ext cx="1068772" cy="25283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4"/>
          <p:cNvSpPr/>
          <p:nvPr/>
        </p:nvSpPr>
        <p:spPr>
          <a:xfrm>
            <a:off x="5314603" y="1544365"/>
            <a:ext cx="7578437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700" b="1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ХРИЩАТАЯ ЕКАТЕРИНА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700" b="1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Руководитель направления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Транспортная инфраструктура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200" b="0" i="0" u="none" strike="noStrike" kern="0" cap="none" spc="0" normalizeH="0" baseline="3000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2400" b="0" i="0" u="none" strike="noStrike" kern="0" cap="none" spc="0" normalizeH="0" baseline="3000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+7 961-080-55-09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003264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  <a:hlinkClick r:id="rId4"/>
              </a:rPr>
              <a:t>ekaterina.khrischataya@cementum.ru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rgbClr val="00326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058" y="16957"/>
            <a:ext cx="1484344" cy="5635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393" y="994719"/>
            <a:ext cx="2826040" cy="423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9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Тема Office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Тема Office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ementum_main_theme_17_rus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mentum_main_theme_17_rus" id="{34E2024D-EF61-1F45-88A6-C1F943E399FB}" vid="{80ACF197-A882-314C-9F66-FFBB1914CCE3}"/>
    </a:ext>
  </a:extLst>
</a:theme>
</file>

<file path=ppt/theme/theme6.xml><?xml version="1.0" encoding="utf-8"?>
<a:theme xmlns:a="http://schemas.openxmlformats.org/drawingml/2006/main" name="cementum_main_theme_17_rus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 defTabSz="2438372">
          <a:defRPr sz="3200" b="1" dirty="0" smtClean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2_cementum_colors">
  <a:themeElements>
    <a:clrScheme name="cementum_colors">
      <a:dk1>
        <a:srgbClr val="003067"/>
      </a:dk1>
      <a:lt1>
        <a:srgbClr val="FFFFFF"/>
      </a:lt1>
      <a:dk2>
        <a:srgbClr val="848484"/>
      </a:dk2>
      <a:lt2>
        <a:srgbClr val="E0E0E0"/>
      </a:lt2>
      <a:accent1>
        <a:srgbClr val="003068"/>
      </a:accent1>
      <a:accent2>
        <a:srgbClr val="C10000"/>
      </a:accent2>
      <a:accent3>
        <a:srgbClr val="35C164"/>
      </a:accent3>
      <a:accent4>
        <a:srgbClr val="E0E0E0"/>
      </a:accent4>
      <a:accent5>
        <a:srgbClr val="466DCF"/>
      </a:accent5>
      <a:accent6>
        <a:srgbClr val="278E48"/>
      </a:accent6>
      <a:hlink>
        <a:srgbClr val="466DCF"/>
      </a:hlink>
      <a:folHlink>
        <a:srgbClr val="35C1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3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3_cementum_main_theme_17_rus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cementum_colors">
  <a:themeElements>
    <a:clrScheme name="cementum_colors">
      <a:dk1>
        <a:srgbClr val="003067"/>
      </a:dk1>
      <a:lt1>
        <a:srgbClr val="FFFFFF"/>
      </a:lt1>
      <a:dk2>
        <a:srgbClr val="848484"/>
      </a:dk2>
      <a:lt2>
        <a:srgbClr val="E0E0E0"/>
      </a:lt2>
      <a:accent1>
        <a:srgbClr val="003068"/>
      </a:accent1>
      <a:accent2>
        <a:srgbClr val="C10000"/>
      </a:accent2>
      <a:accent3>
        <a:srgbClr val="35C164"/>
      </a:accent3>
      <a:accent4>
        <a:srgbClr val="E0E0E0"/>
      </a:accent4>
      <a:accent5>
        <a:srgbClr val="466DCF"/>
      </a:accent5>
      <a:accent6>
        <a:srgbClr val="278E48"/>
      </a:accent6>
      <a:hlink>
        <a:srgbClr val="466DCF"/>
      </a:hlink>
      <a:folHlink>
        <a:srgbClr val="35C1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4_Тема Office">
  <a:themeElements>
    <a:clrScheme name="cementum_10">
      <a:dk1>
        <a:srgbClr val="003167"/>
      </a:dk1>
      <a:lt1>
        <a:srgbClr val="FFFFFF"/>
      </a:lt1>
      <a:dk2>
        <a:srgbClr val="848484"/>
      </a:dk2>
      <a:lt2>
        <a:srgbClr val="E0E0E0"/>
      </a:lt2>
      <a:accent1>
        <a:srgbClr val="003167"/>
      </a:accent1>
      <a:accent2>
        <a:srgbClr val="C00000"/>
      </a:accent2>
      <a:accent3>
        <a:srgbClr val="848484"/>
      </a:accent3>
      <a:accent4>
        <a:srgbClr val="E0E0E0"/>
      </a:accent4>
      <a:accent5>
        <a:srgbClr val="466DCF"/>
      </a:accent5>
      <a:accent6>
        <a:srgbClr val="35C164"/>
      </a:accent6>
      <a:hlink>
        <a:srgbClr val="466DCF"/>
      </a:hlink>
      <a:folHlink>
        <a:srgbClr val="C000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raphikLCG-Regular"/>
        <a:ea typeface="GraphikLCG-Regular"/>
        <a:cs typeface="GraphikLCG-Regular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chemeClr val="accent1"/>
        </a:solidFill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spDef>
    <a:lnDef>
      <a:spPr bwMode="auto">
        <a:prstGeom prst="rect">
          <a:avLst/>
        </a:prstGeom>
        <a:noFill/>
        <a:ln w="25400" cap="flat">
          <a:solidFill>
            <a:srgbClr val="000000"/>
          </a:solidFill>
          <a:prstDash val="solid"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lnDef>
    <a:txDef>
      <a:spPr bwMode="auto">
        <a:prstGeom prst="rect">
          <a:avLst/>
        </a:prstGeom>
        <a:noFill/>
        <a:ln w="12700" cap="flat">
          <a:noFill/>
          <a:miter lim="400000"/>
        </a:ln>
      </a:spPr>
      <a:bodyPr/>
      <a:lstStyle/>
      <a:style>
        <a:lnRef idx="0">
          <a:srgbClr val="000000"/>
        </a:lnRef>
        <a:fillRef idx="0">
          <a:srgbClr val="000000"/>
        </a:fillRef>
        <a:effectRef idx="0">
          <a:srgbClr val="000000"/>
        </a:effectRef>
        <a:fontRef idx="none"/>
      </a:style>
    </a:txDef>
  </a:objectDefaults>
  <a:extraClrSchemeLst/>
</a:theme>
</file>

<file path=ppt/theme/theme1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2270</TotalTime>
  <Words>1462</Words>
  <Application>Microsoft Office PowerPoint</Application>
  <PresentationFormat>Широкоэкранный</PresentationFormat>
  <Paragraphs>322</Paragraphs>
  <Slides>20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44" baseType="lpstr">
      <vt:lpstr>Arial</vt:lpstr>
      <vt:lpstr>Calibri</vt:lpstr>
      <vt:lpstr>GraphikLCG-Regular</vt:lpstr>
      <vt:lpstr>Helvetica Neue</vt:lpstr>
      <vt:lpstr>Helvetica Neue Light</vt:lpstr>
      <vt:lpstr>Helvetica Neue Medium</vt:lpstr>
      <vt:lpstr>Symbol</vt:lpstr>
      <vt:lpstr>Tahoma</vt:lpstr>
      <vt:lpstr>Times New Roman</vt:lpstr>
      <vt:lpstr>Wingdings</vt:lpstr>
      <vt:lpstr>1_Тема Office</vt:lpstr>
      <vt:lpstr>2_Тема Office</vt:lpstr>
      <vt:lpstr>3_Тема Office</vt:lpstr>
      <vt:lpstr>2_White</vt:lpstr>
      <vt:lpstr>1_cementum_main_theme_17_rus</vt:lpstr>
      <vt:lpstr>cementum_main_theme_17_rus</vt:lpstr>
      <vt:lpstr>2_cementum_colors</vt:lpstr>
      <vt:lpstr>3_White</vt:lpstr>
      <vt:lpstr>3_cementum_main_theme_17_rus</vt:lpstr>
      <vt:lpstr>cementum_colors</vt:lpstr>
      <vt:lpstr>4_Тема Office</vt:lpstr>
      <vt:lpstr>1_White</vt:lpstr>
      <vt:lpstr>think-cell Slide</vt:lpstr>
      <vt:lpstr>Слайд think-cell</vt:lpstr>
      <vt:lpstr>Презентация PowerPoint</vt:lpstr>
      <vt:lpstr>Презентация PowerPoint</vt:lpstr>
      <vt:lpstr>Минеральные вяжущие. Нормативная база </vt:lpstr>
      <vt:lpstr>Технологии для строительства и ремонта автомобильных дорог  с применением минеральных вяжущих</vt:lpstr>
      <vt:lpstr>Укрепление грунтов. Определение </vt:lpstr>
      <vt:lpstr>Укрепление грунтов. Действующие нормативно-технические документы</vt:lpstr>
      <vt:lpstr>Презентация PowerPoint</vt:lpstr>
      <vt:lpstr>Холодная регенерация </vt:lpstr>
      <vt:lpstr>Преимущества технологии холодной регенерации</vt:lpstr>
      <vt:lpstr>Холодная регенерация Действующие нормативные документы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 12 МОСКВА-Н НОВГОРОД-КАЗАНЬ,4 ЭТАП КМВ DOROMIX SPECIAL III CL-Q 60  </vt:lpstr>
      <vt:lpstr>Презентация PowerPoint</vt:lpstr>
      <vt:lpstr>Устройство цементобетонных оснований  Р-228 Сызрань-Саратов-Волгоград, Саратовская область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Ekaterina Khrischataya</dc:creator>
  <cp:lastModifiedBy>Ekaterina Khrischataya</cp:lastModifiedBy>
  <cp:revision>59</cp:revision>
  <dcterms:created xsi:type="dcterms:W3CDTF">2023-06-27T08:28:40Z</dcterms:created>
  <dcterms:modified xsi:type="dcterms:W3CDTF">2025-07-10T04:21:26Z</dcterms:modified>
</cp:coreProperties>
</file>